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63" r:id="rId2"/>
    <p:sldId id="264" r:id="rId3"/>
    <p:sldId id="271" r:id="rId4"/>
    <p:sldId id="270" r:id="rId5"/>
    <p:sldId id="269" r:id="rId6"/>
    <p:sldId id="28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D99F0E-96E4-4AA0-9C4E-550BEBE3417F}" type="doc">
      <dgm:prSet loTypeId="urn:microsoft.com/office/officeart/2005/8/layout/process1" loCatId="process" qsTypeId="urn:microsoft.com/office/officeart/2005/8/quickstyle/simple1" qsCatId="simple" csTypeId="urn:microsoft.com/office/officeart/2005/8/colors/accent5_3" csCatId="accent5" phldr="1"/>
      <dgm:spPr/>
    </dgm:pt>
    <dgm:pt modelId="{179EE800-1D5F-4261-9224-F01CED380E62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B08468D9-7853-42DE-8E27-CE95D70F08BA}" type="parTrans" cxnId="{2430CD55-09A0-44B6-B461-6C36FAF1A9FD}">
      <dgm:prSet/>
      <dgm:spPr/>
      <dgm:t>
        <a:bodyPr/>
        <a:lstStyle/>
        <a:p>
          <a:endParaRPr lang="en-AU"/>
        </a:p>
      </dgm:t>
    </dgm:pt>
    <dgm:pt modelId="{5715BC7F-7C6F-4184-A314-5F5C0739DB68}" type="sibTrans" cxnId="{2430CD55-09A0-44B6-B461-6C36FAF1A9FD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5ECB31FD-DDD1-4DD7-B9FF-9109A7BF5461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46DD7DCA-04DE-4F97-A6E1-D1F0A604B5F7}" type="parTrans" cxnId="{AE5809CF-CD7E-4681-A7A2-C492BF717079}">
      <dgm:prSet/>
      <dgm:spPr/>
      <dgm:t>
        <a:bodyPr/>
        <a:lstStyle/>
        <a:p>
          <a:endParaRPr lang="en-AU"/>
        </a:p>
      </dgm:t>
    </dgm:pt>
    <dgm:pt modelId="{A85FEC66-CFE9-4A5C-B065-CBD745AD4089}" type="sibTrans" cxnId="{AE5809CF-CD7E-4681-A7A2-C492BF717079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260B45D0-74B1-469C-ADD9-A54E0A89CCDB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err="1" smtClean="0">
              <a:solidFill>
                <a:schemeClr val="accent2">
                  <a:lumMod val="75000"/>
                </a:schemeClr>
              </a:solidFill>
            </a:rPr>
            <a:t>etc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9B80D948-B6FD-44F7-8216-739899191DE9}" type="parTrans" cxnId="{3D21D343-CC2D-4202-A28F-0468E559C9E7}">
      <dgm:prSet/>
      <dgm:spPr/>
      <dgm:t>
        <a:bodyPr/>
        <a:lstStyle/>
        <a:p>
          <a:endParaRPr lang="en-AU"/>
        </a:p>
      </dgm:t>
    </dgm:pt>
    <dgm:pt modelId="{0F58D6A8-AD57-4BD6-956C-32E1DD06EB4D}" type="sibTrans" cxnId="{3D21D343-CC2D-4202-A28F-0468E559C9E7}">
      <dgm:prSet/>
      <dgm:spPr/>
      <dgm:t>
        <a:bodyPr/>
        <a:lstStyle/>
        <a:p>
          <a:endParaRPr lang="en-AU"/>
        </a:p>
      </dgm:t>
    </dgm:pt>
    <dgm:pt modelId="{7B9429B9-8F53-4243-B73E-0531F45D3C60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Hospital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4B5BF446-4A8D-49D3-AE2A-BAF3F00D9AB6}" type="parTrans" cxnId="{7BF337D5-41B3-4FDE-B027-C3A3F072EBB3}">
      <dgm:prSet/>
      <dgm:spPr/>
      <dgm:t>
        <a:bodyPr/>
        <a:lstStyle/>
        <a:p>
          <a:endParaRPr lang="en-AU"/>
        </a:p>
      </dgm:t>
    </dgm:pt>
    <dgm:pt modelId="{E67757C0-D789-4370-B6B7-079ACE716F32}" type="sibTrans" cxnId="{7BF337D5-41B3-4FDE-B027-C3A3F072EBB3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ECABD0CA-B1BF-4BF8-8DAB-7C6C2F8D31AB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F842950E-5329-40A8-B4B5-E5CD0619E9B6}" type="parTrans" cxnId="{09160859-1C3C-481D-9D01-41C4D146CB90}">
      <dgm:prSet/>
      <dgm:spPr/>
      <dgm:t>
        <a:bodyPr/>
        <a:lstStyle/>
        <a:p>
          <a:endParaRPr lang="en-AU"/>
        </a:p>
      </dgm:t>
    </dgm:pt>
    <dgm:pt modelId="{BAEB0A1C-E4AF-465B-8B5F-BF6C13325CBB}" type="sibTrans" cxnId="{09160859-1C3C-481D-9D01-41C4D146CB90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FDE9285E-DF7E-4974-93E3-D986810DF739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21219F42-F0DC-4226-8ABF-F0AB7446B0FF}" type="parTrans" cxnId="{BFDD67F2-C5E6-4710-9634-65892126147D}">
      <dgm:prSet/>
      <dgm:spPr/>
      <dgm:t>
        <a:bodyPr/>
        <a:lstStyle/>
        <a:p>
          <a:endParaRPr lang="en-AU"/>
        </a:p>
      </dgm:t>
    </dgm:pt>
    <dgm:pt modelId="{BE1A381F-C19C-4844-ABA7-A0DF3BFF4C5B}" type="sibTrans" cxnId="{BFDD67F2-C5E6-4710-9634-65892126147D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E480C1E7-94B8-4B65-9B25-BAA7A5FD3DE4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Outpatients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26339213-0A9D-4DF3-96BE-B757EC01155F}" type="parTrans" cxnId="{9837CCCA-6381-4D26-B5D8-967574A33403}">
      <dgm:prSet/>
      <dgm:spPr/>
      <dgm:t>
        <a:bodyPr/>
        <a:lstStyle/>
        <a:p>
          <a:endParaRPr lang="en-NZ"/>
        </a:p>
      </dgm:t>
    </dgm:pt>
    <dgm:pt modelId="{EA4339E3-2E87-4FAF-9091-270F0BC17D6C}" type="sibTrans" cxnId="{9837CCCA-6381-4D26-B5D8-967574A33403}">
      <dgm:prSet/>
      <dgm:spPr>
        <a:solidFill>
          <a:srgbClr val="FFC000"/>
        </a:solidFill>
      </dgm:spPr>
      <dgm:t>
        <a:bodyPr/>
        <a:lstStyle/>
        <a:p>
          <a:endParaRPr lang="en-NZ"/>
        </a:p>
      </dgm:t>
    </dgm:pt>
    <dgm:pt modelId="{04D66CF4-E168-4D75-B190-246068DA7DB7}" type="pres">
      <dgm:prSet presAssocID="{7CD99F0E-96E4-4AA0-9C4E-550BEBE3417F}" presName="Name0" presStyleCnt="0">
        <dgm:presLayoutVars>
          <dgm:dir/>
          <dgm:resizeHandles val="exact"/>
        </dgm:presLayoutVars>
      </dgm:prSet>
      <dgm:spPr/>
    </dgm:pt>
    <dgm:pt modelId="{4605C08C-966B-4EBB-8983-3A995593C07F}" type="pres">
      <dgm:prSet presAssocID="{179EE800-1D5F-4261-9224-F01CED380E62}" presName="node" presStyleLbl="node1" presStyleIdx="0" presStyleCnt="7" custScaleX="89571" custScaleY="94552" custRadScaleRad="10180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A9514AA-D627-4DA3-BC8C-3F588D34061D}" type="pres">
      <dgm:prSet presAssocID="{5715BC7F-7C6F-4184-A314-5F5C0739DB68}" presName="sibTrans" presStyleLbl="sibTrans2D1" presStyleIdx="0" presStyleCnt="6" custScaleY="71920"/>
      <dgm:spPr/>
      <dgm:t>
        <a:bodyPr/>
        <a:lstStyle/>
        <a:p>
          <a:endParaRPr lang="en-AU"/>
        </a:p>
      </dgm:t>
    </dgm:pt>
    <dgm:pt modelId="{DDC2B588-6F35-480C-9A76-47B4FFBAD1F4}" type="pres">
      <dgm:prSet presAssocID="{5715BC7F-7C6F-4184-A314-5F5C0739DB68}" presName="connectorText" presStyleLbl="sibTrans2D1" presStyleIdx="0" presStyleCnt="6"/>
      <dgm:spPr/>
      <dgm:t>
        <a:bodyPr/>
        <a:lstStyle/>
        <a:p>
          <a:endParaRPr lang="en-AU"/>
        </a:p>
      </dgm:t>
    </dgm:pt>
    <dgm:pt modelId="{16E37AFB-3FA8-4435-A3DB-AE9A0AA23B04}" type="pres">
      <dgm:prSet presAssocID="{5ECB31FD-DDD1-4DD7-B9FF-9109A7BF5461}" presName="node" presStyleLbl="node1" presStyleIdx="1" presStyleCnt="7" custScaleX="9008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DFB4880-CB31-4116-A121-7775D43705C4}" type="pres">
      <dgm:prSet presAssocID="{A85FEC66-CFE9-4A5C-B065-CBD745AD4089}" presName="sibTrans" presStyleLbl="sibTrans2D1" presStyleIdx="1" presStyleCnt="6" custScaleY="71920"/>
      <dgm:spPr/>
      <dgm:t>
        <a:bodyPr/>
        <a:lstStyle/>
        <a:p>
          <a:endParaRPr lang="en-AU"/>
        </a:p>
      </dgm:t>
    </dgm:pt>
    <dgm:pt modelId="{06D912CA-DC05-4E41-8776-142BABD89F13}" type="pres">
      <dgm:prSet presAssocID="{A85FEC66-CFE9-4A5C-B065-CBD745AD4089}" presName="connectorText" presStyleLbl="sibTrans2D1" presStyleIdx="1" presStyleCnt="6"/>
      <dgm:spPr/>
      <dgm:t>
        <a:bodyPr/>
        <a:lstStyle/>
        <a:p>
          <a:endParaRPr lang="en-AU"/>
        </a:p>
      </dgm:t>
    </dgm:pt>
    <dgm:pt modelId="{D2E73BCC-247E-49B1-AFDD-E2A9C089A877}" type="pres">
      <dgm:prSet presAssocID="{7B9429B9-8F53-4243-B73E-0531F45D3C60}" presName="node" presStyleLbl="node1" presStyleIdx="2" presStyleCnt="7" custScaleX="8878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AFF86C4-AAEE-4618-B3B0-87FE209E58C9}" type="pres">
      <dgm:prSet presAssocID="{E67757C0-D789-4370-B6B7-079ACE716F32}" presName="sibTrans" presStyleLbl="sibTrans2D1" presStyleIdx="2" presStyleCnt="6" custScaleY="71920"/>
      <dgm:spPr/>
      <dgm:t>
        <a:bodyPr/>
        <a:lstStyle/>
        <a:p>
          <a:endParaRPr lang="en-AU"/>
        </a:p>
      </dgm:t>
    </dgm:pt>
    <dgm:pt modelId="{465074F8-B09B-4269-90CB-17660ED95E1B}" type="pres">
      <dgm:prSet presAssocID="{E67757C0-D789-4370-B6B7-079ACE716F32}" presName="connectorText" presStyleLbl="sibTrans2D1" presStyleIdx="2" presStyleCnt="6"/>
      <dgm:spPr/>
      <dgm:t>
        <a:bodyPr/>
        <a:lstStyle/>
        <a:p>
          <a:endParaRPr lang="en-AU"/>
        </a:p>
      </dgm:t>
    </dgm:pt>
    <dgm:pt modelId="{C2416A2E-EE8A-474E-A185-45FA3B0160A1}" type="pres">
      <dgm:prSet presAssocID="{ECABD0CA-B1BF-4BF8-8DAB-7C6C2F8D31AB}" presName="node" presStyleLbl="node1" presStyleIdx="3" presStyleCnt="7" custScaleX="8975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2805252-E51A-43AE-8ED6-4A995F25E3D7}" type="pres">
      <dgm:prSet presAssocID="{BAEB0A1C-E4AF-465B-8B5F-BF6C13325CBB}" presName="sibTrans" presStyleLbl="sibTrans2D1" presStyleIdx="3" presStyleCnt="6" custScaleY="71920"/>
      <dgm:spPr/>
      <dgm:t>
        <a:bodyPr/>
        <a:lstStyle/>
        <a:p>
          <a:endParaRPr lang="en-AU"/>
        </a:p>
      </dgm:t>
    </dgm:pt>
    <dgm:pt modelId="{FDE282FB-9F4F-4001-8530-9E09DD418D14}" type="pres">
      <dgm:prSet presAssocID="{BAEB0A1C-E4AF-465B-8B5F-BF6C13325CBB}" presName="connectorText" presStyleLbl="sibTrans2D1" presStyleIdx="3" presStyleCnt="6"/>
      <dgm:spPr/>
      <dgm:t>
        <a:bodyPr/>
        <a:lstStyle/>
        <a:p>
          <a:endParaRPr lang="en-AU"/>
        </a:p>
      </dgm:t>
    </dgm:pt>
    <dgm:pt modelId="{45E4FEE8-8511-44B1-86D1-DF7FE8ABE533}" type="pres">
      <dgm:prSet presAssocID="{FDE9285E-DF7E-4974-93E3-D986810DF739}" presName="node" presStyleLbl="node1" presStyleIdx="4" presStyleCnt="7" custScaleX="9032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A6AF284-7749-4D42-A0F6-5EB5FE4073C2}" type="pres">
      <dgm:prSet presAssocID="{BE1A381F-C19C-4844-ABA7-A0DF3BFF4C5B}" presName="sibTrans" presStyleLbl="sibTrans2D1" presStyleIdx="4" presStyleCnt="6" custScaleY="71920"/>
      <dgm:spPr/>
      <dgm:t>
        <a:bodyPr/>
        <a:lstStyle/>
        <a:p>
          <a:endParaRPr lang="en-AU"/>
        </a:p>
      </dgm:t>
    </dgm:pt>
    <dgm:pt modelId="{F9E4E1D7-CB43-4346-809F-8F16EDEFC4D7}" type="pres">
      <dgm:prSet presAssocID="{BE1A381F-C19C-4844-ABA7-A0DF3BFF4C5B}" presName="connectorText" presStyleLbl="sibTrans2D1" presStyleIdx="4" presStyleCnt="6"/>
      <dgm:spPr/>
      <dgm:t>
        <a:bodyPr/>
        <a:lstStyle/>
        <a:p>
          <a:endParaRPr lang="en-AU"/>
        </a:p>
      </dgm:t>
    </dgm:pt>
    <dgm:pt modelId="{E73CA857-CEBA-4DF3-87E7-9EB758B11AD6}" type="pres">
      <dgm:prSet presAssocID="{E480C1E7-94B8-4B65-9B25-BAA7A5FD3DE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ADF90D18-3801-4EBA-A17C-4A3BEEE7F2C5}" type="pres">
      <dgm:prSet presAssocID="{EA4339E3-2E87-4FAF-9091-270F0BC17D6C}" presName="sibTrans" presStyleLbl="sibTrans2D1" presStyleIdx="5" presStyleCnt="6"/>
      <dgm:spPr/>
      <dgm:t>
        <a:bodyPr/>
        <a:lstStyle/>
        <a:p>
          <a:endParaRPr lang="en-NZ"/>
        </a:p>
      </dgm:t>
    </dgm:pt>
    <dgm:pt modelId="{8F163C9E-ECE6-487E-AB35-BC436BB2F74A}" type="pres">
      <dgm:prSet presAssocID="{EA4339E3-2E87-4FAF-9091-270F0BC17D6C}" presName="connectorText" presStyleLbl="sibTrans2D1" presStyleIdx="5" presStyleCnt="6"/>
      <dgm:spPr/>
      <dgm:t>
        <a:bodyPr/>
        <a:lstStyle/>
        <a:p>
          <a:endParaRPr lang="en-NZ"/>
        </a:p>
      </dgm:t>
    </dgm:pt>
    <dgm:pt modelId="{65F6E9F5-A5C4-4697-97A6-93B72702CF03}" type="pres">
      <dgm:prSet presAssocID="{260B45D0-74B1-469C-ADD9-A54E0A89CCDB}" presName="node" presStyleLbl="node1" presStyleIdx="6" presStyleCnt="7" custScaleX="89181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7BF337D5-41B3-4FDE-B027-C3A3F072EBB3}" srcId="{7CD99F0E-96E4-4AA0-9C4E-550BEBE3417F}" destId="{7B9429B9-8F53-4243-B73E-0531F45D3C60}" srcOrd="2" destOrd="0" parTransId="{4B5BF446-4A8D-49D3-AE2A-BAF3F00D9AB6}" sibTransId="{E67757C0-D789-4370-B6B7-079ACE716F32}"/>
    <dgm:cxn modelId="{5FF17069-BBB4-4BE0-83C5-0E5E7A055F71}" type="presOf" srcId="{EA4339E3-2E87-4FAF-9091-270F0BC17D6C}" destId="{ADF90D18-3801-4EBA-A17C-4A3BEEE7F2C5}" srcOrd="0" destOrd="0" presId="urn:microsoft.com/office/officeart/2005/8/layout/process1"/>
    <dgm:cxn modelId="{F88BC253-BE48-46BF-923E-928AEB1922EF}" type="presOf" srcId="{5ECB31FD-DDD1-4DD7-B9FF-9109A7BF5461}" destId="{16E37AFB-3FA8-4435-A3DB-AE9A0AA23B04}" srcOrd="0" destOrd="0" presId="urn:microsoft.com/office/officeart/2005/8/layout/process1"/>
    <dgm:cxn modelId="{BFDD67F2-C5E6-4710-9634-65892126147D}" srcId="{7CD99F0E-96E4-4AA0-9C4E-550BEBE3417F}" destId="{FDE9285E-DF7E-4974-93E3-D986810DF739}" srcOrd="4" destOrd="0" parTransId="{21219F42-F0DC-4226-8ABF-F0AB7446B0FF}" sibTransId="{BE1A381F-C19C-4844-ABA7-A0DF3BFF4C5B}"/>
    <dgm:cxn modelId="{AE5809CF-CD7E-4681-A7A2-C492BF717079}" srcId="{7CD99F0E-96E4-4AA0-9C4E-550BEBE3417F}" destId="{5ECB31FD-DDD1-4DD7-B9FF-9109A7BF5461}" srcOrd="1" destOrd="0" parTransId="{46DD7DCA-04DE-4F97-A6E1-D1F0A604B5F7}" sibTransId="{A85FEC66-CFE9-4A5C-B065-CBD745AD4089}"/>
    <dgm:cxn modelId="{08710089-AACB-430F-AFA4-A17E9D63580E}" type="presOf" srcId="{A85FEC66-CFE9-4A5C-B065-CBD745AD4089}" destId="{06D912CA-DC05-4E41-8776-142BABD89F13}" srcOrd="1" destOrd="0" presId="urn:microsoft.com/office/officeart/2005/8/layout/process1"/>
    <dgm:cxn modelId="{9934B7A1-AC74-46C8-BF5E-E4AEF54F678F}" type="presOf" srcId="{E67757C0-D789-4370-B6B7-079ACE716F32}" destId="{1AFF86C4-AAEE-4618-B3B0-87FE209E58C9}" srcOrd="0" destOrd="0" presId="urn:microsoft.com/office/officeart/2005/8/layout/process1"/>
    <dgm:cxn modelId="{DF0640DD-B91E-4CE4-BA1C-88A22E5ECB2A}" type="presOf" srcId="{BE1A381F-C19C-4844-ABA7-A0DF3BFF4C5B}" destId="{7A6AF284-7749-4D42-A0F6-5EB5FE4073C2}" srcOrd="0" destOrd="0" presId="urn:microsoft.com/office/officeart/2005/8/layout/process1"/>
    <dgm:cxn modelId="{6D564D01-BAF9-4914-B8FF-32FA7A28D4E7}" type="presOf" srcId="{E67757C0-D789-4370-B6B7-079ACE716F32}" destId="{465074F8-B09B-4269-90CB-17660ED95E1B}" srcOrd="1" destOrd="0" presId="urn:microsoft.com/office/officeart/2005/8/layout/process1"/>
    <dgm:cxn modelId="{09160859-1C3C-481D-9D01-41C4D146CB90}" srcId="{7CD99F0E-96E4-4AA0-9C4E-550BEBE3417F}" destId="{ECABD0CA-B1BF-4BF8-8DAB-7C6C2F8D31AB}" srcOrd="3" destOrd="0" parTransId="{F842950E-5329-40A8-B4B5-E5CD0619E9B6}" sibTransId="{BAEB0A1C-E4AF-465B-8B5F-BF6C13325CBB}"/>
    <dgm:cxn modelId="{52B2C2F5-10DF-4CBD-BECD-13F8536BB31B}" type="presOf" srcId="{5715BC7F-7C6F-4184-A314-5F5C0739DB68}" destId="{1A9514AA-D627-4DA3-BC8C-3F588D34061D}" srcOrd="0" destOrd="0" presId="urn:microsoft.com/office/officeart/2005/8/layout/process1"/>
    <dgm:cxn modelId="{C8ABBD63-D830-4BAF-A1C3-3B0636D74DAA}" type="presOf" srcId="{7CD99F0E-96E4-4AA0-9C4E-550BEBE3417F}" destId="{04D66CF4-E168-4D75-B190-246068DA7DB7}" srcOrd="0" destOrd="0" presId="urn:microsoft.com/office/officeart/2005/8/layout/process1"/>
    <dgm:cxn modelId="{D2017AD6-91E8-4427-99F7-96829D333724}" type="presOf" srcId="{A85FEC66-CFE9-4A5C-B065-CBD745AD4089}" destId="{9DFB4880-CB31-4116-A121-7775D43705C4}" srcOrd="0" destOrd="0" presId="urn:microsoft.com/office/officeart/2005/8/layout/process1"/>
    <dgm:cxn modelId="{AE49A2E1-A2ED-4E67-9D68-957D4E1F54ED}" type="presOf" srcId="{7B9429B9-8F53-4243-B73E-0531F45D3C60}" destId="{D2E73BCC-247E-49B1-AFDD-E2A9C089A877}" srcOrd="0" destOrd="0" presId="urn:microsoft.com/office/officeart/2005/8/layout/process1"/>
    <dgm:cxn modelId="{6A3D03FA-9FA4-4BD8-9BE3-7DAA2D855998}" type="presOf" srcId="{5715BC7F-7C6F-4184-A314-5F5C0739DB68}" destId="{DDC2B588-6F35-480C-9A76-47B4FFBAD1F4}" srcOrd="1" destOrd="0" presId="urn:microsoft.com/office/officeart/2005/8/layout/process1"/>
    <dgm:cxn modelId="{3B0DA582-ADE6-4074-94D8-5082966F00F8}" type="presOf" srcId="{BE1A381F-C19C-4844-ABA7-A0DF3BFF4C5B}" destId="{F9E4E1D7-CB43-4346-809F-8F16EDEFC4D7}" srcOrd="1" destOrd="0" presId="urn:microsoft.com/office/officeart/2005/8/layout/process1"/>
    <dgm:cxn modelId="{272E77BC-8718-44EE-ADEF-743D73C8738E}" type="presOf" srcId="{FDE9285E-DF7E-4974-93E3-D986810DF739}" destId="{45E4FEE8-8511-44B1-86D1-DF7FE8ABE533}" srcOrd="0" destOrd="0" presId="urn:microsoft.com/office/officeart/2005/8/layout/process1"/>
    <dgm:cxn modelId="{BC1A4E30-CB6F-4BDE-9B69-A0DA3711678F}" type="presOf" srcId="{260B45D0-74B1-469C-ADD9-A54E0A89CCDB}" destId="{65F6E9F5-A5C4-4697-97A6-93B72702CF03}" srcOrd="0" destOrd="0" presId="urn:microsoft.com/office/officeart/2005/8/layout/process1"/>
    <dgm:cxn modelId="{F29A33FF-EB8D-4585-8A9B-355E2BE202CD}" type="presOf" srcId="{ECABD0CA-B1BF-4BF8-8DAB-7C6C2F8D31AB}" destId="{C2416A2E-EE8A-474E-A185-45FA3B0160A1}" srcOrd="0" destOrd="0" presId="urn:microsoft.com/office/officeart/2005/8/layout/process1"/>
    <dgm:cxn modelId="{4B2B209D-4A31-4EB6-8A2F-186928EDAAF7}" type="presOf" srcId="{E480C1E7-94B8-4B65-9B25-BAA7A5FD3DE4}" destId="{E73CA857-CEBA-4DF3-87E7-9EB758B11AD6}" srcOrd="0" destOrd="0" presId="urn:microsoft.com/office/officeart/2005/8/layout/process1"/>
    <dgm:cxn modelId="{2430CD55-09A0-44B6-B461-6C36FAF1A9FD}" srcId="{7CD99F0E-96E4-4AA0-9C4E-550BEBE3417F}" destId="{179EE800-1D5F-4261-9224-F01CED380E62}" srcOrd="0" destOrd="0" parTransId="{B08468D9-7853-42DE-8E27-CE95D70F08BA}" sibTransId="{5715BC7F-7C6F-4184-A314-5F5C0739DB68}"/>
    <dgm:cxn modelId="{8F90E057-3D9E-4C82-A73E-ABCFFCB4979A}" type="presOf" srcId="{BAEB0A1C-E4AF-465B-8B5F-BF6C13325CBB}" destId="{12805252-E51A-43AE-8ED6-4A995F25E3D7}" srcOrd="0" destOrd="0" presId="urn:microsoft.com/office/officeart/2005/8/layout/process1"/>
    <dgm:cxn modelId="{F768738E-1F84-4104-8C9B-39B3014DB618}" type="presOf" srcId="{BAEB0A1C-E4AF-465B-8B5F-BF6C13325CBB}" destId="{FDE282FB-9F4F-4001-8530-9E09DD418D14}" srcOrd="1" destOrd="0" presId="urn:microsoft.com/office/officeart/2005/8/layout/process1"/>
    <dgm:cxn modelId="{9837CCCA-6381-4D26-B5D8-967574A33403}" srcId="{7CD99F0E-96E4-4AA0-9C4E-550BEBE3417F}" destId="{E480C1E7-94B8-4B65-9B25-BAA7A5FD3DE4}" srcOrd="5" destOrd="0" parTransId="{26339213-0A9D-4DF3-96BE-B757EC01155F}" sibTransId="{EA4339E3-2E87-4FAF-9091-270F0BC17D6C}"/>
    <dgm:cxn modelId="{10470B9B-F03B-419F-8934-1275CF64AB4E}" type="presOf" srcId="{EA4339E3-2E87-4FAF-9091-270F0BC17D6C}" destId="{8F163C9E-ECE6-487E-AB35-BC436BB2F74A}" srcOrd="1" destOrd="0" presId="urn:microsoft.com/office/officeart/2005/8/layout/process1"/>
    <dgm:cxn modelId="{EB7DA1E1-3FE2-4B76-8BC4-BC3B8953E902}" type="presOf" srcId="{179EE800-1D5F-4261-9224-F01CED380E62}" destId="{4605C08C-966B-4EBB-8983-3A995593C07F}" srcOrd="0" destOrd="0" presId="urn:microsoft.com/office/officeart/2005/8/layout/process1"/>
    <dgm:cxn modelId="{3D21D343-CC2D-4202-A28F-0468E559C9E7}" srcId="{7CD99F0E-96E4-4AA0-9C4E-550BEBE3417F}" destId="{260B45D0-74B1-469C-ADD9-A54E0A89CCDB}" srcOrd="6" destOrd="0" parTransId="{9B80D948-B6FD-44F7-8216-739899191DE9}" sibTransId="{0F58D6A8-AD57-4BD6-956C-32E1DD06EB4D}"/>
    <dgm:cxn modelId="{D513D456-1C0A-4E09-A706-C99661AE0CC3}" type="presParOf" srcId="{04D66CF4-E168-4D75-B190-246068DA7DB7}" destId="{4605C08C-966B-4EBB-8983-3A995593C07F}" srcOrd="0" destOrd="0" presId="urn:microsoft.com/office/officeart/2005/8/layout/process1"/>
    <dgm:cxn modelId="{6397A29B-6041-4BB6-A9B4-7F18BB640E46}" type="presParOf" srcId="{04D66CF4-E168-4D75-B190-246068DA7DB7}" destId="{1A9514AA-D627-4DA3-BC8C-3F588D34061D}" srcOrd="1" destOrd="0" presId="urn:microsoft.com/office/officeart/2005/8/layout/process1"/>
    <dgm:cxn modelId="{6F5FCDF8-CF5E-4982-A41B-0048BC864A71}" type="presParOf" srcId="{1A9514AA-D627-4DA3-BC8C-3F588D34061D}" destId="{DDC2B588-6F35-480C-9A76-47B4FFBAD1F4}" srcOrd="0" destOrd="0" presId="urn:microsoft.com/office/officeart/2005/8/layout/process1"/>
    <dgm:cxn modelId="{9A51A93B-7E5F-4433-8FF8-D1CDD4FEEF0F}" type="presParOf" srcId="{04D66CF4-E168-4D75-B190-246068DA7DB7}" destId="{16E37AFB-3FA8-4435-A3DB-AE9A0AA23B04}" srcOrd="2" destOrd="0" presId="urn:microsoft.com/office/officeart/2005/8/layout/process1"/>
    <dgm:cxn modelId="{9CF12F75-6146-4346-8A1B-D5014A118CC6}" type="presParOf" srcId="{04D66CF4-E168-4D75-B190-246068DA7DB7}" destId="{9DFB4880-CB31-4116-A121-7775D43705C4}" srcOrd="3" destOrd="0" presId="urn:microsoft.com/office/officeart/2005/8/layout/process1"/>
    <dgm:cxn modelId="{A0000C78-AD12-4B5B-9EB3-E8CD4CA97EC7}" type="presParOf" srcId="{9DFB4880-CB31-4116-A121-7775D43705C4}" destId="{06D912CA-DC05-4E41-8776-142BABD89F13}" srcOrd="0" destOrd="0" presId="urn:microsoft.com/office/officeart/2005/8/layout/process1"/>
    <dgm:cxn modelId="{F8A1C1FC-4429-43DA-8D70-B1192769D820}" type="presParOf" srcId="{04D66CF4-E168-4D75-B190-246068DA7DB7}" destId="{D2E73BCC-247E-49B1-AFDD-E2A9C089A877}" srcOrd="4" destOrd="0" presId="urn:microsoft.com/office/officeart/2005/8/layout/process1"/>
    <dgm:cxn modelId="{30C64557-78C0-49F1-96AC-080FF52D48FC}" type="presParOf" srcId="{04D66CF4-E168-4D75-B190-246068DA7DB7}" destId="{1AFF86C4-AAEE-4618-B3B0-87FE209E58C9}" srcOrd="5" destOrd="0" presId="urn:microsoft.com/office/officeart/2005/8/layout/process1"/>
    <dgm:cxn modelId="{426D4551-85E4-4917-8705-E974EA3B7AFB}" type="presParOf" srcId="{1AFF86C4-AAEE-4618-B3B0-87FE209E58C9}" destId="{465074F8-B09B-4269-90CB-17660ED95E1B}" srcOrd="0" destOrd="0" presId="urn:microsoft.com/office/officeart/2005/8/layout/process1"/>
    <dgm:cxn modelId="{7250CFC1-A20C-4CE7-9831-08D29571E802}" type="presParOf" srcId="{04D66CF4-E168-4D75-B190-246068DA7DB7}" destId="{C2416A2E-EE8A-474E-A185-45FA3B0160A1}" srcOrd="6" destOrd="0" presId="urn:microsoft.com/office/officeart/2005/8/layout/process1"/>
    <dgm:cxn modelId="{70773DCD-FD4C-4606-A706-7DB51528E8A2}" type="presParOf" srcId="{04D66CF4-E168-4D75-B190-246068DA7DB7}" destId="{12805252-E51A-43AE-8ED6-4A995F25E3D7}" srcOrd="7" destOrd="0" presId="urn:microsoft.com/office/officeart/2005/8/layout/process1"/>
    <dgm:cxn modelId="{C014D9E4-A030-4B23-8523-EBC5EE8A2367}" type="presParOf" srcId="{12805252-E51A-43AE-8ED6-4A995F25E3D7}" destId="{FDE282FB-9F4F-4001-8530-9E09DD418D14}" srcOrd="0" destOrd="0" presId="urn:microsoft.com/office/officeart/2005/8/layout/process1"/>
    <dgm:cxn modelId="{32AD7B02-A6B9-4F64-9C63-BE4EA744C25D}" type="presParOf" srcId="{04D66CF4-E168-4D75-B190-246068DA7DB7}" destId="{45E4FEE8-8511-44B1-86D1-DF7FE8ABE533}" srcOrd="8" destOrd="0" presId="urn:microsoft.com/office/officeart/2005/8/layout/process1"/>
    <dgm:cxn modelId="{40213293-7301-4178-AC0C-56C46721298C}" type="presParOf" srcId="{04D66CF4-E168-4D75-B190-246068DA7DB7}" destId="{7A6AF284-7749-4D42-A0F6-5EB5FE4073C2}" srcOrd="9" destOrd="0" presId="urn:microsoft.com/office/officeart/2005/8/layout/process1"/>
    <dgm:cxn modelId="{BAA0CF46-F1F6-4FC9-B746-A40D10CBEACC}" type="presParOf" srcId="{7A6AF284-7749-4D42-A0F6-5EB5FE4073C2}" destId="{F9E4E1D7-CB43-4346-809F-8F16EDEFC4D7}" srcOrd="0" destOrd="0" presId="urn:microsoft.com/office/officeart/2005/8/layout/process1"/>
    <dgm:cxn modelId="{77EA79FD-827A-4075-A8A2-1E198626D12A}" type="presParOf" srcId="{04D66CF4-E168-4D75-B190-246068DA7DB7}" destId="{E73CA857-CEBA-4DF3-87E7-9EB758B11AD6}" srcOrd="10" destOrd="0" presId="urn:microsoft.com/office/officeart/2005/8/layout/process1"/>
    <dgm:cxn modelId="{41180607-DA10-4246-98AA-8BA04F0C7DFF}" type="presParOf" srcId="{04D66CF4-E168-4D75-B190-246068DA7DB7}" destId="{ADF90D18-3801-4EBA-A17C-4A3BEEE7F2C5}" srcOrd="11" destOrd="0" presId="urn:microsoft.com/office/officeart/2005/8/layout/process1"/>
    <dgm:cxn modelId="{AFF16667-EA54-4DC3-B8E5-E2DC06CCAF79}" type="presParOf" srcId="{ADF90D18-3801-4EBA-A17C-4A3BEEE7F2C5}" destId="{8F163C9E-ECE6-487E-AB35-BC436BB2F74A}" srcOrd="0" destOrd="0" presId="urn:microsoft.com/office/officeart/2005/8/layout/process1"/>
    <dgm:cxn modelId="{205A1A4D-58F8-4FC6-B846-74EF424A113E}" type="presParOf" srcId="{04D66CF4-E168-4D75-B190-246068DA7DB7}" destId="{65F6E9F5-A5C4-4697-97A6-93B72702CF03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D99F0E-96E4-4AA0-9C4E-550BEBE3417F}" type="doc">
      <dgm:prSet loTypeId="urn:microsoft.com/office/officeart/2005/8/layout/process1" loCatId="process" qsTypeId="urn:microsoft.com/office/officeart/2005/8/quickstyle/simple1" qsCatId="simple" csTypeId="urn:microsoft.com/office/officeart/2005/8/colors/accent5_3" csCatId="accent5" phldr="1"/>
      <dgm:spPr/>
    </dgm:pt>
    <dgm:pt modelId="{179EE800-1D5F-4261-9224-F01CED380E62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B08468D9-7853-42DE-8E27-CE95D70F08BA}" type="parTrans" cxnId="{2430CD55-09A0-44B6-B461-6C36FAF1A9FD}">
      <dgm:prSet/>
      <dgm:spPr/>
      <dgm:t>
        <a:bodyPr/>
        <a:lstStyle/>
        <a:p>
          <a:endParaRPr lang="en-AU"/>
        </a:p>
      </dgm:t>
    </dgm:pt>
    <dgm:pt modelId="{5715BC7F-7C6F-4184-A314-5F5C0739DB68}" type="sibTrans" cxnId="{2430CD55-09A0-44B6-B461-6C36FAF1A9FD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5ECB31FD-DDD1-4DD7-B9FF-9109A7BF5461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46DD7DCA-04DE-4F97-A6E1-D1F0A604B5F7}" type="parTrans" cxnId="{AE5809CF-CD7E-4681-A7A2-C492BF717079}">
      <dgm:prSet/>
      <dgm:spPr/>
      <dgm:t>
        <a:bodyPr/>
        <a:lstStyle/>
        <a:p>
          <a:endParaRPr lang="en-AU"/>
        </a:p>
      </dgm:t>
    </dgm:pt>
    <dgm:pt modelId="{A85FEC66-CFE9-4A5C-B065-CBD745AD4089}" type="sibTrans" cxnId="{AE5809CF-CD7E-4681-A7A2-C492BF717079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260B45D0-74B1-469C-ADD9-A54E0A89CCDB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err="1" smtClean="0">
              <a:solidFill>
                <a:schemeClr val="accent2">
                  <a:lumMod val="75000"/>
                </a:schemeClr>
              </a:solidFill>
            </a:rPr>
            <a:t>etc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9B80D948-B6FD-44F7-8216-739899191DE9}" type="parTrans" cxnId="{3D21D343-CC2D-4202-A28F-0468E559C9E7}">
      <dgm:prSet/>
      <dgm:spPr/>
      <dgm:t>
        <a:bodyPr/>
        <a:lstStyle/>
        <a:p>
          <a:endParaRPr lang="en-AU"/>
        </a:p>
      </dgm:t>
    </dgm:pt>
    <dgm:pt modelId="{0F58D6A8-AD57-4BD6-956C-32E1DD06EB4D}" type="sibTrans" cxnId="{3D21D343-CC2D-4202-A28F-0468E559C9E7}">
      <dgm:prSet/>
      <dgm:spPr/>
      <dgm:t>
        <a:bodyPr/>
        <a:lstStyle/>
        <a:p>
          <a:endParaRPr lang="en-AU"/>
        </a:p>
      </dgm:t>
    </dgm:pt>
    <dgm:pt modelId="{7B9429B9-8F53-4243-B73E-0531F45D3C60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Hospital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4B5BF446-4A8D-49D3-AE2A-BAF3F00D9AB6}" type="parTrans" cxnId="{7BF337D5-41B3-4FDE-B027-C3A3F072EBB3}">
      <dgm:prSet/>
      <dgm:spPr/>
      <dgm:t>
        <a:bodyPr/>
        <a:lstStyle/>
        <a:p>
          <a:endParaRPr lang="en-AU"/>
        </a:p>
      </dgm:t>
    </dgm:pt>
    <dgm:pt modelId="{E67757C0-D789-4370-B6B7-079ACE716F32}" type="sibTrans" cxnId="{7BF337D5-41B3-4FDE-B027-C3A3F072EBB3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ECABD0CA-B1BF-4BF8-8DAB-7C6C2F8D31AB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F842950E-5329-40A8-B4B5-E5CD0619E9B6}" type="parTrans" cxnId="{09160859-1C3C-481D-9D01-41C4D146CB90}">
      <dgm:prSet/>
      <dgm:spPr/>
      <dgm:t>
        <a:bodyPr/>
        <a:lstStyle/>
        <a:p>
          <a:endParaRPr lang="en-AU"/>
        </a:p>
      </dgm:t>
    </dgm:pt>
    <dgm:pt modelId="{BAEB0A1C-E4AF-465B-8B5F-BF6C13325CBB}" type="sibTrans" cxnId="{09160859-1C3C-481D-9D01-41C4D146CB90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FDE9285E-DF7E-4974-93E3-D986810DF739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21219F42-F0DC-4226-8ABF-F0AB7446B0FF}" type="parTrans" cxnId="{BFDD67F2-C5E6-4710-9634-65892126147D}">
      <dgm:prSet/>
      <dgm:spPr/>
      <dgm:t>
        <a:bodyPr/>
        <a:lstStyle/>
        <a:p>
          <a:endParaRPr lang="en-AU"/>
        </a:p>
      </dgm:t>
    </dgm:pt>
    <dgm:pt modelId="{BE1A381F-C19C-4844-ABA7-A0DF3BFF4C5B}" type="sibTrans" cxnId="{BFDD67F2-C5E6-4710-9634-65892126147D}">
      <dgm:prSet/>
      <dgm:spPr>
        <a:solidFill>
          <a:srgbClr val="FFC000"/>
        </a:solidFill>
      </dgm:spPr>
      <dgm:t>
        <a:bodyPr/>
        <a:lstStyle/>
        <a:p>
          <a:endParaRPr lang="en-AU"/>
        </a:p>
      </dgm:t>
    </dgm:pt>
    <dgm:pt modelId="{E480C1E7-94B8-4B65-9B25-BAA7A5FD3DE4}">
      <dgm:prSet phldrT="[Text]" custT="1"/>
      <dgm:spPr>
        <a:solidFill>
          <a:schemeClr val="bg2">
            <a:lumMod val="40000"/>
            <a:lumOff val="60000"/>
          </a:schemeClr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AU" sz="1100" b="1" dirty="0" smtClean="0">
              <a:solidFill>
                <a:schemeClr val="accent2">
                  <a:lumMod val="75000"/>
                </a:schemeClr>
              </a:solidFill>
            </a:rPr>
            <a:t>Outpatients</a:t>
          </a:r>
          <a:endParaRPr lang="en-AU" sz="1100" b="1" dirty="0">
            <a:solidFill>
              <a:schemeClr val="accent2">
                <a:lumMod val="75000"/>
              </a:schemeClr>
            </a:solidFill>
          </a:endParaRPr>
        </a:p>
      </dgm:t>
    </dgm:pt>
    <dgm:pt modelId="{26339213-0A9D-4DF3-96BE-B757EC01155F}" type="parTrans" cxnId="{9837CCCA-6381-4D26-B5D8-967574A33403}">
      <dgm:prSet/>
      <dgm:spPr/>
      <dgm:t>
        <a:bodyPr/>
        <a:lstStyle/>
        <a:p>
          <a:endParaRPr lang="en-NZ"/>
        </a:p>
      </dgm:t>
    </dgm:pt>
    <dgm:pt modelId="{EA4339E3-2E87-4FAF-9091-270F0BC17D6C}" type="sibTrans" cxnId="{9837CCCA-6381-4D26-B5D8-967574A33403}">
      <dgm:prSet/>
      <dgm:spPr>
        <a:solidFill>
          <a:srgbClr val="FFC000"/>
        </a:solidFill>
      </dgm:spPr>
      <dgm:t>
        <a:bodyPr/>
        <a:lstStyle/>
        <a:p>
          <a:endParaRPr lang="en-NZ"/>
        </a:p>
      </dgm:t>
    </dgm:pt>
    <dgm:pt modelId="{04D66CF4-E168-4D75-B190-246068DA7DB7}" type="pres">
      <dgm:prSet presAssocID="{7CD99F0E-96E4-4AA0-9C4E-550BEBE3417F}" presName="Name0" presStyleCnt="0">
        <dgm:presLayoutVars>
          <dgm:dir/>
          <dgm:resizeHandles val="exact"/>
        </dgm:presLayoutVars>
      </dgm:prSet>
      <dgm:spPr/>
    </dgm:pt>
    <dgm:pt modelId="{4605C08C-966B-4EBB-8983-3A995593C07F}" type="pres">
      <dgm:prSet presAssocID="{179EE800-1D5F-4261-9224-F01CED380E62}" presName="node" presStyleLbl="node1" presStyleIdx="0" presStyleCnt="7" custScaleX="89571" custScaleY="94552" custRadScaleRad="10180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A9514AA-D627-4DA3-BC8C-3F588D34061D}" type="pres">
      <dgm:prSet presAssocID="{5715BC7F-7C6F-4184-A314-5F5C0739DB68}" presName="sibTrans" presStyleLbl="sibTrans2D1" presStyleIdx="0" presStyleCnt="6" custScaleY="71920"/>
      <dgm:spPr/>
      <dgm:t>
        <a:bodyPr/>
        <a:lstStyle/>
        <a:p>
          <a:endParaRPr lang="en-AU"/>
        </a:p>
      </dgm:t>
    </dgm:pt>
    <dgm:pt modelId="{DDC2B588-6F35-480C-9A76-47B4FFBAD1F4}" type="pres">
      <dgm:prSet presAssocID="{5715BC7F-7C6F-4184-A314-5F5C0739DB68}" presName="connectorText" presStyleLbl="sibTrans2D1" presStyleIdx="0" presStyleCnt="6"/>
      <dgm:spPr/>
      <dgm:t>
        <a:bodyPr/>
        <a:lstStyle/>
        <a:p>
          <a:endParaRPr lang="en-AU"/>
        </a:p>
      </dgm:t>
    </dgm:pt>
    <dgm:pt modelId="{16E37AFB-3FA8-4435-A3DB-AE9A0AA23B04}" type="pres">
      <dgm:prSet presAssocID="{5ECB31FD-DDD1-4DD7-B9FF-9109A7BF5461}" presName="node" presStyleLbl="node1" presStyleIdx="1" presStyleCnt="7" custScaleX="9008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DFB4880-CB31-4116-A121-7775D43705C4}" type="pres">
      <dgm:prSet presAssocID="{A85FEC66-CFE9-4A5C-B065-CBD745AD4089}" presName="sibTrans" presStyleLbl="sibTrans2D1" presStyleIdx="1" presStyleCnt="6" custScaleY="71920"/>
      <dgm:spPr/>
      <dgm:t>
        <a:bodyPr/>
        <a:lstStyle/>
        <a:p>
          <a:endParaRPr lang="en-AU"/>
        </a:p>
      </dgm:t>
    </dgm:pt>
    <dgm:pt modelId="{06D912CA-DC05-4E41-8776-142BABD89F13}" type="pres">
      <dgm:prSet presAssocID="{A85FEC66-CFE9-4A5C-B065-CBD745AD4089}" presName="connectorText" presStyleLbl="sibTrans2D1" presStyleIdx="1" presStyleCnt="6"/>
      <dgm:spPr/>
      <dgm:t>
        <a:bodyPr/>
        <a:lstStyle/>
        <a:p>
          <a:endParaRPr lang="en-AU"/>
        </a:p>
      </dgm:t>
    </dgm:pt>
    <dgm:pt modelId="{D2E73BCC-247E-49B1-AFDD-E2A9C089A877}" type="pres">
      <dgm:prSet presAssocID="{7B9429B9-8F53-4243-B73E-0531F45D3C60}" presName="node" presStyleLbl="node1" presStyleIdx="2" presStyleCnt="7" custScaleX="8878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AFF86C4-AAEE-4618-B3B0-87FE209E58C9}" type="pres">
      <dgm:prSet presAssocID="{E67757C0-D789-4370-B6B7-079ACE716F32}" presName="sibTrans" presStyleLbl="sibTrans2D1" presStyleIdx="2" presStyleCnt="6" custScaleY="71920"/>
      <dgm:spPr/>
      <dgm:t>
        <a:bodyPr/>
        <a:lstStyle/>
        <a:p>
          <a:endParaRPr lang="en-AU"/>
        </a:p>
      </dgm:t>
    </dgm:pt>
    <dgm:pt modelId="{465074F8-B09B-4269-90CB-17660ED95E1B}" type="pres">
      <dgm:prSet presAssocID="{E67757C0-D789-4370-B6B7-079ACE716F32}" presName="connectorText" presStyleLbl="sibTrans2D1" presStyleIdx="2" presStyleCnt="6"/>
      <dgm:spPr/>
      <dgm:t>
        <a:bodyPr/>
        <a:lstStyle/>
        <a:p>
          <a:endParaRPr lang="en-AU"/>
        </a:p>
      </dgm:t>
    </dgm:pt>
    <dgm:pt modelId="{C2416A2E-EE8A-474E-A185-45FA3B0160A1}" type="pres">
      <dgm:prSet presAssocID="{ECABD0CA-B1BF-4BF8-8DAB-7C6C2F8D31AB}" presName="node" presStyleLbl="node1" presStyleIdx="3" presStyleCnt="7" custScaleX="8975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2805252-E51A-43AE-8ED6-4A995F25E3D7}" type="pres">
      <dgm:prSet presAssocID="{BAEB0A1C-E4AF-465B-8B5F-BF6C13325CBB}" presName="sibTrans" presStyleLbl="sibTrans2D1" presStyleIdx="3" presStyleCnt="6" custScaleY="71920"/>
      <dgm:spPr/>
      <dgm:t>
        <a:bodyPr/>
        <a:lstStyle/>
        <a:p>
          <a:endParaRPr lang="en-AU"/>
        </a:p>
      </dgm:t>
    </dgm:pt>
    <dgm:pt modelId="{FDE282FB-9F4F-4001-8530-9E09DD418D14}" type="pres">
      <dgm:prSet presAssocID="{BAEB0A1C-E4AF-465B-8B5F-BF6C13325CBB}" presName="connectorText" presStyleLbl="sibTrans2D1" presStyleIdx="3" presStyleCnt="6"/>
      <dgm:spPr/>
      <dgm:t>
        <a:bodyPr/>
        <a:lstStyle/>
        <a:p>
          <a:endParaRPr lang="en-AU"/>
        </a:p>
      </dgm:t>
    </dgm:pt>
    <dgm:pt modelId="{45E4FEE8-8511-44B1-86D1-DF7FE8ABE533}" type="pres">
      <dgm:prSet presAssocID="{FDE9285E-DF7E-4974-93E3-D986810DF739}" presName="node" presStyleLbl="node1" presStyleIdx="4" presStyleCnt="7" custScaleX="9032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A6AF284-7749-4D42-A0F6-5EB5FE4073C2}" type="pres">
      <dgm:prSet presAssocID="{BE1A381F-C19C-4844-ABA7-A0DF3BFF4C5B}" presName="sibTrans" presStyleLbl="sibTrans2D1" presStyleIdx="4" presStyleCnt="6" custScaleY="71920"/>
      <dgm:spPr/>
      <dgm:t>
        <a:bodyPr/>
        <a:lstStyle/>
        <a:p>
          <a:endParaRPr lang="en-AU"/>
        </a:p>
      </dgm:t>
    </dgm:pt>
    <dgm:pt modelId="{F9E4E1D7-CB43-4346-809F-8F16EDEFC4D7}" type="pres">
      <dgm:prSet presAssocID="{BE1A381F-C19C-4844-ABA7-A0DF3BFF4C5B}" presName="connectorText" presStyleLbl="sibTrans2D1" presStyleIdx="4" presStyleCnt="6"/>
      <dgm:spPr/>
      <dgm:t>
        <a:bodyPr/>
        <a:lstStyle/>
        <a:p>
          <a:endParaRPr lang="en-AU"/>
        </a:p>
      </dgm:t>
    </dgm:pt>
    <dgm:pt modelId="{E73CA857-CEBA-4DF3-87E7-9EB758B11AD6}" type="pres">
      <dgm:prSet presAssocID="{E480C1E7-94B8-4B65-9B25-BAA7A5FD3DE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ADF90D18-3801-4EBA-A17C-4A3BEEE7F2C5}" type="pres">
      <dgm:prSet presAssocID="{EA4339E3-2E87-4FAF-9091-270F0BC17D6C}" presName="sibTrans" presStyleLbl="sibTrans2D1" presStyleIdx="5" presStyleCnt="6"/>
      <dgm:spPr/>
      <dgm:t>
        <a:bodyPr/>
        <a:lstStyle/>
        <a:p>
          <a:endParaRPr lang="en-NZ"/>
        </a:p>
      </dgm:t>
    </dgm:pt>
    <dgm:pt modelId="{8F163C9E-ECE6-487E-AB35-BC436BB2F74A}" type="pres">
      <dgm:prSet presAssocID="{EA4339E3-2E87-4FAF-9091-270F0BC17D6C}" presName="connectorText" presStyleLbl="sibTrans2D1" presStyleIdx="5" presStyleCnt="6"/>
      <dgm:spPr/>
      <dgm:t>
        <a:bodyPr/>
        <a:lstStyle/>
        <a:p>
          <a:endParaRPr lang="en-NZ"/>
        </a:p>
      </dgm:t>
    </dgm:pt>
    <dgm:pt modelId="{65F6E9F5-A5C4-4697-97A6-93B72702CF03}" type="pres">
      <dgm:prSet presAssocID="{260B45D0-74B1-469C-ADD9-A54E0A89CCDB}" presName="node" presStyleLbl="node1" presStyleIdx="6" presStyleCnt="7" custScaleX="89181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E627B34C-EB94-4606-86EC-54C7982049D9}" type="presOf" srcId="{A85FEC66-CFE9-4A5C-B065-CBD745AD4089}" destId="{06D912CA-DC05-4E41-8776-142BABD89F13}" srcOrd="1" destOrd="0" presId="urn:microsoft.com/office/officeart/2005/8/layout/process1"/>
    <dgm:cxn modelId="{29347B82-6C5B-4D9C-BB66-B787E43208DF}" type="presOf" srcId="{5715BC7F-7C6F-4184-A314-5F5C0739DB68}" destId="{DDC2B588-6F35-480C-9A76-47B4FFBAD1F4}" srcOrd="1" destOrd="0" presId="urn:microsoft.com/office/officeart/2005/8/layout/process1"/>
    <dgm:cxn modelId="{7BF337D5-41B3-4FDE-B027-C3A3F072EBB3}" srcId="{7CD99F0E-96E4-4AA0-9C4E-550BEBE3417F}" destId="{7B9429B9-8F53-4243-B73E-0531F45D3C60}" srcOrd="2" destOrd="0" parTransId="{4B5BF446-4A8D-49D3-AE2A-BAF3F00D9AB6}" sibTransId="{E67757C0-D789-4370-B6B7-079ACE716F32}"/>
    <dgm:cxn modelId="{BDC68A7B-E5E1-4B0E-80C6-CBAE3B9E8AF3}" type="presOf" srcId="{FDE9285E-DF7E-4974-93E3-D986810DF739}" destId="{45E4FEE8-8511-44B1-86D1-DF7FE8ABE533}" srcOrd="0" destOrd="0" presId="urn:microsoft.com/office/officeart/2005/8/layout/process1"/>
    <dgm:cxn modelId="{BFDD67F2-C5E6-4710-9634-65892126147D}" srcId="{7CD99F0E-96E4-4AA0-9C4E-550BEBE3417F}" destId="{FDE9285E-DF7E-4974-93E3-D986810DF739}" srcOrd="4" destOrd="0" parTransId="{21219F42-F0DC-4226-8ABF-F0AB7446B0FF}" sibTransId="{BE1A381F-C19C-4844-ABA7-A0DF3BFF4C5B}"/>
    <dgm:cxn modelId="{AE5809CF-CD7E-4681-A7A2-C492BF717079}" srcId="{7CD99F0E-96E4-4AA0-9C4E-550BEBE3417F}" destId="{5ECB31FD-DDD1-4DD7-B9FF-9109A7BF5461}" srcOrd="1" destOrd="0" parTransId="{46DD7DCA-04DE-4F97-A6E1-D1F0A604B5F7}" sibTransId="{A85FEC66-CFE9-4A5C-B065-CBD745AD4089}"/>
    <dgm:cxn modelId="{48152054-2964-44B6-BD32-18FA55FF0BA5}" type="presOf" srcId="{BE1A381F-C19C-4844-ABA7-A0DF3BFF4C5B}" destId="{F9E4E1D7-CB43-4346-809F-8F16EDEFC4D7}" srcOrd="1" destOrd="0" presId="urn:microsoft.com/office/officeart/2005/8/layout/process1"/>
    <dgm:cxn modelId="{65B92E52-C4EC-4E16-AC1E-1D3015D45F61}" type="presOf" srcId="{ECABD0CA-B1BF-4BF8-8DAB-7C6C2F8D31AB}" destId="{C2416A2E-EE8A-474E-A185-45FA3B0160A1}" srcOrd="0" destOrd="0" presId="urn:microsoft.com/office/officeart/2005/8/layout/process1"/>
    <dgm:cxn modelId="{BDAF153B-0652-4F12-97B9-42D710F762B0}" type="presOf" srcId="{5ECB31FD-DDD1-4DD7-B9FF-9109A7BF5461}" destId="{16E37AFB-3FA8-4435-A3DB-AE9A0AA23B04}" srcOrd="0" destOrd="0" presId="urn:microsoft.com/office/officeart/2005/8/layout/process1"/>
    <dgm:cxn modelId="{09160859-1C3C-481D-9D01-41C4D146CB90}" srcId="{7CD99F0E-96E4-4AA0-9C4E-550BEBE3417F}" destId="{ECABD0CA-B1BF-4BF8-8DAB-7C6C2F8D31AB}" srcOrd="3" destOrd="0" parTransId="{F842950E-5329-40A8-B4B5-E5CD0619E9B6}" sibTransId="{BAEB0A1C-E4AF-465B-8B5F-BF6C13325CBB}"/>
    <dgm:cxn modelId="{5D2D955D-838C-483D-89A0-56564D4B4C9B}" type="presOf" srcId="{EA4339E3-2E87-4FAF-9091-270F0BC17D6C}" destId="{ADF90D18-3801-4EBA-A17C-4A3BEEE7F2C5}" srcOrd="0" destOrd="0" presId="urn:microsoft.com/office/officeart/2005/8/layout/process1"/>
    <dgm:cxn modelId="{96D98FDD-CD5D-4FE8-B162-1296C8E6F006}" type="presOf" srcId="{EA4339E3-2E87-4FAF-9091-270F0BC17D6C}" destId="{8F163C9E-ECE6-487E-AB35-BC436BB2F74A}" srcOrd="1" destOrd="0" presId="urn:microsoft.com/office/officeart/2005/8/layout/process1"/>
    <dgm:cxn modelId="{CABCD904-C827-4A7A-B864-D913214E1D38}" type="presOf" srcId="{7CD99F0E-96E4-4AA0-9C4E-550BEBE3417F}" destId="{04D66CF4-E168-4D75-B190-246068DA7DB7}" srcOrd="0" destOrd="0" presId="urn:microsoft.com/office/officeart/2005/8/layout/process1"/>
    <dgm:cxn modelId="{C34C95C0-A81B-4752-AA8C-DDA769CE6E61}" type="presOf" srcId="{A85FEC66-CFE9-4A5C-B065-CBD745AD4089}" destId="{9DFB4880-CB31-4116-A121-7775D43705C4}" srcOrd="0" destOrd="0" presId="urn:microsoft.com/office/officeart/2005/8/layout/process1"/>
    <dgm:cxn modelId="{D65E9213-AB8C-4A6D-A758-B2496A985D83}" type="presOf" srcId="{BAEB0A1C-E4AF-465B-8B5F-BF6C13325CBB}" destId="{FDE282FB-9F4F-4001-8530-9E09DD418D14}" srcOrd="1" destOrd="0" presId="urn:microsoft.com/office/officeart/2005/8/layout/process1"/>
    <dgm:cxn modelId="{6531B0EE-2E0A-40D3-8C16-2374E7195878}" type="presOf" srcId="{7B9429B9-8F53-4243-B73E-0531F45D3C60}" destId="{D2E73BCC-247E-49B1-AFDD-E2A9C089A877}" srcOrd="0" destOrd="0" presId="urn:microsoft.com/office/officeart/2005/8/layout/process1"/>
    <dgm:cxn modelId="{6E4FB45F-6F82-493F-9ABA-41421EF94A7F}" type="presOf" srcId="{E67757C0-D789-4370-B6B7-079ACE716F32}" destId="{465074F8-B09B-4269-90CB-17660ED95E1B}" srcOrd="1" destOrd="0" presId="urn:microsoft.com/office/officeart/2005/8/layout/process1"/>
    <dgm:cxn modelId="{4B8596C9-24FD-4983-B653-76263888179F}" type="presOf" srcId="{260B45D0-74B1-469C-ADD9-A54E0A89CCDB}" destId="{65F6E9F5-A5C4-4697-97A6-93B72702CF03}" srcOrd="0" destOrd="0" presId="urn:microsoft.com/office/officeart/2005/8/layout/process1"/>
    <dgm:cxn modelId="{BC14E1CD-E953-4E88-9775-12CC93121B4B}" type="presOf" srcId="{BAEB0A1C-E4AF-465B-8B5F-BF6C13325CBB}" destId="{12805252-E51A-43AE-8ED6-4A995F25E3D7}" srcOrd="0" destOrd="0" presId="urn:microsoft.com/office/officeart/2005/8/layout/process1"/>
    <dgm:cxn modelId="{A837B9D8-22C1-4622-A829-DCD2A3709673}" type="presOf" srcId="{5715BC7F-7C6F-4184-A314-5F5C0739DB68}" destId="{1A9514AA-D627-4DA3-BC8C-3F588D34061D}" srcOrd="0" destOrd="0" presId="urn:microsoft.com/office/officeart/2005/8/layout/process1"/>
    <dgm:cxn modelId="{6EB130A6-30F6-4104-908D-B5C92968CD48}" type="presOf" srcId="{E480C1E7-94B8-4B65-9B25-BAA7A5FD3DE4}" destId="{E73CA857-CEBA-4DF3-87E7-9EB758B11AD6}" srcOrd="0" destOrd="0" presId="urn:microsoft.com/office/officeart/2005/8/layout/process1"/>
    <dgm:cxn modelId="{2430CD55-09A0-44B6-B461-6C36FAF1A9FD}" srcId="{7CD99F0E-96E4-4AA0-9C4E-550BEBE3417F}" destId="{179EE800-1D5F-4261-9224-F01CED380E62}" srcOrd="0" destOrd="0" parTransId="{B08468D9-7853-42DE-8E27-CE95D70F08BA}" sibTransId="{5715BC7F-7C6F-4184-A314-5F5C0739DB68}"/>
    <dgm:cxn modelId="{281F1E74-A1C7-4BCF-B446-C5A1D9EB71D8}" type="presOf" srcId="{E67757C0-D789-4370-B6B7-079ACE716F32}" destId="{1AFF86C4-AAEE-4618-B3B0-87FE209E58C9}" srcOrd="0" destOrd="0" presId="urn:microsoft.com/office/officeart/2005/8/layout/process1"/>
    <dgm:cxn modelId="{43FC082A-3FF5-45C4-A84F-60735E0D23CB}" type="presOf" srcId="{BE1A381F-C19C-4844-ABA7-A0DF3BFF4C5B}" destId="{7A6AF284-7749-4D42-A0F6-5EB5FE4073C2}" srcOrd="0" destOrd="0" presId="urn:microsoft.com/office/officeart/2005/8/layout/process1"/>
    <dgm:cxn modelId="{9837CCCA-6381-4D26-B5D8-967574A33403}" srcId="{7CD99F0E-96E4-4AA0-9C4E-550BEBE3417F}" destId="{E480C1E7-94B8-4B65-9B25-BAA7A5FD3DE4}" srcOrd="5" destOrd="0" parTransId="{26339213-0A9D-4DF3-96BE-B757EC01155F}" sibTransId="{EA4339E3-2E87-4FAF-9091-270F0BC17D6C}"/>
    <dgm:cxn modelId="{77CD8140-C271-47E0-B41D-E733ADAA1906}" type="presOf" srcId="{179EE800-1D5F-4261-9224-F01CED380E62}" destId="{4605C08C-966B-4EBB-8983-3A995593C07F}" srcOrd="0" destOrd="0" presId="urn:microsoft.com/office/officeart/2005/8/layout/process1"/>
    <dgm:cxn modelId="{3D21D343-CC2D-4202-A28F-0468E559C9E7}" srcId="{7CD99F0E-96E4-4AA0-9C4E-550BEBE3417F}" destId="{260B45D0-74B1-469C-ADD9-A54E0A89CCDB}" srcOrd="6" destOrd="0" parTransId="{9B80D948-B6FD-44F7-8216-739899191DE9}" sibTransId="{0F58D6A8-AD57-4BD6-956C-32E1DD06EB4D}"/>
    <dgm:cxn modelId="{EF42071D-B154-4EEB-8356-1911227D2874}" type="presParOf" srcId="{04D66CF4-E168-4D75-B190-246068DA7DB7}" destId="{4605C08C-966B-4EBB-8983-3A995593C07F}" srcOrd="0" destOrd="0" presId="urn:microsoft.com/office/officeart/2005/8/layout/process1"/>
    <dgm:cxn modelId="{0CE98CFD-CF0A-48AA-AC4D-9CEC89A17B8E}" type="presParOf" srcId="{04D66CF4-E168-4D75-B190-246068DA7DB7}" destId="{1A9514AA-D627-4DA3-BC8C-3F588D34061D}" srcOrd="1" destOrd="0" presId="urn:microsoft.com/office/officeart/2005/8/layout/process1"/>
    <dgm:cxn modelId="{687E5DF6-4659-4F53-BAC2-56FEB8C37808}" type="presParOf" srcId="{1A9514AA-D627-4DA3-BC8C-3F588D34061D}" destId="{DDC2B588-6F35-480C-9A76-47B4FFBAD1F4}" srcOrd="0" destOrd="0" presId="urn:microsoft.com/office/officeart/2005/8/layout/process1"/>
    <dgm:cxn modelId="{7D8B9009-1ADE-4A45-8669-3217BE5E5033}" type="presParOf" srcId="{04D66CF4-E168-4D75-B190-246068DA7DB7}" destId="{16E37AFB-3FA8-4435-A3DB-AE9A0AA23B04}" srcOrd="2" destOrd="0" presId="urn:microsoft.com/office/officeart/2005/8/layout/process1"/>
    <dgm:cxn modelId="{582E67A1-2B09-4D2D-961E-1B92C3213EB0}" type="presParOf" srcId="{04D66CF4-E168-4D75-B190-246068DA7DB7}" destId="{9DFB4880-CB31-4116-A121-7775D43705C4}" srcOrd="3" destOrd="0" presId="urn:microsoft.com/office/officeart/2005/8/layout/process1"/>
    <dgm:cxn modelId="{03566AF9-89FD-4A2E-9C52-EE9F275D72B9}" type="presParOf" srcId="{9DFB4880-CB31-4116-A121-7775D43705C4}" destId="{06D912CA-DC05-4E41-8776-142BABD89F13}" srcOrd="0" destOrd="0" presId="urn:microsoft.com/office/officeart/2005/8/layout/process1"/>
    <dgm:cxn modelId="{521687D2-0AEF-4AD9-9F1C-41B930251CE1}" type="presParOf" srcId="{04D66CF4-E168-4D75-B190-246068DA7DB7}" destId="{D2E73BCC-247E-49B1-AFDD-E2A9C089A877}" srcOrd="4" destOrd="0" presId="urn:microsoft.com/office/officeart/2005/8/layout/process1"/>
    <dgm:cxn modelId="{B32846B4-55C2-4676-8F0B-41DB1760C0FA}" type="presParOf" srcId="{04D66CF4-E168-4D75-B190-246068DA7DB7}" destId="{1AFF86C4-AAEE-4618-B3B0-87FE209E58C9}" srcOrd="5" destOrd="0" presId="urn:microsoft.com/office/officeart/2005/8/layout/process1"/>
    <dgm:cxn modelId="{ED402138-1554-4F84-A07D-EAEBF6B703B2}" type="presParOf" srcId="{1AFF86C4-AAEE-4618-B3B0-87FE209E58C9}" destId="{465074F8-B09B-4269-90CB-17660ED95E1B}" srcOrd="0" destOrd="0" presId="urn:microsoft.com/office/officeart/2005/8/layout/process1"/>
    <dgm:cxn modelId="{7CCA6256-3F67-4128-BCFB-E6C76B2BD1E1}" type="presParOf" srcId="{04D66CF4-E168-4D75-B190-246068DA7DB7}" destId="{C2416A2E-EE8A-474E-A185-45FA3B0160A1}" srcOrd="6" destOrd="0" presId="urn:microsoft.com/office/officeart/2005/8/layout/process1"/>
    <dgm:cxn modelId="{51A6278D-D65A-43BD-A1D1-880C1F05E409}" type="presParOf" srcId="{04D66CF4-E168-4D75-B190-246068DA7DB7}" destId="{12805252-E51A-43AE-8ED6-4A995F25E3D7}" srcOrd="7" destOrd="0" presId="urn:microsoft.com/office/officeart/2005/8/layout/process1"/>
    <dgm:cxn modelId="{BEB59075-10AB-4779-A428-41EE394D1C84}" type="presParOf" srcId="{12805252-E51A-43AE-8ED6-4A995F25E3D7}" destId="{FDE282FB-9F4F-4001-8530-9E09DD418D14}" srcOrd="0" destOrd="0" presId="urn:microsoft.com/office/officeart/2005/8/layout/process1"/>
    <dgm:cxn modelId="{BD9F1DB2-B108-4676-9C5A-17947BFEF886}" type="presParOf" srcId="{04D66CF4-E168-4D75-B190-246068DA7DB7}" destId="{45E4FEE8-8511-44B1-86D1-DF7FE8ABE533}" srcOrd="8" destOrd="0" presId="urn:microsoft.com/office/officeart/2005/8/layout/process1"/>
    <dgm:cxn modelId="{478C22B8-9B3F-4254-B43C-810A60FBA1B5}" type="presParOf" srcId="{04D66CF4-E168-4D75-B190-246068DA7DB7}" destId="{7A6AF284-7749-4D42-A0F6-5EB5FE4073C2}" srcOrd="9" destOrd="0" presId="urn:microsoft.com/office/officeart/2005/8/layout/process1"/>
    <dgm:cxn modelId="{C04F6F60-C99F-4C51-B84D-7F9B895D0B49}" type="presParOf" srcId="{7A6AF284-7749-4D42-A0F6-5EB5FE4073C2}" destId="{F9E4E1D7-CB43-4346-809F-8F16EDEFC4D7}" srcOrd="0" destOrd="0" presId="urn:microsoft.com/office/officeart/2005/8/layout/process1"/>
    <dgm:cxn modelId="{85707317-3745-49E7-92A8-0C70B1387F85}" type="presParOf" srcId="{04D66CF4-E168-4D75-B190-246068DA7DB7}" destId="{E73CA857-CEBA-4DF3-87E7-9EB758B11AD6}" srcOrd="10" destOrd="0" presId="urn:microsoft.com/office/officeart/2005/8/layout/process1"/>
    <dgm:cxn modelId="{BA0E25A3-0F74-4149-AD48-C1650D6BC5B0}" type="presParOf" srcId="{04D66CF4-E168-4D75-B190-246068DA7DB7}" destId="{ADF90D18-3801-4EBA-A17C-4A3BEEE7F2C5}" srcOrd="11" destOrd="0" presId="urn:microsoft.com/office/officeart/2005/8/layout/process1"/>
    <dgm:cxn modelId="{5F8F954C-3CC9-44A5-875D-B30886654971}" type="presParOf" srcId="{ADF90D18-3801-4EBA-A17C-4A3BEEE7F2C5}" destId="{8F163C9E-ECE6-487E-AB35-BC436BB2F74A}" srcOrd="0" destOrd="0" presId="urn:microsoft.com/office/officeart/2005/8/layout/process1"/>
    <dgm:cxn modelId="{722C1AC2-2FA2-4625-83B9-720F6EE1611B}" type="presParOf" srcId="{04D66CF4-E168-4D75-B190-246068DA7DB7}" destId="{65F6E9F5-A5C4-4697-97A6-93B72702CF03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5C08C-966B-4EBB-8983-3A995593C07F}">
      <dsp:nvSpPr>
        <dsp:cNvPr id="0" name=""/>
        <dsp:cNvSpPr/>
      </dsp:nvSpPr>
      <dsp:spPr>
        <a:xfrm>
          <a:off x="1628" y="409944"/>
          <a:ext cx="871079" cy="551712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7787" y="426103"/>
        <a:ext cx="838761" cy="519394"/>
      </dsp:txXfrm>
    </dsp:sp>
    <dsp:sp modelId="{1A9514AA-D627-4DA3-BC8C-3F588D34061D}">
      <dsp:nvSpPr>
        <dsp:cNvPr id="0" name=""/>
        <dsp:cNvSpPr/>
      </dsp:nvSpPr>
      <dsp:spPr>
        <a:xfrm>
          <a:off x="969958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969958" y="633763"/>
        <a:ext cx="154133" cy="104075"/>
      </dsp:txXfrm>
    </dsp:sp>
    <dsp:sp modelId="{16E37AFB-3FA8-4435-A3DB-AE9A0AA23B04}">
      <dsp:nvSpPr>
        <dsp:cNvPr id="0" name=""/>
        <dsp:cNvSpPr/>
      </dsp:nvSpPr>
      <dsp:spPr>
        <a:xfrm>
          <a:off x="1261708" y="394050"/>
          <a:ext cx="876029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278798" y="411140"/>
        <a:ext cx="841849" cy="549321"/>
      </dsp:txXfrm>
    </dsp:sp>
    <dsp:sp modelId="{9DFB4880-CB31-4116-A121-7775D43705C4}">
      <dsp:nvSpPr>
        <dsp:cNvPr id="0" name=""/>
        <dsp:cNvSpPr/>
      </dsp:nvSpPr>
      <dsp:spPr>
        <a:xfrm>
          <a:off x="2234988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2234988" y="633763"/>
        <a:ext cx="154133" cy="104075"/>
      </dsp:txXfrm>
    </dsp:sp>
    <dsp:sp modelId="{D2E73BCC-247E-49B1-AFDD-E2A9C089A877}">
      <dsp:nvSpPr>
        <dsp:cNvPr id="0" name=""/>
        <dsp:cNvSpPr/>
      </dsp:nvSpPr>
      <dsp:spPr>
        <a:xfrm>
          <a:off x="2526739" y="394050"/>
          <a:ext cx="863465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Hospital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543829" y="411140"/>
        <a:ext cx="829285" cy="549321"/>
      </dsp:txXfrm>
    </dsp:sp>
    <dsp:sp modelId="{1AFF86C4-AAEE-4618-B3B0-87FE209E58C9}">
      <dsp:nvSpPr>
        <dsp:cNvPr id="0" name=""/>
        <dsp:cNvSpPr/>
      </dsp:nvSpPr>
      <dsp:spPr>
        <a:xfrm>
          <a:off x="3487454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3487454" y="633763"/>
        <a:ext cx="154133" cy="104075"/>
      </dsp:txXfrm>
    </dsp:sp>
    <dsp:sp modelId="{C2416A2E-EE8A-474E-A185-45FA3B0160A1}">
      <dsp:nvSpPr>
        <dsp:cNvPr id="0" name=""/>
        <dsp:cNvSpPr/>
      </dsp:nvSpPr>
      <dsp:spPr>
        <a:xfrm>
          <a:off x="3779205" y="394050"/>
          <a:ext cx="872849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796295" y="411140"/>
        <a:ext cx="838669" cy="549321"/>
      </dsp:txXfrm>
    </dsp:sp>
    <dsp:sp modelId="{12805252-E51A-43AE-8ED6-4A995F25E3D7}">
      <dsp:nvSpPr>
        <dsp:cNvPr id="0" name=""/>
        <dsp:cNvSpPr/>
      </dsp:nvSpPr>
      <dsp:spPr>
        <a:xfrm>
          <a:off x="4749305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4749305" y="633763"/>
        <a:ext cx="154133" cy="104075"/>
      </dsp:txXfrm>
    </dsp:sp>
    <dsp:sp modelId="{45E4FEE8-8511-44B1-86D1-DF7FE8ABE533}">
      <dsp:nvSpPr>
        <dsp:cNvPr id="0" name=""/>
        <dsp:cNvSpPr/>
      </dsp:nvSpPr>
      <dsp:spPr>
        <a:xfrm>
          <a:off x="5041056" y="394050"/>
          <a:ext cx="878363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058146" y="411140"/>
        <a:ext cx="844183" cy="549321"/>
      </dsp:txXfrm>
    </dsp:sp>
    <dsp:sp modelId="{7A6AF284-7749-4D42-A0F6-5EB5FE4073C2}">
      <dsp:nvSpPr>
        <dsp:cNvPr id="0" name=""/>
        <dsp:cNvSpPr/>
      </dsp:nvSpPr>
      <dsp:spPr>
        <a:xfrm>
          <a:off x="6016670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6016670" y="633763"/>
        <a:ext cx="154133" cy="104075"/>
      </dsp:txXfrm>
    </dsp:sp>
    <dsp:sp modelId="{E73CA857-CEBA-4DF3-87E7-9EB758B11AD6}">
      <dsp:nvSpPr>
        <dsp:cNvPr id="0" name=""/>
        <dsp:cNvSpPr/>
      </dsp:nvSpPr>
      <dsp:spPr>
        <a:xfrm>
          <a:off x="6308420" y="394050"/>
          <a:ext cx="972502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Outpatients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6325510" y="411140"/>
        <a:ext cx="938322" cy="549321"/>
      </dsp:txXfrm>
    </dsp:sp>
    <dsp:sp modelId="{ADF90D18-3801-4EBA-A17C-4A3BEEE7F2C5}">
      <dsp:nvSpPr>
        <dsp:cNvPr id="0" name=""/>
        <dsp:cNvSpPr/>
      </dsp:nvSpPr>
      <dsp:spPr>
        <a:xfrm>
          <a:off x="7378173" y="565210"/>
          <a:ext cx="206170" cy="241180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000" kern="1200"/>
        </a:p>
      </dsp:txBody>
      <dsp:txXfrm>
        <a:off x="7378173" y="613446"/>
        <a:ext cx="144319" cy="144708"/>
      </dsp:txXfrm>
    </dsp:sp>
    <dsp:sp modelId="{65F6E9F5-A5C4-4697-97A6-93B72702CF03}">
      <dsp:nvSpPr>
        <dsp:cNvPr id="0" name=""/>
        <dsp:cNvSpPr/>
      </dsp:nvSpPr>
      <dsp:spPr>
        <a:xfrm>
          <a:off x="7669923" y="394050"/>
          <a:ext cx="867287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err="1" smtClean="0">
              <a:solidFill>
                <a:schemeClr val="accent2">
                  <a:lumMod val="75000"/>
                </a:schemeClr>
              </a:solidFill>
            </a:rPr>
            <a:t>etc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7687013" y="411140"/>
        <a:ext cx="833107" cy="549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5C08C-966B-4EBB-8983-3A995593C07F}">
      <dsp:nvSpPr>
        <dsp:cNvPr id="0" name=""/>
        <dsp:cNvSpPr/>
      </dsp:nvSpPr>
      <dsp:spPr>
        <a:xfrm>
          <a:off x="1628" y="409944"/>
          <a:ext cx="871079" cy="551712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7787" y="426103"/>
        <a:ext cx="838761" cy="519394"/>
      </dsp:txXfrm>
    </dsp:sp>
    <dsp:sp modelId="{1A9514AA-D627-4DA3-BC8C-3F588D34061D}">
      <dsp:nvSpPr>
        <dsp:cNvPr id="0" name=""/>
        <dsp:cNvSpPr/>
      </dsp:nvSpPr>
      <dsp:spPr>
        <a:xfrm>
          <a:off x="969958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969958" y="633763"/>
        <a:ext cx="154133" cy="104075"/>
      </dsp:txXfrm>
    </dsp:sp>
    <dsp:sp modelId="{16E37AFB-3FA8-4435-A3DB-AE9A0AA23B04}">
      <dsp:nvSpPr>
        <dsp:cNvPr id="0" name=""/>
        <dsp:cNvSpPr/>
      </dsp:nvSpPr>
      <dsp:spPr>
        <a:xfrm>
          <a:off x="1261708" y="394050"/>
          <a:ext cx="876029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278798" y="411140"/>
        <a:ext cx="841849" cy="549321"/>
      </dsp:txXfrm>
    </dsp:sp>
    <dsp:sp modelId="{9DFB4880-CB31-4116-A121-7775D43705C4}">
      <dsp:nvSpPr>
        <dsp:cNvPr id="0" name=""/>
        <dsp:cNvSpPr/>
      </dsp:nvSpPr>
      <dsp:spPr>
        <a:xfrm>
          <a:off x="2234988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2234988" y="633763"/>
        <a:ext cx="154133" cy="104075"/>
      </dsp:txXfrm>
    </dsp:sp>
    <dsp:sp modelId="{D2E73BCC-247E-49B1-AFDD-E2A9C089A877}">
      <dsp:nvSpPr>
        <dsp:cNvPr id="0" name=""/>
        <dsp:cNvSpPr/>
      </dsp:nvSpPr>
      <dsp:spPr>
        <a:xfrm>
          <a:off x="2526739" y="394050"/>
          <a:ext cx="863465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Hospital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543829" y="411140"/>
        <a:ext cx="829285" cy="549321"/>
      </dsp:txXfrm>
    </dsp:sp>
    <dsp:sp modelId="{1AFF86C4-AAEE-4618-B3B0-87FE209E58C9}">
      <dsp:nvSpPr>
        <dsp:cNvPr id="0" name=""/>
        <dsp:cNvSpPr/>
      </dsp:nvSpPr>
      <dsp:spPr>
        <a:xfrm>
          <a:off x="3487454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3487454" y="633763"/>
        <a:ext cx="154133" cy="104075"/>
      </dsp:txXfrm>
    </dsp:sp>
    <dsp:sp modelId="{C2416A2E-EE8A-474E-A185-45FA3B0160A1}">
      <dsp:nvSpPr>
        <dsp:cNvPr id="0" name=""/>
        <dsp:cNvSpPr/>
      </dsp:nvSpPr>
      <dsp:spPr>
        <a:xfrm>
          <a:off x="3779205" y="394050"/>
          <a:ext cx="872849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Pharmacy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796295" y="411140"/>
        <a:ext cx="838669" cy="549321"/>
      </dsp:txXfrm>
    </dsp:sp>
    <dsp:sp modelId="{12805252-E51A-43AE-8ED6-4A995F25E3D7}">
      <dsp:nvSpPr>
        <dsp:cNvPr id="0" name=""/>
        <dsp:cNvSpPr/>
      </dsp:nvSpPr>
      <dsp:spPr>
        <a:xfrm>
          <a:off x="4749305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4749305" y="633763"/>
        <a:ext cx="154133" cy="104075"/>
      </dsp:txXfrm>
    </dsp:sp>
    <dsp:sp modelId="{45E4FEE8-8511-44B1-86D1-DF7FE8ABE533}">
      <dsp:nvSpPr>
        <dsp:cNvPr id="0" name=""/>
        <dsp:cNvSpPr/>
      </dsp:nvSpPr>
      <dsp:spPr>
        <a:xfrm>
          <a:off x="5041056" y="394050"/>
          <a:ext cx="878363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GP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058146" y="411140"/>
        <a:ext cx="844183" cy="549321"/>
      </dsp:txXfrm>
    </dsp:sp>
    <dsp:sp modelId="{7A6AF284-7749-4D42-A0F6-5EB5FE4073C2}">
      <dsp:nvSpPr>
        <dsp:cNvPr id="0" name=""/>
        <dsp:cNvSpPr/>
      </dsp:nvSpPr>
      <dsp:spPr>
        <a:xfrm>
          <a:off x="6016670" y="599072"/>
          <a:ext cx="206170" cy="173457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700" kern="1200"/>
        </a:p>
      </dsp:txBody>
      <dsp:txXfrm>
        <a:off x="6016670" y="633763"/>
        <a:ext cx="154133" cy="104075"/>
      </dsp:txXfrm>
    </dsp:sp>
    <dsp:sp modelId="{E73CA857-CEBA-4DF3-87E7-9EB758B11AD6}">
      <dsp:nvSpPr>
        <dsp:cNvPr id="0" name=""/>
        <dsp:cNvSpPr/>
      </dsp:nvSpPr>
      <dsp:spPr>
        <a:xfrm>
          <a:off x="6308420" y="394050"/>
          <a:ext cx="972502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smtClean="0">
              <a:solidFill>
                <a:schemeClr val="accent2">
                  <a:lumMod val="75000"/>
                </a:schemeClr>
              </a:solidFill>
            </a:rPr>
            <a:t>Outpatients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6325510" y="411140"/>
        <a:ext cx="938322" cy="549321"/>
      </dsp:txXfrm>
    </dsp:sp>
    <dsp:sp modelId="{ADF90D18-3801-4EBA-A17C-4A3BEEE7F2C5}">
      <dsp:nvSpPr>
        <dsp:cNvPr id="0" name=""/>
        <dsp:cNvSpPr/>
      </dsp:nvSpPr>
      <dsp:spPr>
        <a:xfrm>
          <a:off x="7378173" y="565210"/>
          <a:ext cx="206170" cy="241180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000" kern="1200"/>
        </a:p>
      </dsp:txBody>
      <dsp:txXfrm>
        <a:off x="7378173" y="613446"/>
        <a:ext cx="144319" cy="144708"/>
      </dsp:txXfrm>
    </dsp:sp>
    <dsp:sp modelId="{65F6E9F5-A5C4-4697-97A6-93B72702CF03}">
      <dsp:nvSpPr>
        <dsp:cNvPr id="0" name=""/>
        <dsp:cNvSpPr/>
      </dsp:nvSpPr>
      <dsp:spPr>
        <a:xfrm>
          <a:off x="7669923" y="394050"/>
          <a:ext cx="867287" cy="583501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b="1" kern="1200" dirty="0" err="1" smtClean="0">
              <a:solidFill>
                <a:schemeClr val="accent2">
                  <a:lumMod val="75000"/>
                </a:schemeClr>
              </a:solidFill>
            </a:rPr>
            <a:t>etc</a:t>
          </a:r>
          <a:endParaRPr lang="en-AU" sz="11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7687013" y="411140"/>
        <a:ext cx="833107" cy="549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2A208-E788-4A9E-8016-D944FB3033BE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C6D08-15C9-48BD-ADAE-9D838B686D1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3311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6B45D5B-04B3-4719-9445-D33EA9346658}" type="datetimeFigureOut">
              <a:rPr lang="en-NZ" smtClean="0"/>
              <a:t>3/06/2014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36A9259-C722-47C6-AB56-1FDC6A358350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WordArt 2"/>
          <p:cNvSpPr>
            <a:spLocks noChangeArrowheads="1" noChangeShapeType="1" noTextEdit="1"/>
          </p:cNvSpPr>
          <p:nvPr/>
        </p:nvSpPr>
        <p:spPr bwMode="auto">
          <a:xfrm>
            <a:off x="6566389" y="2641600"/>
            <a:ext cx="742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GP</a:t>
            </a:r>
          </a:p>
        </p:txBody>
      </p:sp>
      <p:sp>
        <p:nvSpPr>
          <p:cNvPr id="86019" name="WordArt 4"/>
          <p:cNvSpPr>
            <a:spLocks noChangeArrowheads="1" noChangeShapeType="1" noTextEdit="1"/>
          </p:cNvSpPr>
          <p:nvPr/>
        </p:nvSpPr>
        <p:spPr bwMode="auto">
          <a:xfrm>
            <a:off x="756138" y="5664200"/>
            <a:ext cx="252046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Pharmacy</a:t>
            </a:r>
          </a:p>
        </p:txBody>
      </p:sp>
      <p:sp>
        <p:nvSpPr>
          <p:cNvPr id="86020" name="WordArt 5"/>
          <p:cNvSpPr>
            <a:spLocks noChangeArrowheads="1" noChangeShapeType="1" noTextEdit="1"/>
          </p:cNvSpPr>
          <p:nvPr/>
        </p:nvSpPr>
        <p:spPr bwMode="auto">
          <a:xfrm>
            <a:off x="756138" y="2420938"/>
            <a:ext cx="252046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Hospitals</a:t>
            </a:r>
          </a:p>
        </p:txBody>
      </p:sp>
      <p:cxnSp>
        <p:nvCxnSpPr>
          <p:cNvPr id="86021" name="AutoShape 6"/>
          <p:cNvCxnSpPr>
            <a:cxnSpLocks noChangeShapeType="1"/>
          </p:cNvCxnSpPr>
          <p:nvPr/>
        </p:nvCxnSpPr>
        <p:spPr bwMode="auto">
          <a:xfrm flipV="1">
            <a:off x="3156439" y="3284538"/>
            <a:ext cx="3323492" cy="2305050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22" name="AutoShape 7"/>
          <p:cNvCxnSpPr>
            <a:cxnSpLocks noChangeShapeType="1"/>
          </p:cNvCxnSpPr>
          <p:nvPr/>
        </p:nvCxnSpPr>
        <p:spPr bwMode="auto">
          <a:xfrm flipV="1">
            <a:off x="3156438" y="5805488"/>
            <a:ext cx="2392974" cy="144462"/>
          </a:xfrm>
          <a:prstGeom prst="curvedConnector3">
            <a:avLst>
              <a:gd name="adj1" fmla="val 49968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23" name="AutoShape 8"/>
          <p:cNvCxnSpPr>
            <a:cxnSpLocks noChangeShapeType="1"/>
            <a:endCxn id="86020" idx="2"/>
          </p:cNvCxnSpPr>
          <p:nvPr/>
        </p:nvCxnSpPr>
        <p:spPr bwMode="auto">
          <a:xfrm rot="-5400000">
            <a:off x="589634" y="4173721"/>
            <a:ext cx="2443162" cy="99646"/>
          </a:xfrm>
          <a:prstGeom prst="curvedConnector3">
            <a:avLst>
              <a:gd name="adj1" fmla="val 50162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24" name="AutoShape 9"/>
          <p:cNvCxnSpPr>
            <a:cxnSpLocks noChangeShapeType="1"/>
          </p:cNvCxnSpPr>
          <p:nvPr/>
        </p:nvCxnSpPr>
        <p:spPr bwMode="auto">
          <a:xfrm rot="5400000">
            <a:off x="5765251" y="4260423"/>
            <a:ext cx="2160588" cy="65942"/>
          </a:xfrm>
          <a:prstGeom prst="curvedConnector3">
            <a:avLst>
              <a:gd name="adj1" fmla="val 49963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25" name="AutoShape 10"/>
          <p:cNvCxnSpPr>
            <a:cxnSpLocks noChangeShapeType="1"/>
          </p:cNvCxnSpPr>
          <p:nvPr/>
        </p:nvCxnSpPr>
        <p:spPr bwMode="auto">
          <a:xfrm>
            <a:off x="3289790" y="2708276"/>
            <a:ext cx="2791557" cy="144463"/>
          </a:xfrm>
          <a:prstGeom prst="curvedConnector3">
            <a:avLst>
              <a:gd name="adj1" fmla="val 49972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26" name="AutoShape 11"/>
          <p:cNvCxnSpPr>
            <a:cxnSpLocks noChangeShapeType="1"/>
          </p:cNvCxnSpPr>
          <p:nvPr/>
        </p:nvCxnSpPr>
        <p:spPr bwMode="auto">
          <a:xfrm>
            <a:off x="2159977" y="3213100"/>
            <a:ext cx="3256085" cy="2303463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027" name="Rectangle 12"/>
          <p:cNvSpPr>
            <a:spLocks noGrp="1" noChangeArrowheads="1"/>
          </p:cNvSpPr>
          <p:nvPr>
            <p:ph type="title"/>
          </p:nvPr>
        </p:nvSpPr>
        <p:spPr>
          <a:xfrm>
            <a:off x="317989" y="260350"/>
            <a:ext cx="7782403" cy="1143000"/>
          </a:xfrm>
          <a:solidFill>
            <a:srgbClr val="FFFFFF"/>
          </a:solidFill>
        </p:spPr>
        <p:txBody>
          <a:bodyPr anchor="t">
            <a:normAutofit fontScale="90000"/>
          </a:bodyPr>
          <a:lstStyle/>
          <a:p>
            <a:r>
              <a:rPr lang="en-NZ" dirty="0" smtClean="0"/>
              <a:t>Take medications for example</a:t>
            </a:r>
            <a:br>
              <a:rPr lang="en-NZ" dirty="0" smtClean="0"/>
            </a:br>
            <a:r>
              <a:rPr lang="en-NZ" dirty="0" smtClean="0"/>
              <a:t>5 Silos = 13 reconciliations</a:t>
            </a:r>
            <a:endParaRPr lang="en-GB" dirty="0" smtClean="0"/>
          </a:p>
        </p:txBody>
      </p:sp>
      <p:sp>
        <p:nvSpPr>
          <p:cNvPr id="86028" name="WordArt 13"/>
          <p:cNvSpPr>
            <a:spLocks noChangeArrowheads="1" noChangeShapeType="1" noTextEdit="1"/>
          </p:cNvSpPr>
          <p:nvPr/>
        </p:nvSpPr>
        <p:spPr bwMode="auto">
          <a:xfrm>
            <a:off x="4173415" y="1412875"/>
            <a:ext cx="252046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Rest Home</a:t>
            </a:r>
          </a:p>
        </p:txBody>
      </p:sp>
      <p:cxnSp>
        <p:nvCxnSpPr>
          <p:cNvPr id="86029" name="AutoShape 14"/>
          <p:cNvCxnSpPr>
            <a:cxnSpLocks noChangeShapeType="1"/>
            <a:stCxn id="86019" idx="1"/>
            <a:endCxn id="86028" idx="2"/>
          </p:cNvCxnSpPr>
          <p:nvPr/>
        </p:nvCxnSpPr>
        <p:spPr bwMode="auto">
          <a:xfrm rot="10800000" flipH="1">
            <a:off x="756138" y="1984376"/>
            <a:ext cx="4677508" cy="3965575"/>
          </a:xfrm>
          <a:prstGeom prst="curvedConnector4">
            <a:avLst>
              <a:gd name="adj1" fmla="val -4887"/>
              <a:gd name="adj2" fmla="val 53603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30" name="AutoShape 15"/>
          <p:cNvCxnSpPr>
            <a:cxnSpLocks noChangeShapeType="1"/>
            <a:stCxn id="86020" idx="2"/>
            <a:endCxn id="86028" idx="2"/>
          </p:cNvCxnSpPr>
          <p:nvPr/>
        </p:nvCxnSpPr>
        <p:spPr bwMode="auto">
          <a:xfrm rot="5400000" flipH="1" flipV="1">
            <a:off x="3220976" y="789293"/>
            <a:ext cx="1008063" cy="3417277"/>
          </a:xfrm>
          <a:prstGeom prst="curvedConnector3">
            <a:avLst>
              <a:gd name="adj1" fmla="val -21731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31" name="AutoShape 16"/>
          <p:cNvCxnSpPr>
            <a:cxnSpLocks noChangeShapeType="1"/>
          </p:cNvCxnSpPr>
          <p:nvPr/>
        </p:nvCxnSpPr>
        <p:spPr bwMode="auto">
          <a:xfrm>
            <a:off x="5767754" y="2205038"/>
            <a:ext cx="798635" cy="647700"/>
          </a:xfrm>
          <a:prstGeom prst="curvedConnector3">
            <a:avLst>
              <a:gd name="adj1" fmla="val 49907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32" name="AutoShape 17"/>
          <p:cNvCxnSpPr>
            <a:cxnSpLocks noChangeShapeType="1"/>
          </p:cNvCxnSpPr>
          <p:nvPr/>
        </p:nvCxnSpPr>
        <p:spPr bwMode="auto">
          <a:xfrm rot="16200000" flipH="1">
            <a:off x="4018634" y="2820316"/>
            <a:ext cx="3167063" cy="1793631"/>
          </a:xfrm>
          <a:prstGeom prst="curvedConnector3">
            <a:avLst>
              <a:gd name="adj1" fmla="val 49977"/>
            </a:avLst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033" name="WordArt 18"/>
          <p:cNvSpPr>
            <a:spLocks noChangeArrowheads="1" noChangeShapeType="1" noTextEdit="1"/>
          </p:cNvSpPr>
          <p:nvPr/>
        </p:nvSpPr>
        <p:spPr bwMode="auto">
          <a:xfrm>
            <a:off x="5602164" y="5589587"/>
            <a:ext cx="2469173" cy="498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24HS</a:t>
            </a:r>
            <a:endParaRPr lang="en-NZ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8784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25208" y="260648"/>
            <a:ext cx="6893583" cy="68012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anchor="t"/>
          <a:lstStyle/>
          <a:p>
            <a:pPr algn="ctr"/>
            <a:r>
              <a:rPr lang="en-NZ" dirty="0" smtClean="0"/>
              <a:t>One list to rule them all</a:t>
            </a:r>
            <a:endParaRPr lang="en-GB" dirty="0" smtClean="0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3601916" y="3717926"/>
            <a:ext cx="2196612" cy="6508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9pPr>
          </a:lstStyle>
          <a:p>
            <a:pPr algn="ctr" eaLnBrk="1" hangingPunct="1"/>
            <a:r>
              <a:rPr lang="en-NZ" sz="3600"/>
              <a:t>“One List”</a:t>
            </a:r>
            <a:endParaRPr lang="en-GB" sz="3600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4135174" y="4437063"/>
            <a:ext cx="1140354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" charset="-128"/>
              </a:defRPr>
            </a:lvl9pPr>
          </a:lstStyle>
          <a:p>
            <a:pPr algn="ctr" eaLnBrk="1" hangingPunct="1"/>
            <a:r>
              <a:rPr lang="en-NZ"/>
              <a:t>Patient</a:t>
            </a:r>
            <a:endParaRPr lang="en-GB"/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auto">
          <a:xfrm>
            <a:off x="684336" y="6021389"/>
            <a:ext cx="1943100" cy="439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Pharmacy</a:t>
            </a:r>
          </a:p>
        </p:txBody>
      </p:sp>
      <p:sp>
        <p:nvSpPr>
          <p:cNvPr id="87046" name="WordArt 6"/>
          <p:cNvSpPr>
            <a:spLocks noChangeArrowheads="1" noChangeShapeType="1" noTextEdit="1"/>
          </p:cNvSpPr>
          <p:nvPr/>
        </p:nvSpPr>
        <p:spPr bwMode="auto">
          <a:xfrm>
            <a:off x="6660174" y="6092826"/>
            <a:ext cx="208817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24HRS</a:t>
            </a:r>
            <a:endParaRPr lang="en-NZ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87047" name="WordArt 7"/>
          <p:cNvSpPr>
            <a:spLocks noChangeArrowheads="1" noChangeShapeType="1" noTextEdit="1"/>
          </p:cNvSpPr>
          <p:nvPr/>
        </p:nvSpPr>
        <p:spPr bwMode="auto">
          <a:xfrm>
            <a:off x="611066" y="2133601"/>
            <a:ext cx="1944565" cy="44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Hospitals</a:t>
            </a:r>
          </a:p>
        </p:txBody>
      </p:sp>
      <p:sp>
        <p:nvSpPr>
          <p:cNvPr id="87048" name="WordArt 8"/>
          <p:cNvSpPr>
            <a:spLocks noChangeArrowheads="1" noChangeShapeType="1" noTextEdit="1"/>
          </p:cNvSpPr>
          <p:nvPr/>
        </p:nvSpPr>
        <p:spPr bwMode="auto">
          <a:xfrm>
            <a:off x="7668358" y="2133600"/>
            <a:ext cx="742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NZ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GP</a:t>
            </a:r>
          </a:p>
        </p:txBody>
      </p:sp>
      <p:sp>
        <p:nvSpPr>
          <p:cNvPr id="87049" name="Oval 9"/>
          <p:cNvSpPr>
            <a:spLocks noChangeArrowheads="1"/>
          </p:cNvSpPr>
          <p:nvPr/>
        </p:nvSpPr>
        <p:spPr bwMode="auto">
          <a:xfrm>
            <a:off x="3059723" y="3357563"/>
            <a:ext cx="3313235" cy="1655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87050" name="AutoShape 10"/>
          <p:cNvSpPr>
            <a:spLocks noChangeArrowheads="1"/>
          </p:cNvSpPr>
          <p:nvPr/>
        </p:nvSpPr>
        <p:spPr bwMode="auto">
          <a:xfrm rot="2771814">
            <a:off x="1872151" y="3176711"/>
            <a:ext cx="1368425" cy="288681"/>
          </a:xfrm>
          <a:prstGeom prst="leftRightArrow">
            <a:avLst>
              <a:gd name="adj1" fmla="val 50000"/>
              <a:gd name="adj2" fmla="val 87513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87051" name="AutoShape 11"/>
          <p:cNvSpPr>
            <a:spLocks noChangeArrowheads="1"/>
          </p:cNvSpPr>
          <p:nvPr/>
        </p:nvSpPr>
        <p:spPr bwMode="auto">
          <a:xfrm rot="2771814">
            <a:off x="5833086" y="5192836"/>
            <a:ext cx="1368425" cy="288680"/>
          </a:xfrm>
          <a:prstGeom prst="leftRightArrow">
            <a:avLst>
              <a:gd name="adj1" fmla="val 50000"/>
              <a:gd name="adj2" fmla="val 87513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87052" name="AutoShape 12"/>
          <p:cNvSpPr>
            <a:spLocks noChangeArrowheads="1"/>
          </p:cNvSpPr>
          <p:nvPr/>
        </p:nvSpPr>
        <p:spPr bwMode="auto">
          <a:xfrm rot="-2628186">
            <a:off x="2051539" y="5084764"/>
            <a:ext cx="1368669" cy="288925"/>
          </a:xfrm>
          <a:prstGeom prst="leftRightArrow">
            <a:avLst>
              <a:gd name="adj1" fmla="val 50000"/>
              <a:gd name="adj2" fmla="val 10263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87053" name="AutoShape 13"/>
          <p:cNvSpPr>
            <a:spLocks noChangeArrowheads="1"/>
          </p:cNvSpPr>
          <p:nvPr/>
        </p:nvSpPr>
        <p:spPr bwMode="auto">
          <a:xfrm rot="-2628186">
            <a:off x="6227885" y="3213101"/>
            <a:ext cx="1368669" cy="288925"/>
          </a:xfrm>
          <a:prstGeom prst="leftRightArrow">
            <a:avLst>
              <a:gd name="adj1" fmla="val 50000"/>
              <a:gd name="adj2" fmla="val 10263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932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292383" y="4149080"/>
          <a:ext cx="8538839" cy="1371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4"/>
          <p:cNvGrpSpPr/>
          <p:nvPr/>
        </p:nvGrpSpPr>
        <p:grpSpPr>
          <a:xfrm>
            <a:off x="214317" y="2366782"/>
            <a:ext cx="8758237" cy="972000"/>
            <a:chOff x="2451269" y="431135"/>
            <a:chExt cx="924462" cy="509329"/>
          </a:xfrm>
          <a:solidFill>
            <a:schemeClr val="accent1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6" name="Rounded Rectangle 5"/>
            <p:cNvSpPr/>
            <p:nvPr/>
          </p:nvSpPr>
          <p:spPr>
            <a:xfrm>
              <a:off x="2451269" y="431135"/>
              <a:ext cx="924462" cy="509329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466187" y="589460"/>
              <a:ext cx="894626" cy="32281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910" tIns="41910" rIns="41910" bIns="41910" spcCol="1270" anchor="ctr"/>
            <a:lstStyle/>
            <a:p>
              <a:pPr algn="ctr" defTabSz="488950" eaLnBrk="1" hangingPunct="1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AU" sz="2000" dirty="0">
                  <a:solidFill>
                    <a:srgbClr val="FFFF00"/>
                  </a:solidFill>
                </a:rPr>
                <a:t>MY LIST OF MEDICINES</a:t>
              </a:r>
            </a:p>
            <a:p>
              <a:pPr algn="ctr" defTabSz="488950" eaLnBrk="1" hangingPunct="1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defRPr/>
              </a:pPr>
              <a:r>
                <a:rPr lang="en-AU" sz="1200" dirty="0">
                  <a:solidFill>
                    <a:srgbClr val="FFFF00"/>
                  </a:solidFill>
                </a:rPr>
                <a:t>Repository (integrated &amp; standalone) – transaction and managed list information </a:t>
              </a:r>
              <a:br>
                <a:rPr lang="en-AU" sz="1200" dirty="0">
                  <a:solidFill>
                    <a:srgbClr val="FFFF00"/>
                  </a:solidFill>
                </a:rPr>
              </a:br>
              <a:endParaRPr lang="en-AU" sz="8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7655" name="TextBox 4"/>
          <p:cNvSpPr txBox="1">
            <a:spLocks noChangeArrowheads="1"/>
          </p:cNvSpPr>
          <p:nvPr/>
        </p:nvSpPr>
        <p:spPr bwMode="auto">
          <a:xfrm>
            <a:off x="107950" y="6176963"/>
            <a:ext cx="517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200"/>
              <a:t>Key: </a:t>
            </a:r>
          </a:p>
        </p:txBody>
      </p:sp>
      <p:grpSp>
        <p:nvGrpSpPr>
          <p:cNvPr id="3" name="Group 38"/>
          <p:cNvGrpSpPr/>
          <p:nvPr/>
        </p:nvGrpSpPr>
        <p:grpSpPr>
          <a:xfrm>
            <a:off x="4095023" y="1273919"/>
            <a:ext cx="933600" cy="513861"/>
            <a:chOff x="2473299" y="428870"/>
            <a:chExt cx="933600" cy="51386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40" name="Rounded Rectangle 39"/>
            <p:cNvSpPr/>
            <p:nvPr/>
          </p:nvSpPr>
          <p:spPr>
            <a:xfrm>
              <a:off x="2473299" y="428870"/>
              <a:ext cx="933600" cy="513861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40000"/>
                <a:lumOff val="60000"/>
              </a:schemeClr>
            </a:solidFill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shade val="80000"/>
                <a:hueOff val="2166"/>
                <a:satOff val="6292"/>
                <a:lumOff val="391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2488349" y="443920"/>
              <a:ext cx="903500" cy="483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910" tIns="41910" rIns="41910" bIns="41910" spcCol="1270" anchor="ctr"/>
            <a:lstStyle/>
            <a:p>
              <a:pPr algn="ctr" defTabSz="4889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AU" sz="1100" dirty="0">
                  <a:solidFill>
                    <a:schemeClr val="accent2">
                      <a:lumMod val="75000"/>
                    </a:schemeClr>
                  </a:solidFill>
                </a:rPr>
                <a:t>Patient</a:t>
              </a:r>
            </a:p>
          </p:txBody>
        </p:sp>
      </p:grpSp>
      <p:sp>
        <p:nvSpPr>
          <p:cNvPr id="25" name="Up-Down Arrow 24"/>
          <p:cNvSpPr/>
          <p:nvPr/>
        </p:nvSpPr>
        <p:spPr bwMode="auto">
          <a:xfrm>
            <a:off x="4486275" y="1815951"/>
            <a:ext cx="144463" cy="460375"/>
          </a:xfrm>
          <a:prstGeom prst="upDown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27658" name="Up-Down Arrow 42"/>
          <p:cNvSpPr>
            <a:spLocks noChangeArrowheads="1"/>
          </p:cNvSpPr>
          <p:nvPr/>
        </p:nvSpPr>
        <p:spPr bwMode="auto">
          <a:xfrm>
            <a:off x="673100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59" name="Up-Down Arrow 43"/>
          <p:cNvSpPr>
            <a:spLocks noChangeArrowheads="1"/>
          </p:cNvSpPr>
          <p:nvPr/>
        </p:nvSpPr>
        <p:spPr bwMode="auto">
          <a:xfrm>
            <a:off x="1908175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0" name="Up-Down Arrow 44"/>
          <p:cNvSpPr>
            <a:spLocks noChangeArrowheads="1"/>
          </p:cNvSpPr>
          <p:nvPr/>
        </p:nvSpPr>
        <p:spPr bwMode="auto">
          <a:xfrm>
            <a:off x="3203575" y="3411538"/>
            <a:ext cx="144463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1" name="Up-Down Arrow 45"/>
          <p:cNvSpPr>
            <a:spLocks noChangeArrowheads="1"/>
          </p:cNvSpPr>
          <p:nvPr/>
        </p:nvSpPr>
        <p:spPr bwMode="auto">
          <a:xfrm>
            <a:off x="4427538" y="3411538"/>
            <a:ext cx="144462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2" name="Up-Down Arrow 46"/>
          <p:cNvSpPr>
            <a:spLocks noChangeArrowheads="1"/>
          </p:cNvSpPr>
          <p:nvPr/>
        </p:nvSpPr>
        <p:spPr bwMode="auto">
          <a:xfrm>
            <a:off x="5724525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3" name="Up-Down Arrow 47"/>
          <p:cNvSpPr>
            <a:spLocks noChangeArrowheads="1"/>
          </p:cNvSpPr>
          <p:nvPr/>
        </p:nvSpPr>
        <p:spPr bwMode="auto">
          <a:xfrm>
            <a:off x="7019925" y="3408363"/>
            <a:ext cx="144463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4" name="Up-Down Arrow 48"/>
          <p:cNvSpPr>
            <a:spLocks noChangeArrowheads="1"/>
          </p:cNvSpPr>
          <p:nvPr/>
        </p:nvSpPr>
        <p:spPr bwMode="auto">
          <a:xfrm>
            <a:off x="8316913" y="3414713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50" name="Up-Down Arrow 49"/>
          <p:cNvSpPr/>
          <p:nvPr/>
        </p:nvSpPr>
        <p:spPr bwMode="auto">
          <a:xfrm>
            <a:off x="246063" y="6453188"/>
            <a:ext cx="142875" cy="288925"/>
          </a:xfrm>
          <a:prstGeom prst="upDown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27666" name="TextBox 50"/>
          <p:cNvSpPr txBox="1">
            <a:spLocks noChangeArrowheads="1"/>
          </p:cNvSpPr>
          <p:nvPr/>
        </p:nvSpPr>
        <p:spPr bwMode="auto">
          <a:xfrm>
            <a:off x="268288" y="6470650"/>
            <a:ext cx="1504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NZ" sz="1000"/>
              <a:t>View / Annotate List</a:t>
            </a:r>
          </a:p>
        </p:txBody>
      </p:sp>
      <p:sp>
        <p:nvSpPr>
          <p:cNvPr id="27667" name="Up-Down Arrow 51"/>
          <p:cNvSpPr>
            <a:spLocks noChangeArrowheads="1"/>
          </p:cNvSpPr>
          <p:nvPr/>
        </p:nvSpPr>
        <p:spPr bwMode="auto">
          <a:xfrm>
            <a:off x="1908175" y="6453188"/>
            <a:ext cx="142875" cy="288925"/>
          </a:xfrm>
          <a:prstGeom prst="upDownArrow">
            <a:avLst>
              <a:gd name="adj1" fmla="val 50000"/>
              <a:gd name="adj2" fmla="val 5056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8" name="TextBox 52"/>
          <p:cNvSpPr txBox="1">
            <a:spLocks noChangeArrowheads="1"/>
          </p:cNvSpPr>
          <p:nvPr/>
        </p:nvSpPr>
        <p:spPr bwMode="auto">
          <a:xfrm>
            <a:off x="1819275" y="6470650"/>
            <a:ext cx="2071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NZ" sz="1000"/>
              <a:t>View / Consume / Update</a:t>
            </a:r>
          </a:p>
        </p:txBody>
      </p:sp>
      <p:grpSp>
        <p:nvGrpSpPr>
          <p:cNvPr id="27669" name="Group 53"/>
          <p:cNvGrpSpPr>
            <a:grpSpLocks/>
          </p:cNvGrpSpPr>
          <p:nvPr/>
        </p:nvGrpSpPr>
        <p:grpSpPr bwMode="auto">
          <a:xfrm>
            <a:off x="3898900" y="6516688"/>
            <a:ext cx="214313" cy="179387"/>
            <a:chOff x="1006495" y="595801"/>
            <a:chExt cx="213947" cy="179999"/>
          </a:xfrm>
        </p:grpSpPr>
        <p:sp>
          <p:nvSpPr>
            <p:cNvPr id="55" name="Right Arrow 54"/>
            <p:cNvSpPr/>
            <p:nvPr/>
          </p:nvSpPr>
          <p:spPr>
            <a:xfrm>
              <a:off x="1006495" y="595801"/>
              <a:ext cx="213947" cy="17999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C000"/>
            </a:solidFill>
          </p:spPr>
          <p:style>
            <a:lnRef idx="0">
              <a:schemeClr val="accent5">
                <a:shade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shade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ight Arrow 4"/>
            <p:cNvSpPr/>
            <p:nvPr/>
          </p:nvSpPr>
          <p:spPr>
            <a:xfrm>
              <a:off x="1006495" y="632438"/>
              <a:ext cx="160064" cy="1067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3556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AU" sz="800"/>
            </a:p>
          </p:txBody>
        </p:sp>
      </p:grpSp>
      <p:sp>
        <p:nvSpPr>
          <p:cNvPr id="27670" name="TextBox 57"/>
          <p:cNvSpPr txBox="1">
            <a:spLocks noChangeArrowheads="1"/>
          </p:cNvSpPr>
          <p:nvPr/>
        </p:nvSpPr>
        <p:spPr bwMode="auto">
          <a:xfrm>
            <a:off x="4033838" y="6469063"/>
            <a:ext cx="17827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000"/>
              <a:t>Patient Journey (example)</a:t>
            </a:r>
          </a:p>
        </p:txBody>
      </p:sp>
      <p:sp>
        <p:nvSpPr>
          <p:cNvPr id="27671" name="Right Brace 32"/>
          <p:cNvSpPr>
            <a:spLocks/>
          </p:cNvSpPr>
          <p:nvPr/>
        </p:nvSpPr>
        <p:spPr bwMode="auto">
          <a:xfrm rot="5400000">
            <a:off x="4464050" y="1079500"/>
            <a:ext cx="206375" cy="8505825"/>
          </a:xfrm>
          <a:prstGeom prst="rightBrace">
            <a:avLst>
              <a:gd name="adj1" fmla="val 8205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72" name="TextBox 33"/>
          <p:cNvSpPr txBox="1">
            <a:spLocks noChangeArrowheads="1"/>
          </p:cNvSpPr>
          <p:nvPr/>
        </p:nvSpPr>
        <p:spPr bwMode="auto">
          <a:xfrm>
            <a:off x="3633788" y="5445125"/>
            <a:ext cx="18605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100"/>
              <a:t>Example Patient Journey</a:t>
            </a:r>
          </a:p>
        </p:txBody>
      </p:sp>
      <p:sp>
        <p:nvSpPr>
          <p:cNvPr id="35" name="Title 4"/>
          <p:cNvSpPr txBox="1">
            <a:spLocks/>
          </p:cNvSpPr>
          <p:nvPr/>
        </p:nvSpPr>
        <p:spPr>
          <a:xfrm>
            <a:off x="457200" y="265113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b="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My List of Medicines</a:t>
            </a:r>
          </a:p>
          <a:p>
            <a:pPr algn="ctr">
              <a:defRPr/>
            </a:pPr>
            <a:r>
              <a:rPr lang="en-US" sz="20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(Single Prescribing Module with 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20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atabase) </a:t>
            </a:r>
            <a:endParaRPr lang="en-NZ" sz="2000" b="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4"/>
          <p:cNvGrpSpPr/>
          <p:nvPr/>
        </p:nvGrpSpPr>
        <p:grpSpPr>
          <a:xfrm>
            <a:off x="209710" y="1447367"/>
            <a:ext cx="8842056" cy="2272904"/>
            <a:chOff x="2451269" y="413331"/>
            <a:chExt cx="924462" cy="527133"/>
          </a:xfrm>
          <a:solidFill>
            <a:schemeClr val="accent1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7" name="Rounded Rectangle 36"/>
            <p:cNvSpPr/>
            <p:nvPr/>
          </p:nvSpPr>
          <p:spPr>
            <a:xfrm>
              <a:off x="2451269" y="413331"/>
              <a:ext cx="924462" cy="527133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2466187" y="589460"/>
              <a:ext cx="894626" cy="32281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910" tIns="41910" rIns="41910" bIns="41910" spcCol="1270" anchor="ctr"/>
            <a:lstStyle/>
            <a:p>
              <a:pPr algn="ctr" defTabSz="488950" eaLnBrk="1" hangingPunct="1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AU" sz="2000" dirty="0">
                  <a:solidFill>
                    <a:srgbClr val="FFFF00"/>
                  </a:solidFill>
                </a:rPr>
                <a:t>MY LIST OF MEDICINES</a:t>
              </a:r>
            </a:p>
            <a:p>
              <a:pPr algn="ctr" defTabSz="488950" eaLnBrk="1" hangingPunct="1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defRPr/>
              </a:pPr>
              <a:r>
                <a:rPr lang="en-AU" sz="1200" dirty="0" smtClean="0">
                  <a:solidFill>
                    <a:srgbClr val="FFFF00"/>
                  </a:solidFill>
                </a:rPr>
                <a:t>Single, integrated prescribing module with medication database </a:t>
              </a:r>
              <a:r>
                <a:rPr lang="en-AU" sz="1200" dirty="0">
                  <a:solidFill>
                    <a:srgbClr val="FFFF00"/>
                  </a:solidFill>
                </a:rPr>
                <a:t/>
              </a:r>
              <a:br>
                <a:rPr lang="en-AU" sz="1200" dirty="0">
                  <a:solidFill>
                    <a:srgbClr val="FFFF00"/>
                  </a:solidFill>
                </a:rPr>
              </a:br>
              <a:endParaRPr lang="en-AU" sz="8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167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21061071"/>
              </p:ext>
            </p:extLst>
          </p:nvPr>
        </p:nvGraphicFramePr>
        <p:xfrm>
          <a:off x="292383" y="4149080"/>
          <a:ext cx="8538839" cy="1371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5" name="TextBox 4"/>
          <p:cNvSpPr txBox="1">
            <a:spLocks noChangeArrowheads="1"/>
          </p:cNvSpPr>
          <p:nvPr/>
        </p:nvSpPr>
        <p:spPr bwMode="auto">
          <a:xfrm>
            <a:off x="107950" y="6176963"/>
            <a:ext cx="517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200" dirty="0"/>
              <a:t>Key: </a:t>
            </a:r>
          </a:p>
        </p:txBody>
      </p:sp>
      <p:grpSp>
        <p:nvGrpSpPr>
          <p:cNvPr id="3" name="Group 38"/>
          <p:cNvGrpSpPr/>
          <p:nvPr/>
        </p:nvGrpSpPr>
        <p:grpSpPr>
          <a:xfrm>
            <a:off x="4095023" y="1273919"/>
            <a:ext cx="933600" cy="513861"/>
            <a:chOff x="2473299" y="428870"/>
            <a:chExt cx="933600" cy="51386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40" name="Rounded Rectangle 39"/>
            <p:cNvSpPr/>
            <p:nvPr/>
          </p:nvSpPr>
          <p:spPr>
            <a:xfrm>
              <a:off x="2473299" y="428870"/>
              <a:ext cx="933600" cy="513861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40000"/>
                <a:lumOff val="60000"/>
              </a:schemeClr>
            </a:solidFill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shade val="80000"/>
                <a:hueOff val="2166"/>
                <a:satOff val="6292"/>
                <a:lumOff val="391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2488349" y="443920"/>
              <a:ext cx="903500" cy="48376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910" tIns="41910" rIns="41910" bIns="41910" spcCol="1270" anchor="ctr"/>
            <a:lstStyle/>
            <a:p>
              <a:pPr algn="ctr" defTabSz="4889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AU" sz="1100" dirty="0">
                  <a:solidFill>
                    <a:schemeClr val="accent2">
                      <a:lumMod val="75000"/>
                    </a:schemeClr>
                  </a:solidFill>
                </a:rPr>
                <a:t>Patient</a:t>
              </a:r>
            </a:p>
          </p:txBody>
        </p:sp>
      </p:grpSp>
      <p:sp>
        <p:nvSpPr>
          <p:cNvPr id="25" name="Up-Down Arrow 24"/>
          <p:cNvSpPr/>
          <p:nvPr/>
        </p:nvSpPr>
        <p:spPr bwMode="auto">
          <a:xfrm>
            <a:off x="4486275" y="1815951"/>
            <a:ext cx="144463" cy="460375"/>
          </a:xfrm>
          <a:prstGeom prst="upDown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27658" name="Up-Down Arrow 42"/>
          <p:cNvSpPr>
            <a:spLocks noChangeArrowheads="1"/>
          </p:cNvSpPr>
          <p:nvPr/>
        </p:nvSpPr>
        <p:spPr bwMode="auto">
          <a:xfrm>
            <a:off x="673100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59" name="Up-Down Arrow 43"/>
          <p:cNvSpPr>
            <a:spLocks noChangeArrowheads="1"/>
          </p:cNvSpPr>
          <p:nvPr/>
        </p:nvSpPr>
        <p:spPr bwMode="auto">
          <a:xfrm>
            <a:off x="1908175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0" name="Up-Down Arrow 44"/>
          <p:cNvSpPr>
            <a:spLocks noChangeArrowheads="1"/>
          </p:cNvSpPr>
          <p:nvPr/>
        </p:nvSpPr>
        <p:spPr bwMode="auto">
          <a:xfrm>
            <a:off x="3203575" y="3411538"/>
            <a:ext cx="144463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1" name="Up-Down Arrow 45"/>
          <p:cNvSpPr>
            <a:spLocks noChangeArrowheads="1"/>
          </p:cNvSpPr>
          <p:nvPr/>
        </p:nvSpPr>
        <p:spPr bwMode="auto">
          <a:xfrm>
            <a:off x="4427538" y="3411538"/>
            <a:ext cx="144462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2" name="Up-Down Arrow 46"/>
          <p:cNvSpPr>
            <a:spLocks noChangeArrowheads="1"/>
          </p:cNvSpPr>
          <p:nvPr/>
        </p:nvSpPr>
        <p:spPr bwMode="auto">
          <a:xfrm>
            <a:off x="5724525" y="3411538"/>
            <a:ext cx="142875" cy="1079500"/>
          </a:xfrm>
          <a:prstGeom prst="upDownArrow">
            <a:avLst>
              <a:gd name="adj1" fmla="val 50000"/>
              <a:gd name="adj2" fmla="val 503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3" name="Up-Down Arrow 47"/>
          <p:cNvSpPr>
            <a:spLocks noChangeArrowheads="1"/>
          </p:cNvSpPr>
          <p:nvPr/>
        </p:nvSpPr>
        <p:spPr bwMode="auto">
          <a:xfrm>
            <a:off x="7019925" y="3408363"/>
            <a:ext cx="144463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6" name="TextBox 50"/>
          <p:cNvSpPr txBox="1">
            <a:spLocks noChangeArrowheads="1"/>
          </p:cNvSpPr>
          <p:nvPr/>
        </p:nvSpPr>
        <p:spPr bwMode="auto">
          <a:xfrm>
            <a:off x="474913" y="6473031"/>
            <a:ext cx="1504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NZ" sz="1000" dirty="0"/>
              <a:t>View / Annotate List</a:t>
            </a:r>
          </a:p>
        </p:txBody>
      </p:sp>
      <p:sp>
        <p:nvSpPr>
          <p:cNvPr id="27667" name="Up-Down Arrow 51"/>
          <p:cNvSpPr>
            <a:spLocks noChangeArrowheads="1"/>
          </p:cNvSpPr>
          <p:nvPr/>
        </p:nvSpPr>
        <p:spPr bwMode="auto">
          <a:xfrm>
            <a:off x="1908175" y="6453188"/>
            <a:ext cx="142875" cy="288925"/>
          </a:xfrm>
          <a:prstGeom prst="upDownArrow">
            <a:avLst>
              <a:gd name="adj1" fmla="val 50000"/>
              <a:gd name="adj2" fmla="val 5056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68" name="TextBox 52"/>
          <p:cNvSpPr txBox="1">
            <a:spLocks noChangeArrowheads="1"/>
          </p:cNvSpPr>
          <p:nvPr/>
        </p:nvSpPr>
        <p:spPr bwMode="auto">
          <a:xfrm>
            <a:off x="1907381" y="6462712"/>
            <a:ext cx="2071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NZ" sz="1000" dirty="0"/>
              <a:t>View / Consume / Update</a:t>
            </a:r>
          </a:p>
        </p:txBody>
      </p:sp>
      <p:grpSp>
        <p:nvGrpSpPr>
          <p:cNvPr id="27669" name="Group 53"/>
          <p:cNvGrpSpPr>
            <a:grpSpLocks/>
          </p:cNvGrpSpPr>
          <p:nvPr/>
        </p:nvGrpSpPr>
        <p:grpSpPr bwMode="auto">
          <a:xfrm>
            <a:off x="3898900" y="6516688"/>
            <a:ext cx="214313" cy="179387"/>
            <a:chOff x="1006495" y="595801"/>
            <a:chExt cx="213947" cy="179999"/>
          </a:xfrm>
        </p:grpSpPr>
        <p:sp>
          <p:nvSpPr>
            <p:cNvPr id="55" name="Right Arrow 54"/>
            <p:cNvSpPr/>
            <p:nvPr/>
          </p:nvSpPr>
          <p:spPr>
            <a:xfrm>
              <a:off x="1006495" y="595801"/>
              <a:ext cx="213947" cy="17999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C000"/>
            </a:solidFill>
          </p:spPr>
          <p:style>
            <a:lnRef idx="0">
              <a:schemeClr val="accent5">
                <a:shade val="9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shade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ight Arrow 4"/>
            <p:cNvSpPr/>
            <p:nvPr/>
          </p:nvSpPr>
          <p:spPr>
            <a:xfrm>
              <a:off x="1006495" y="632438"/>
              <a:ext cx="160064" cy="1067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3556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AU" sz="800"/>
            </a:p>
          </p:txBody>
        </p:sp>
      </p:grpSp>
      <p:sp>
        <p:nvSpPr>
          <p:cNvPr id="27670" name="TextBox 57"/>
          <p:cNvSpPr txBox="1">
            <a:spLocks noChangeArrowheads="1"/>
          </p:cNvSpPr>
          <p:nvPr/>
        </p:nvSpPr>
        <p:spPr bwMode="auto">
          <a:xfrm>
            <a:off x="4033838" y="6469063"/>
            <a:ext cx="17827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000"/>
              <a:t>Patient Journey (example)</a:t>
            </a:r>
          </a:p>
        </p:txBody>
      </p:sp>
      <p:sp>
        <p:nvSpPr>
          <p:cNvPr id="27671" name="Right Brace 32"/>
          <p:cNvSpPr>
            <a:spLocks/>
          </p:cNvSpPr>
          <p:nvPr/>
        </p:nvSpPr>
        <p:spPr bwMode="auto">
          <a:xfrm rot="5400000">
            <a:off x="4464050" y="1079500"/>
            <a:ext cx="206375" cy="8505825"/>
          </a:xfrm>
          <a:prstGeom prst="rightBrace">
            <a:avLst>
              <a:gd name="adj1" fmla="val 8205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NZ"/>
          </a:p>
        </p:txBody>
      </p:sp>
      <p:sp>
        <p:nvSpPr>
          <p:cNvPr id="27672" name="TextBox 33"/>
          <p:cNvSpPr txBox="1">
            <a:spLocks noChangeArrowheads="1"/>
          </p:cNvSpPr>
          <p:nvPr/>
        </p:nvSpPr>
        <p:spPr bwMode="auto">
          <a:xfrm>
            <a:off x="3633788" y="5445125"/>
            <a:ext cx="18605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NZ" sz="1100"/>
              <a:t>Example Patient Journey</a:t>
            </a:r>
          </a:p>
        </p:txBody>
      </p:sp>
      <p:sp>
        <p:nvSpPr>
          <p:cNvPr id="35" name="Title 4"/>
          <p:cNvSpPr txBox="1">
            <a:spLocks/>
          </p:cNvSpPr>
          <p:nvPr/>
        </p:nvSpPr>
        <p:spPr>
          <a:xfrm>
            <a:off x="457200" y="265113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b="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My List of Medicines</a:t>
            </a:r>
          </a:p>
          <a:p>
            <a:pPr algn="ctr">
              <a:defRPr/>
            </a:pPr>
            <a:r>
              <a:rPr lang="en-US" sz="2000" kern="0" dirty="0">
                <a:solidFill>
                  <a:schemeClr val="tx2"/>
                </a:solidFill>
              </a:rPr>
              <a:t>(</a:t>
            </a:r>
            <a:r>
              <a:rPr lang="en-US" sz="2000" kern="0" dirty="0" smtClean="0">
                <a:solidFill>
                  <a:schemeClr val="tx2"/>
                </a:solidFill>
              </a:rPr>
              <a:t>Standards-based  </a:t>
            </a:r>
            <a:r>
              <a:rPr lang="en-US" sz="2000" kern="0" dirty="0">
                <a:solidFill>
                  <a:schemeClr val="tx2"/>
                </a:solidFill>
              </a:rPr>
              <a:t>Prescribing </a:t>
            </a:r>
            <a:r>
              <a:rPr lang="en-US" sz="2000" kern="0" dirty="0" smtClean="0">
                <a:solidFill>
                  <a:schemeClr val="tx2"/>
                </a:solidFill>
              </a:rPr>
              <a:t>Modules with CDR)</a:t>
            </a:r>
            <a:endParaRPr lang="en-NZ" sz="2000" kern="0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n-US" sz="20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en-NZ" sz="2000" b="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2" name="Group 4"/>
          <p:cNvGrpSpPr/>
          <p:nvPr/>
        </p:nvGrpSpPr>
        <p:grpSpPr>
          <a:xfrm>
            <a:off x="214317" y="2366782"/>
            <a:ext cx="8758237" cy="972000"/>
            <a:chOff x="2451269" y="431135"/>
            <a:chExt cx="924462" cy="509329"/>
          </a:xfrm>
          <a:solidFill>
            <a:schemeClr val="accent1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3" name="Rounded Rectangle 32"/>
            <p:cNvSpPr/>
            <p:nvPr/>
          </p:nvSpPr>
          <p:spPr>
            <a:xfrm>
              <a:off x="2451269" y="431135"/>
              <a:ext cx="924462" cy="509329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2466187" y="589460"/>
              <a:ext cx="894626" cy="32281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910" tIns="41910" rIns="41910" bIns="41910" spcCol="1270" anchor="ctr"/>
            <a:lstStyle/>
            <a:p>
              <a:pPr algn="ctr" defTabSz="4889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AU" sz="2000" dirty="0">
                  <a:solidFill>
                    <a:srgbClr val="FFFF00"/>
                  </a:solidFill>
                </a:rPr>
                <a:t>MY LIST OF MEDICINES</a:t>
              </a:r>
            </a:p>
            <a:p>
              <a:pPr algn="ctr" defTabSz="48895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defRPr/>
              </a:pPr>
              <a:r>
                <a:rPr lang="en-AU" sz="1200" dirty="0">
                  <a:solidFill>
                    <a:srgbClr val="FFFF00"/>
                  </a:solidFill>
                </a:rPr>
                <a:t>Repository (integrated &amp; standalone) – transaction and managed list information </a:t>
              </a:r>
              <a:br>
                <a:rPr lang="en-AU" sz="1200" dirty="0">
                  <a:solidFill>
                    <a:srgbClr val="FFFF00"/>
                  </a:solidFill>
                </a:rPr>
              </a:br>
              <a:endParaRPr lang="en-AU" sz="8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" name="Up-Down Arrow 1"/>
          <p:cNvSpPr/>
          <p:nvPr/>
        </p:nvSpPr>
        <p:spPr>
          <a:xfrm>
            <a:off x="565276" y="6437961"/>
            <a:ext cx="59531" cy="285102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1" name="Up-Down Arrow 47"/>
          <p:cNvSpPr>
            <a:spLocks noChangeArrowheads="1"/>
          </p:cNvSpPr>
          <p:nvPr/>
        </p:nvSpPr>
        <p:spPr bwMode="auto">
          <a:xfrm>
            <a:off x="8172400" y="3439035"/>
            <a:ext cx="144463" cy="1079500"/>
          </a:xfrm>
          <a:prstGeom prst="upDownArrow">
            <a:avLst>
              <a:gd name="adj1" fmla="val 50000"/>
              <a:gd name="adj2" fmla="val 4981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9973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3187700" y="1688105"/>
            <a:ext cx="1879600" cy="395599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1600" dirty="0" smtClean="0"/>
              <a:t>CDR</a:t>
            </a:r>
            <a:endParaRPr lang="en-AU" sz="16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310234" y="3130969"/>
            <a:ext cx="1070270" cy="1070270"/>
            <a:chOff x="1334349" y="803951"/>
            <a:chExt cx="1070270" cy="1070270"/>
          </a:xfrm>
        </p:grpSpPr>
        <p:sp>
          <p:nvSpPr>
            <p:cNvPr id="12" name="Oval 11"/>
            <p:cNvSpPr/>
            <p:nvPr/>
          </p:nvSpPr>
          <p:spPr>
            <a:xfrm>
              <a:off x="1334349" y="803951"/>
              <a:ext cx="1070270" cy="1070270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-2057158"/>
                <a:satOff val="-5690"/>
                <a:lumOff val="3530"/>
                <a:alphaOff val="0"/>
              </a:schemeClr>
            </a:fillRef>
            <a:effectRef idx="2">
              <a:schemeClr val="accent4">
                <a:hueOff val="-2057158"/>
                <a:satOff val="-5690"/>
                <a:lumOff val="35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4"/>
            <p:cNvSpPr/>
            <p:nvPr/>
          </p:nvSpPr>
          <p:spPr>
            <a:xfrm>
              <a:off x="1491086" y="960688"/>
              <a:ext cx="756796" cy="7567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400" kern="1200" smtClean="0"/>
                <a:t>Pharmacy</a:t>
              </a:r>
              <a:endParaRPr lang="en-AU" sz="1400" kern="12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10234" y="1688105"/>
            <a:ext cx="1070270" cy="1070270"/>
            <a:chOff x="2726640" y="111"/>
            <a:chExt cx="1070270" cy="1070270"/>
          </a:xfrm>
        </p:grpSpPr>
        <p:sp>
          <p:nvSpPr>
            <p:cNvPr id="15" name="Oval 14"/>
            <p:cNvSpPr/>
            <p:nvPr/>
          </p:nvSpPr>
          <p:spPr>
            <a:xfrm>
              <a:off x="2726640" y="111"/>
              <a:ext cx="1070270" cy="1070270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l 4"/>
            <p:cNvSpPr/>
            <p:nvPr/>
          </p:nvSpPr>
          <p:spPr>
            <a:xfrm>
              <a:off x="2883377" y="156848"/>
              <a:ext cx="756796" cy="7567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400" kern="1200" smtClean="0"/>
                <a:t>GP</a:t>
              </a:r>
              <a:endParaRPr lang="en-AU" sz="1400" kern="120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10234" y="4573834"/>
            <a:ext cx="1070270" cy="1070270"/>
            <a:chOff x="4118931" y="2411630"/>
            <a:chExt cx="1070270" cy="1070270"/>
          </a:xfrm>
        </p:grpSpPr>
        <p:sp>
          <p:nvSpPr>
            <p:cNvPr id="18" name="Oval 17"/>
            <p:cNvSpPr/>
            <p:nvPr/>
          </p:nvSpPr>
          <p:spPr>
            <a:xfrm>
              <a:off x="4118931" y="2411630"/>
              <a:ext cx="1070270" cy="1070270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4"/>
            <p:cNvSpPr/>
            <p:nvPr/>
          </p:nvSpPr>
          <p:spPr>
            <a:xfrm>
              <a:off x="4275668" y="2568367"/>
              <a:ext cx="756796" cy="7567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AU" sz="1400" kern="1200" dirty="0" smtClean="0"/>
                <a:t>Hospital </a:t>
              </a:r>
              <a:r>
                <a:rPr lang="en-AU" sz="1400" kern="1200" dirty="0" err="1" smtClean="0"/>
                <a:t>etc</a:t>
              </a:r>
              <a:endParaRPr lang="en-AU" sz="1400" kern="1200" dirty="0"/>
            </a:p>
          </p:txBody>
        </p:sp>
      </p:grpSp>
      <p:grpSp>
        <p:nvGrpSpPr>
          <p:cNvPr id="43" name="MLM01"/>
          <p:cNvGrpSpPr/>
          <p:nvPr/>
        </p:nvGrpSpPr>
        <p:grpSpPr>
          <a:xfrm>
            <a:off x="3535870" y="2978569"/>
            <a:ext cx="793653" cy="846614"/>
            <a:chOff x="5933693" y="4640753"/>
            <a:chExt cx="793653" cy="846614"/>
          </a:xfrm>
        </p:grpSpPr>
        <p:sp>
          <p:nvSpPr>
            <p:cNvPr id="44" name="Folded Corner 43"/>
            <p:cNvSpPr/>
            <p:nvPr/>
          </p:nvSpPr>
          <p:spPr>
            <a:xfrm flipV="1">
              <a:off x="6001496" y="4640753"/>
              <a:ext cx="653304" cy="846614"/>
            </a:xfrm>
            <a:prstGeom prst="foldedCorne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33693" y="4852072"/>
              <a:ext cx="7936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000" smtClean="0"/>
                <a:t>My List of Medicines</a:t>
              </a:r>
              <a:endParaRPr lang="en-AU" sz="1000"/>
            </a:p>
          </p:txBody>
        </p:sp>
      </p:grpSp>
      <p:grpSp>
        <p:nvGrpSpPr>
          <p:cNvPr id="31" name="MLM02"/>
          <p:cNvGrpSpPr/>
          <p:nvPr/>
        </p:nvGrpSpPr>
        <p:grpSpPr>
          <a:xfrm>
            <a:off x="3717324" y="3146928"/>
            <a:ext cx="793653" cy="846614"/>
            <a:chOff x="5933693" y="4640753"/>
            <a:chExt cx="793653" cy="846614"/>
          </a:xfrm>
        </p:grpSpPr>
        <p:sp>
          <p:nvSpPr>
            <p:cNvPr id="32" name="Folded Corner 31"/>
            <p:cNvSpPr/>
            <p:nvPr/>
          </p:nvSpPr>
          <p:spPr>
            <a:xfrm flipV="1">
              <a:off x="6001496" y="4640753"/>
              <a:ext cx="653304" cy="846614"/>
            </a:xfrm>
            <a:prstGeom prst="foldedCorne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33693" y="4852072"/>
              <a:ext cx="7936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000" smtClean="0"/>
                <a:t>My List of Medicines</a:t>
              </a:r>
              <a:endParaRPr lang="en-AU" sz="1000"/>
            </a:p>
          </p:txBody>
        </p:sp>
      </p:grpSp>
      <p:grpSp>
        <p:nvGrpSpPr>
          <p:cNvPr id="47" name="MLM03"/>
          <p:cNvGrpSpPr/>
          <p:nvPr/>
        </p:nvGrpSpPr>
        <p:grpSpPr>
          <a:xfrm>
            <a:off x="3860150" y="3358247"/>
            <a:ext cx="793653" cy="846614"/>
            <a:chOff x="5933693" y="4640753"/>
            <a:chExt cx="793653" cy="846614"/>
          </a:xfrm>
        </p:grpSpPr>
        <p:sp>
          <p:nvSpPr>
            <p:cNvPr id="48" name="Folded Corner 47"/>
            <p:cNvSpPr/>
            <p:nvPr/>
          </p:nvSpPr>
          <p:spPr>
            <a:xfrm flipV="1">
              <a:off x="6001496" y="4640753"/>
              <a:ext cx="653304" cy="846614"/>
            </a:xfrm>
            <a:prstGeom prst="foldedCorne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933693" y="4852072"/>
              <a:ext cx="7936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000" smtClean="0"/>
                <a:t>My List of Medicines</a:t>
              </a:r>
              <a:endParaRPr lang="en-AU" sz="1000"/>
            </a:p>
          </p:txBody>
        </p:sp>
      </p:grpSp>
      <p:grpSp>
        <p:nvGrpSpPr>
          <p:cNvPr id="50" name="MLM04"/>
          <p:cNvGrpSpPr/>
          <p:nvPr/>
        </p:nvGrpSpPr>
        <p:grpSpPr>
          <a:xfrm>
            <a:off x="4041604" y="3569566"/>
            <a:ext cx="793653" cy="846614"/>
            <a:chOff x="5933693" y="4640753"/>
            <a:chExt cx="793653" cy="846614"/>
          </a:xfrm>
        </p:grpSpPr>
        <p:sp>
          <p:nvSpPr>
            <p:cNvPr id="51" name="Folded Corner 50"/>
            <p:cNvSpPr/>
            <p:nvPr/>
          </p:nvSpPr>
          <p:spPr>
            <a:xfrm flipV="1">
              <a:off x="6001496" y="4640753"/>
              <a:ext cx="653304" cy="846614"/>
            </a:xfrm>
            <a:prstGeom prst="foldedCorne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933693" y="4852072"/>
              <a:ext cx="7936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000" smtClean="0"/>
                <a:t>My List of Medicines</a:t>
              </a:r>
              <a:endParaRPr lang="en-AU" sz="1000"/>
            </a:p>
          </p:txBody>
        </p:sp>
      </p:grpSp>
      <p:grpSp>
        <p:nvGrpSpPr>
          <p:cNvPr id="28" name="Patient"/>
          <p:cNvGrpSpPr/>
          <p:nvPr/>
        </p:nvGrpSpPr>
        <p:grpSpPr>
          <a:xfrm>
            <a:off x="266700" y="1533312"/>
            <a:ext cx="856537" cy="1479729"/>
            <a:chOff x="266700" y="1533312"/>
            <a:chExt cx="856537" cy="1479729"/>
          </a:xfrm>
        </p:grpSpPr>
        <p:pic>
          <p:nvPicPr>
            <p:cNvPr id="20" name="LittleMan" descr="Simple Human Stick Figure 02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533312"/>
              <a:ext cx="482600" cy="1225063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266700" y="2643709"/>
              <a:ext cx="856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Patient</a:t>
              </a:r>
              <a:endParaRPr lang="en-AU" dirty="0"/>
            </a:p>
          </p:txBody>
        </p:sp>
      </p:grpSp>
      <p:cxnSp>
        <p:nvCxnSpPr>
          <p:cNvPr id="93" name="Arrow GP 2Way"/>
          <p:cNvCxnSpPr/>
          <p:nvPr/>
        </p:nvCxnSpPr>
        <p:spPr>
          <a:xfrm>
            <a:off x="2346566" y="2296297"/>
            <a:ext cx="982504" cy="716744"/>
          </a:xfrm>
          <a:prstGeom prst="straightConnector1">
            <a:avLst/>
          </a:prstGeom>
          <a:ln w="57150" cmpd="sng"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Arrow Pharm 2Way"/>
          <p:cNvCxnSpPr/>
          <p:nvPr/>
        </p:nvCxnSpPr>
        <p:spPr>
          <a:xfrm>
            <a:off x="2366504" y="3666104"/>
            <a:ext cx="962566" cy="1"/>
          </a:xfrm>
          <a:prstGeom prst="straightConnector1">
            <a:avLst/>
          </a:prstGeom>
          <a:ln w="57150" cmpd="sng"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Arrow Hosp 2Way"/>
          <p:cNvCxnSpPr/>
          <p:nvPr/>
        </p:nvCxnSpPr>
        <p:spPr>
          <a:xfrm flipV="1">
            <a:off x="2396102" y="4388755"/>
            <a:ext cx="871452" cy="692558"/>
          </a:xfrm>
          <a:prstGeom prst="straightConnector1">
            <a:avLst/>
          </a:prstGeom>
          <a:ln w="57150" cmpd="sng"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Box 1"/>
          <p:cNvSpPr txBox="1"/>
          <p:nvPr/>
        </p:nvSpPr>
        <p:spPr>
          <a:xfrm>
            <a:off x="5187804" y="1226894"/>
            <a:ext cx="3530009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>
                <a:solidFill>
                  <a:schemeClr val="bg2">
                    <a:lumMod val="25000"/>
                  </a:schemeClr>
                </a:solidFill>
              </a:rPr>
              <a:t>My List of Medicines 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endParaRPr lang="en-A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Clinicians</a:t>
            </a:r>
          </a:p>
          <a:p>
            <a:endParaRPr lang="en-AU" sz="900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Access </a:t>
            </a:r>
            <a:r>
              <a:rPr lang="en-AU" dirty="0">
                <a:solidFill>
                  <a:schemeClr val="bg2">
                    <a:lumMod val="25000"/>
                  </a:schemeClr>
                </a:solidFill>
              </a:rPr>
              <a:t>the 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list  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Change the list (if required)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View the history of the treatment o a specific condition</a:t>
            </a:r>
          </a:p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Is integrated </a:t>
            </a:r>
            <a:r>
              <a:rPr lang="en-AU" dirty="0">
                <a:solidFill>
                  <a:schemeClr val="bg2">
                    <a:lumMod val="25000"/>
                  </a:schemeClr>
                </a:solidFill>
              </a:rPr>
              <a:t>with point of care systems 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so access and update is simple avoids double entry.  Is </a:t>
            </a:r>
            <a:r>
              <a:rPr lang="en-AU" dirty="0">
                <a:solidFill>
                  <a:schemeClr val="bg2">
                    <a:lumMod val="25000"/>
                  </a:schemeClr>
                </a:solidFill>
              </a:rPr>
              <a:t>accessible via a clinical 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portal and patient portal.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AU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1" name="Prescriptions"/>
          <p:cNvSpPr/>
          <p:nvPr/>
        </p:nvSpPr>
        <p:spPr>
          <a:xfrm>
            <a:off x="3340100" y="4547833"/>
            <a:ext cx="1625600" cy="9395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1600" dirty="0" smtClean="0"/>
              <a:t>Prescriptions</a:t>
            </a:r>
            <a:endParaRPr lang="en-AU" sz="1600" dirty="0"/>
          </a:p>
        </p:txBody>
      </p:sp>
      <p:sp>
        <p:nvSpPr>
          <p:cNvPr id="42" name="Dispensings"/>
          <p:cNvSpPr/>
          <p:nvPr/>
        </p:nvSpPr>
        <p:spPr>
          <a:xfrm>
            <a:off x="3492574" y="5014550"/>
            <a:ext cx="1342683" cy="382942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1600" dirty="0" smtClean="0"/>
              <a:t>Dispensing</a:t>
            </a:r>
            <a:endParaRPr lang="en-AU" sz="1600" dirty="0"/>
          </a:p>
        </p:txBody>
      </p:sp>
      <p:sp>
        <p:nvSpPr>
          <p:cNvPr id="53" name="Box 2"/>
          <p:cNvSpPr txBox="1"/>
          <p:nvPr/>
        </p:nvSpPr>
        <p:spPr>
          <a:xfrm>
            <a:off x="5148064" y="5273040"/>
            <a:ext cx="33290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The CDR will also include:</a:t>
            </a:r>
          </a:p>
          <a:p>
            <a:pPr marL="285750" indent="-285750">
              <a:buFont typeface="Arial"/>
              <a:buChar char="•"/>
            </a:pP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Prescription and dispensing transaction information from the NZ ePrescription Service</a:t>
            </a:r>
          </a:p>
        </p:txBody>
      </p:sp>
      <p:cxnSp>
        <p:nvCxnSpPr>
          <p:cNvPr id="54" name="Arrow Hosp 2Way"/>
          <p:cNvCxnSpPr/>
          <p:nvPr/>
        </p:nvCxnSpPr>
        <p:spPr>
          <a:xfrm flipV="1">
            <a:off x="1123237" y="2270761"/>
            <a:ext cx="1" cy="3002279"/>
          </a:xfrm>
          <a:prstGeom prst="straightConnector1">
            <a:avLst/>
          </a:prstGeom>
          <a:ln w="57150" cmpd="sng"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itle 4"/>
          <p:cNvSpPr txBox="1">
            <a:spLocks/>
          </p:cNvSpPr>
          <p:nvPr/>
        </p:nvSpPr>
        <p:spPr>
          <a:xfrm>
            <a:off x="457200" y="265113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b="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My List of Medicines</a:t>
            </a:r>
          </a:p>
          <a:p>
            <a:pPr algn="ctr">
              <a:defRPr/>
            </a:pPr>
            <a:r>
              <a:rPr lang="en-US" sz="2000" kern="0" dirty="0">
                <a:solidFill>
                  <a:schemeClr val="tx2"/>
                </a:solidFill>
              </a:rPr>
              <a:t>(Standard-based  Prescribing </a:t>
            </a:r>
            <a:r>
              <a:rPr lang="en-US" sz="2000" kern="0" dirty="0" smtClean="0">
                <a:solidFill>
                  <a:schemeClr val="tx2"/>
                </a:solidFill>
              </a:rPr>
              <a:t>Modules with CDR - View #2)</a:t>
            </a:r>
            <a:endParaRPr lang="en-NZ" sz="2000" kern="0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n-US" sz="2000" b="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en-NZ" sz="2000" b="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845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513" y="188913"/>
            <a:ext cx="30861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9" name="Object 19"/>
          <p:cNvGraphicFramePr>
            <a:graphicFrameLocks noChangeAspect="1"/>
          </p:cNvGraphicFramePr>
          <p:nvPr/>
        </p:nvGraphicFramePr>
        <p:xfrm>
          <a:off x="5583238" y="1327150"/>
          <a:ext cx="14478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Visio" r:id="rId4" imgW="1595405" imgH="1595160" progId="Visio.Drawing.11">
                  <p:embed/>
                </p:oleObj>
              </mc:Choice>
              <mc:Fallback>
                <p:oleObj name="Visio" r:id="rId4" imgW="1595405" imgH="159516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8" y="1327150"/>
                        <a:ext cx="14478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900113" y="5154613"/>
            <a:ext cx="1008062" cy="647700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9050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200" kern="0" dirty="0">
                <a:solidFill>
                  <a:sysClr val="windowText" lastClr="000000"/>
                </a:solidFill>
              </a:rPr>
              <a:t>Prescriber</a:t>
            </a:r>
            <a:endParaRPr lang="en-US" sz="1200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6084888" y="5154613"/>
            <a:ext cx="1008062" cy="647700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9050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200" kern="0">
                <a:solidFill>
                  <a:sysClr val="windowText" lastClr="000000"/>
                </a:solidFill>
              </a:rPr>
              <a:t>Pharmacy</a:t>
            </a: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3563938" y="4146550"/>
            <a:ext cx="1008062" cy="647700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28575">
            <a:solidFill>
              <a:srgbClr val="00FF99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200" kern="0" dirty="0">
                <a:solidFill>
                  <a:sysClr val="windowText" lastClr="000000"/>
                </a:solidFill>
              </a:rPr>
              <a:t>Broker</a:t>
            </a:r>
            <a:endParaRPr lang="en-US" sz="1200" kern="0" dirty="0">
              <a:solidFill>
                <a:sysClr val="windowText" lastClr="000000"/>
              </a:solidFill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3563938" y="2517775"/>
            <a:ext cx="1008062" cy="647700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3810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200" kern="0" dirty="0">
                <a:solidFill>
                  <a:sysClr val="windowText" lastClr="000000"/>
                </a:solidFill>
              </a:rPr>
              <a:t>Clinical Data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NZ" sz="1200" kern="0" dirty="0">
                <a:solidFill>
                  <a:sysClr val="windowText" lastClr="000000"/>
                </a:solidFill>
              </a:rPr>
              <a:t>Repositories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1908175" y="4721225"/>
            <a:ext cx="1655763" cy="504825"/>
          </a:xfrm>
          <a:prstGeom prst="line">
            <a:avLst/>
          </a:prstGeom>
          <a:noFill/>
          <a:ln w="19050">
            <a:solidFill>
              <a:srgbClr val="00FF9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4572000" y="4721225"/>
            <a:ext cx="1512888" cy="504825"/>
          </a:xfrm>
          <a:prstGeom prst="line">
            <a:avLst/>
          </a:prstGeom>
          <a:noFill/>
          <a:ln w="19050">
            <a:solidFill>
              <a:srgbClr val="00FF9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 flipV="1">
            <a:off x="4572000" y="3138488"/>
            <a:ext cx="1944688" cy="2016125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4067175" y="3181350"/>
            <a:ext cx="0" cy="935038"/>
          </a:xfrm>
          <a:prstGeom prst="line">
            <a:avLst/>
          </a:prstGeom>
          <a:noFill/>
          <a:ln w="38100">
            <a:solidFill>
              <a:srgbClr val="00FF99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 flipV="1">
            <a:off x="1331913" y="3138488"/>
            <a:ext cx="2232025" cy="2016125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grpSp>
        <p:nvGrpSpPr>
          <p:cNvPr id="18" name="Group 39"/>
          <p:cNvGrpSpPr>
            <a:grpSpLocks/>
          </p:cNvGrpSpPr>
          <p:nvPr/>
        </p:nvGrpSpPr>
        <p:grpSpPr bwMode="auto">
          <a:xfrm>
            <a:off x="1403350" y="4951413"/>
            <a:ext cx="5689600" cy="998537"/>
            <a:chOff x="1693068" y="4211636"/>
            <a:chExt cx="5688806" cy="1646238"/>
          </a:xfrm>
        </p:grpSpPr>
        <p:sp>
          <p:nvSpPr>
            <p:cNvPr id="19" name="Arc 18"/>
            <p:cNvSpPr/>
            <p:nvPr/>
          </p:nvSpPr>
          <p:spPr>
            <a:xfrm flipH="1" flipV="1">
              <a:off x="1693068" y="4211636"/>
              <a:ext cx="5688806" cy="1646238"/>
            </a:xfrm>
            <a:prstGeom prst="arc">
              <a:avLst>
                <a:gd name="adj1" fmla="val 15748170"/>
                <a:gd name="adj2" fmla="val 21582802"/>
              </a:avLst>
            </a:prstGeom>
            <a:noFill/>
            <a:ln w="19050" cap="flat" cmpd="sng" algn="ctr">
              <a:solidFill>
                <a:srgbClr val="00FF99"/>
              </a:solidFill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 kern="0" dirty="0">
                <a:solidFill>
                  <a:sysClr val="windowText" lastClr="000000"/>
                </a:solidFill>
                <a:latin typeface="Tw Cen MT"/>
              </a:endParaRPr>
            </a:p>
          </p:txBody>
        </p:sp>
        <p:sp>
          <p:nvSpPr>
            <p:cNvPr id="20" name="Arc 19"/>
            <p:cNvSpPr/>
            <p:nvPr/>
          </p:nvSpPr>
          <p:spPr>
            <a:xfrm flipV="1">
              <a:off x="2318456" y="4211636"/>
              <a:ext cx="4707868" cy="1646238"/>
            </a:xfrm>
            <a:prstGeom prst="arc">
              <a:avLst>
                <a:gd name="adj1" fmla="val 15748170"/>
                <a:gd name="adj2" fmla="val 21582802"/>
              </a:avLst>
            </a:prstGeom>
            <a:noFill/>
            <a:ln w="19050" cap="flat" cmpd="sng" algn="ctr">
              <a:solidFill>
                <a:srgbClr val="00FF99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NZ" kern="0" dirty="0">
                <a:solidFill>
                  <a:sysClr val="windowText" lastClr="000000"/>
                </a:solidFill>
                <a:latin typeface="Tw Cen MT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-107950" y="1724025"/>
            <a:ext cx="3167063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670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rgbClr val="A5AB81"/>
                </a:solidFill>
              </a:rPr>
              <a:t>Capable of sending the prescribing and dispensing transactions to clinical data repositories  </a:t>
            </a:r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 flipV="1">
            <a:off x="1836738" y="4576763"/>
            <a:ext cx="1655762" cy="504825"/>
          </a:xfrm>
          <a:prstGeom prst="line">
            <a:avLst/>
          </a:prstGeom>
          <a:noFill/>
          <a:ln w="19050">
            <a:solidFill>
              <a:srgbClr val="00FF99"/>
            </a:solidFill>
            <a:prstDash val="sysDash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4613275" y="4610100"/>
            <a:ext cx="1512888" cy="504825"/>
          </a:xfrm>
          <a:prstGeom prst="line">
            <a:avLst/>
          </a:prstGeom>
          <a:noFill/>
          <a:ln w="19050">
            <a:solidFill>
              <a:srgbClr val="00FF99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NZ" kern="0">
              <a:solidFill>
                <a:sysClr val="windowText" lastClr="000000"/>
              </a:solidFill>
            </a:endParaRPr>
          </a:p>
        </p:txBody>
      </p:sp>
      <p:sp>
        <p:nvSpPr>
          <p:cNvPr id="19473" name="TextBox 24"/>
          <p:cNvSpPr txBox="1">
            <a:spLocks noChangeArrowheads="1"/>
          </p:cNvSpPr>
          <p:nvPr/>
        </p:nvSpPr>
        <p:spPr bwMode="auto">
          <a:xfrm>
            <a:off x="2447925" y="6308725"/>
            <a:ext cx="6588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1143000"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600200"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r>
              <a:rPr lang="en-US" altLang="en-US" sz="1800">
                <a:latin typeface="Arial" charset="0"/>
              </a:rPr>
              <a:t>The NZ ePrescription Service</a:t>
            </a:r>
            <a:endParaRPr lang="en-NZ" altLang="en-US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91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  <p:bldP spid="12" grpId="0" animBg="1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1921</TotalTime>
  <Words>276</Words>
  <Application>Microsoft Office PowerPoint</Application>
  <PresentationFormat>On-screen Show (4:3)</PresentationFormat>
  <Paragraphs>81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Opulent</vt:lpstr>
      <vt:lpstr>Visio</vt:lpstr>
      <vt:lpstr>Take medications for example 5 Silos = 13 reconciliations</vt:lpstr>
      <vt:lpstr>One list to rule them all</vt:lpstr>
      <vt:lpstr>PowerPoint Presentation</vt:lpstr>
      <vt:lpstr>PowerPoint Presentation</vt:lpstr>
      <vt:lpstr>PowerPoint Presentation</vt:lpstr>
      <vt:lpstr>PowerPoint Presentation</vt:lpstr>
    </vt:vector>
  </TitlesOfParts>
  <Company>Pegasus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federated future in connected health” future medical records or informatics in Canterbury</dc:title>
  <dc:creator>martinw</dc:creator>
  <cp:lastModifiedBy>martinw</cp:lastModifiedBy>
  <cp:revision>57</cp:revision>
  <dcterms:created xsi:type="dcterms:W3CDTF">2014-01-21T02:52:41Z</dcterms:created>
  <dcterms:modified xsi:type="dcterms:W3CDTF">2014-06-02T22:52:23Z</dcterms:modified>
</cp:coreProperties>
</file>