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52" r:id="rId1"/>
  </p:sldMasterIdLst>
  <p:notesMasterIdLst>
    <p:notesMasterId r:id="rId24"/>
  </p:notesMasterIdLst>
  <p:handoutMasterIdLst>
    <p:handoutMasterId r:id="rId25"/>
  </p:handoutMasterIdLst>
  <p:sldIdLst>
    <p:sldId id="276" r:id="rId2"/>
    <p:sldId id="282" r:id="rId3"/>
    <p:sldId id="285" r:id="rId4"/>
    <p:sldId id="283" r:id="rId5"/>
    <p:sldId id="284" r:id="rId6"/>
    <p:sldId id="288" r:id="rId7"/>
    <p:sldId id="293" r:id="rId8"/>
    <p:sldId id="286" r:id="rId9"/>
    <p:sldId id="300" r:id="rId10"/>
    <p:sldId id="292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98" r:id="rId19"/>
    <p:sldId id="301" r:id="rId20"/>
    <p:sldId id="291" r:id="rId21"/>
    <p:sldId id="296" r:id="rId22"/>
    <p:sldId id="297" r:id="rId23"/>
  </p:sldIdLst>
  <p:sldSz cx="12192000" cy="6858000"/>
  <p:notesSz cx="6807200" cy="993933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imbus Sans L" panose="020B0604020202020204" charset="0"/>
      <p:regular r:id="rId30"/>
      <p:bold r:id="rId31"/>
      <p:italic r:id="rId32"/>
      <p:boldItalic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262"/>
    <a:srgbClr val="F68B1F"/>
    <a:srgbClr val="213463"/>
    <a:srgbClr val="AF1D35"/>
    <a:srgbClr val="BCC2D2"/>
    <a:srgbClr val="00A5E5"/>
    <a:srgbClr val="F9F9FA"/>
    <a:srgbClr val="FAB979"/>
    <a:srgbClr val="FDB913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57" autoAdjust="0"/>
    <p:restoredTop sz="96796" autoAdjust="0"/>
  </p:normalViewPr>
  <p:slideViewPr>
    <p:cSldViewPr snapToGrid="0">
      <p:cViewPr varScale="1">
        <p:scale>
          <a:sx n="122" d="100"/>
          <a:sy n="122" d="100"/>
        </p:scale>
        <p:origin x="1670" y="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CB45875-2783-4FE0-A4C4-AD3A5922310F}"/>
    <pc:docChg chg="modSld">
      <pc:chgData name="" userId="" providerId="" clId="Web-{6CB45875-2783-4FE0-A4C4-AD3A5922310F}" dt="2019-03-21T23:11:10.299" v="285" actId="1076"/>
      <pc:docMkLst>
        <pc:docMk/>
      </pc:docMkLst>
      <pc:sldChg chg="modSp">
        <pc:chgData name="" userId="" providerId="" clId="Web-{6CB45875-2783-4FE0-A4C4-AD3A5922310F}" dt="2019-03-21T23:01:03.050" v="56" actId="20577"/>
        <pc:sldMkLst>
          <pc:docMk/>
          <pc:sldMk cId="3782312631" sldId="276"/>
        </pc:sldMkLst>
        <pc:spChg chg="mod">
          <ac:chgData name="" userId="" providerId="" clId="Web-{6CB45875-2783-4FE0-A4C4-AD3A5922310F}" dt="2019-03-21T23:01:03.050" v="56" actId="20577"/>
          <ac:spMkLst>
            <pc:docMk/>
            <pc:sldMk cId="3782312631" sldId="276"/>
            <ac:spMk id="2" creationId="{00000000-0000-0000-0000-000000000000}"/>
          </ac:spMkLst>
        </pc:spChg>
      </pc:sldChg>
      <pc:sldChg chg="addSp delSp modSp">
        <pc:chgData name="" userId="" providerId="" clId="Web-{6CB45875-2783-4FE0-A4C4-AD3A5922310F}" dt="2019-03-21T23:09:21.190" v="219"/>
        <pc:sldMkLst>
          <pc:docMk/>
          <pc:sldMk cId="4155212824" sldId="291"/>
        </pc:sldMkLst>
        <pc:picChg chg="add del mod">
          <ac:chgData name="" userId="" providerId="" clId="Web-{6CB45875-2783-4FE0-A4C4-AD3A5922310F}" dt="2019-03-21T23:09:21.190" v="219"/>
          <ac:picMkLst>
            <pc:docMk/>
            <pc:sldMk cId="4155212824" sldId="291"/>
            <ac:picMk id="4" creationId="{EED669D2-265F-4AF3-B049-05ACBA36A184}"/>
          </ac:picMkLst>
        </pc:picChg>
      </pc:sldChg>
      <pc:sldChg chg="addSp delSp modSp">
        <pc:chgData name="" userId="" providerId="" clId="Web-{6CB45875-2783-4FE0-A4C4-AD3A5922310F}" dt="2019-03-21T23:10:50.955" v="281"/>
        <pc:sldMkLst>
          <pc:docMk/>
          <pc:sldMk cId="4088300785" sldId="296"/>
        </pc:sldMkLst>
        <pc:spChg chg="del">
          <ac:chgData name="" userId="" providerId="" clId="Web-{6CB45875-2783-4FE0-A4C4-AD3A5922310F}" dt="2019-03-21T23:10:41.674" v="279"/>
          <ac:spMkLst>
            <pc:docMk/>
            <pc:sldMk cId="4088300785" sldId="296"/>
            <ac:spMk id="3" creationId="{00000000-0000-0000-0000-000000000000}"/>
          </ac:spMkLst>
        </pc:spChg>
        <pc:spChg chg="add del mod">
          <ac:chgData name="" userId="" providerId="" clId="Web-{6CB45875-2783-4FE0-A4C4-AD3A5922310F}" dt="2019-03-21T23:10:50.955" v="281"/>
          <ac:spMkLst>
            <pc:docMk/>
            <pc:sldMk cId="4088300785" sldId="296"/>
            <ac:spMk id="10" creationId="{563E602C-5F06-4994-8641-3ABC701DBC5A}"/>
          </ac:spMkLst>
        </pc:spChg>
        <pc:spChg chg="del">
          <ac:chgData name="" userId="" providerId="" clId="Web-{6CB45875-2783-4FE0-A4C4-AD3A5922310F}" dt="2019-03-21T23:07:44.424" v="211"/>
          <ac:spMkLst>
            <pc:docMk/>
            <pc:sldMk cId="4088300785" sldId="296"/>
            <ac:spMk id="11" creationId="{00000000-0000-0000-0000-000000000000}"/>
          </ac:spMkLst>
        </pc:spChg>
        <pc:spChg chg="del">
          <ac:chgData name="" userId="" providerId="" clId="Web-{6CB45875-2783-4FE0-A4C4-AD3A5922310F}" dt="2019-03-21T23:07:44.409" v="184"/>
          <ac:spMkLst>
            <pc:docMk/>
            <pc:sldMk cId="4088300785" sldId="296"/>
            <ac:spMk id="42" creationId="{00000000-0000-0000-0000-000000000000}"/>
          </ac:spMkLst>
        </pc:spChg>
        <pc:spChg chg="del">
          <ac:chgData name="" userId="" providerId="" clId="Web-{6CB45875-2783-4FE0-A4C4-AD3A5922310F}" dt="2019-03-21T23:07:44.409" v="183"/>
          <ac:spMkLst>
            <pc:docMk/>
            <pc:sldMk cId="4088300785" sldId="296"/>
            <ac:spMk id="43" creationId="{00000000-0000-0000-0000-000000000000}"/>
          </ac:spMkLst>
        </pc:spChg>
        <pc:spChg chg="del">
          <ac:chgData name="" userId="" providerId="" clId="Web-{6CB45875-2783-4FE0-A4C4-AD3A5922310F}" dt="2019-03-21T23:07:44.409" v="182"/>
          <ac:spMkLst>
            <pc:docMk/>
            <pc:sldMk cId="4088300785" sldId="296"/>
            <ac:spMk id="44" creationId="{00000000-0000-0000-0000-000000000000}"/>
          </ac:spMkLst>
        </pc:spChg>
        <pc:spChg chg="del">
          <ac:chgData name="" userId="" providerId="" clId="Web-{6CB45875-2783-4FE0-A4C4-AD3A5922310F}" dt="2019-03-21T23:07:44.409" v="176"/>
          <ac:spMkLst>
            <pc:docMk/>
            <pc:sldMk cId="4088300785" sldId="296"/>
            <ac:spMk id="45" creationId="{00000000-0000-0000-0000-000000000000}"/>
          </ac:spMkLst>
        </pc:spChg>
        <pc:spChg chg="del">
          <ac:chgData name="" userId="" providerId="" clId="Web-{6CB45875-2783-4FE0-A4C4-AD3A5922310F}" dt="2019-03-21T23:07:44.409" v="181"/>
          <ac:spMkLst>
            <pc:docMk/>
            <pc:sldMk cId="4088300785" sldId="296"/>
            <ac:spMk id="46" creationId="{00000000-0000-0000-0000-000000000000}"/>
          </ac:spMkLst>
        </pc:spChg>
        <pc:spChg chg="del">
          <ac:chgData name="" userId="" providerId="" clId="Web-{6CB45875-2783-4FE0-A4C4-AD3A5922310F}" dt="2019-03-21T23:07:44.409" v="175"/>
          <ac:spMkLst>
            <pc:docMk/>
            <pc:sldMk cId="4088300785" sldId="296"/>
            <ac:spMk id="47" creationId="{00000000-0000-0000-0000-000000000000}"/>
          </ac:spMkLst>
        </pc:spChg>
        <pc:spChg chg="del">
          <ac:chgData name="" userId="" providerId="" clId="Web-{6CB45875-2783-4FE0-A4C4-AD3A5922310F}" dt="2019-03-21T23:07:44.409" v="174"/>
          <ac:spMkLst>
            <pc:docMk/>
            <pc:sldMk cId="4088300785" sldId="296"/>
            <ac:spMk id="48" creationId="{00000000-0000-0000-0000-000000000000}"/>
          </ac:spMkLst>
        </pc:spChg>
        <pc:spChg chg="del">
          <ac:chgData name="" userId="" providerId="" clId="Web-{6CB45875-2783-4FE0-A4C4-AD3A5922310F}" dt="2019-03-21T23:07:44.409" v="173"/>
          <ac:spMkLst>
            <pc:docMk/>
            <pc:sldMk cId="4088300785" sldId="296"/>
            <ac:spMk id="49" creationId="{00000000-0000-0000-0000-000000000000}"/>
          </ac:spMkLst>
        </pc:spChg>
        <pc:spChg chg="del">
          <ac:chgData name="" userId="" providerId="" clId="Web-{6CB45875-2783-4FE0-A4C4-AD3A5922310F}" dt="2019-03-21T23:07:44.409" v="172"/>
          <ac:spMkLst>
            <pc:docMk/>
            <pc:sldMk cId="4088300785" sldId="296"/>
            <ac:spMk id="51" creationId="{00000000-0000-0000-0000-000000000000}"/>
          </ac:spMkLst>
        </pc:spChg>
        <pc:spChg chg="del">
          <ac:chgData name="" userId="" providerId="" clId="Web-{6CB45875-2783-4FE0-A4C4-AD3A5922310F}" dt="2019-03-21T23:07:44.409" v="171"/>
          <ac:spMkLst>
            <pc:docMk/>
            <pc:sldMk cId="4088300785" sldId="296"/>
            <ac:spMk id="52" creationId="{00000000-0000-0000-0000-000000000000}"/>
          </ac:spMkLst>
        </pc:spChg>
        <pc:spChg chg="del">
          <ac:chgData name="" userId="" providerId="" clId="Web-{6CB45875-2783-4FE0-A4C4-AD3A5922310F}" dt="2019-03-21T23:07:44.424" v="207"/>
          <ac:spMkLst>
            <pc:docMk/>
            <pc:sldMk cId="4088300785" sldId="296"/>
            <ac:spMk id="55" creationId="{00000000-0000-0000-0000-000000000000}"/>
          </ac:spMkLst>
        </pc:spChg>
        <pc:spChg chg="del">
          <ac:chgData name="" userId="" providerId="" clId="Web-{6CB45875-2783-4FE0-A4C4-AD3A5922310F}" dt="2019-03-21T23:07:44.424" v="206"/>
          <ac:spMkLst>
            <pc:docMk/>
            <pc:sldMk cId="4088300785" sldId="296"/>
            <ac:spMk id="56" creationId="{00000000-0000-0000-0000-000000000000}"/>
          </ac:spMkLst>
        </pc:spChg>
        <pc:spChg chg="del">
          <ac:chgData name="" userId="" providerId="" clId="Web-{6CB45875-2783-4FE0-A4C4-AD3A5922310F}" dt="2019-03-21T23:07:44.424" v="205"/>
          <ac:spMkLst>
            <pc:docMk/>
            <pc:sldMk cId="4088300785" sldId="296"/>
            <ac:spMk id="57" creationId="{00000000-0000-0000-0000-000000000000}"/>
          </ac:spMkLst>
        </pc:spChg>
        <pc:spChg chg="del">
          <ac:chgData name="" userId="" providerId="" clId="Web-{6CB45875-2783-4FE0-A4C4-AD3A5922310F}" dt="2019-03-21T23:07:44.424" v="203"/>
          <ac:spMkLst>
            <pc:docMk/>
            <pc:sldMk cId="4088300785" sldId="296"/>
            <ac:spMk id="59" creationId="{00000000-0000-0000-0000-000000000000}"/>
          </ac:spMkLst>
        </pc:spChg>
        <pc:spChg chg="del">
          <ac:chgData name="" userId="" providerId="" clId="Web-{6CB45875-2783-4FE0-A4C4-AD3A5922310F}" dt="2019-03-21T23:07:44.424" v="202"/>
          <ac:spMkLst>
            <pc:docMk/>
            <pc:sldMk cId="4088300785" sldId="296"/>
            <ac:spMk id="60" creationId="{00000000-0000-0000-0000-000000000000}"/>
          </ac:spMkLst>
        </pc:spChg>
        <pc:spChg chg="del">
          <ac:chgData name="" userId="" providerId="" clId="Web-{6CB45875-2783-4FE0-A4C4-AD3A5922310F}" dt="2019-03-21T23:07:44.424" v="201"/>
          <ac:spMkLst>
            <pc:docMk/>
            <pc:sldMk cId="4088300785" sldId="296"/>
            <ac:spMk id="61" creationId="{00000000-0000-0000-0000-000000000000}"/>
          </ac:spMkLst>
        </pc:spChg>
        <pc:spChg chg="del">
          <ac:chgData name="" userId="" providerId="" clId="Web-{6CB45875-2783-4FE0-A4C4-AD3A5922310F}" dt="2019-03-21T23:10:35.799" v="278"/>
          <ac:spMkLst>
            <pc:docMk/>
            <pc:sldMk cId="4088300785" sldId="296"/>
            <ac:spMk id="64" creationId="{00000000-0000-0000-0000-000000000000}"/>
          </ac:spMkLst>
        </pc:spChg>
        <pc:spChg chg="del">
          <ac:chgData name="" userId="" providerId="" clId="Web-{6CB45875-2783-4FE0-A4C4-AD3A5922310F}" dt="2019-03-21T23:10:35.799" v="277"/>
          <ac:spMkLst>
            <pc:docMk/>
            <pc:sldMk cId="4088300785" sldId="296"/>
            <ac:spMk id="67" creationId="{00000000-0000-0000-0000-000000000000}"/>
          </ac:spMkLst>
        </pc:spChg>
        <pc:spChg chg="del">
          <ac:chgData name="" userId="" providerId="" clId="Web-{6CB45875-2783-4FE0-A4C4-AD3A5922310F}" dt="2019-03-21T23:10:35.783" v="276"/>
          <ac:spMkLst>
            <pc:docMk/>
            <pc:sldMk cId="4088300785" sldId="296"/>
            <ac:spMk id="71" creationId="{00000000-0000-0000-0000-000000000000}"/>
          </ac:spMkLst>
        </pc:spChg>
        <pc:spChg chg="del">
          <ac:chgData name="" userId="" providerId="" clId="Web-{6CB45875-2783-4FE0-A4C4-AD3A5922310F}" dt="2019-03-21T23:07:44.424" v="197"/>
          <ac:spMkLst>
            <pc:docMk/>
            <pc:sldMk cId="4088300785" sldId="296"/>
            <ac:spMk id="72" creationId="{00000000-0000-0000-0000-000000000000}"/>
          </ac:spMkLst>
        </pc:spChg>
        <pc:spChg chg="del">
          <ac:chgData name="" userId="" providerId="" clId="Web-{6CB45875-2783-4FE0-A4C4-AD3A5922310F}" dt="2019-03-21T23:07:44.424" v="196"/>
          <ac:spMkLst>
            <pc:docMk/>
            <pc:sldMk cId="4088300785" sldId="296"/>
            <ac:spMk id="73" creationId="{00000000-0000-0000-0000-000000000000}"/>
          </ac:spMkLst>
        </pc:spChg>
        <pc:spChg chg="del">
          <ac:chgData name="" userId="" providerId="" clId="Web-{6CB45875-2783-4FE0-A4C4-AD3A5922310F}" dt="2019-03-21T23:07:44.424" v="195"/>
          <ac:spMkLst>
            <pc:docMk/>
            <pc:sldMk cId="4088300785" sldId="296"/>
            <ac:spMk id="74" creationId="{00000000-0000-0000-0000-000000000000}"/>
          </ac:spMkLst>
        </pc:spChg>
        <pc:spChg chg="del">
          <ac:chgData name="" userId="" providerId="" clId="Web-{6CB45875-2783-4FE0-A4C4-AD3A5922310F}" dt="2019-03-21T23:07:44.424" v="194"/>
          <ac:spMkLst>
            <pc:docMk/>
            <pc:sldMk cId="4088300785" sldId="296"/>
            <ac:spMk id="80" creationId="{00000000-0000-0000-0000-000000000000}"/>
          </ac:spMkLst>
        </pc:spChg>
        <pc:spChg chg="del">
          <ac:chgData name="" userId="" providerId="" clId="Web-{6CB45875-2783-4FE0-A4C4-AD3A5922310F}" dt="2019-03-21T23:07:44.409" v="193"/>
          <ac:spMkLst>
            <pc:docMk/>
            <pc:sldMk cId="4088300785" sldId="296"/>
            <ac:spMk id="81" creationId="{00000000-0000-0000-0000-000000000000}"/>
          </ac:spMkLst>
        </pc:spChg>
        <pc:spChg chg="del">
          <ac:chgData name="" userId="" providerId="" clId="Web-{6CB45875-2783-4FE0-A4C4-AD3A5922310F}" dt="2019-03-21T23:07:44.424" v="208"/>
          <ac:spMkLst>
            <pc:docMk/>
            <pc:sldMk cId="4088300785" sldId="296"/>
            <ac:spMk id="82" creationId="{00000000-0000-0000-0000-000000000000}"/>
          </ac:spMkLst>
        </pc:spChg>
        <pc:spChg chg="del">
          <ac:chgData name="" userId="" providerId="" clId="Web-{6CB45875-2783-4FE0-A4C4-AD3A5922310F}" dt="2019-03-21T23:07:44.409" v="192"/>
          <ac:spMkLst>
            <pc:docMk/>
            <pc:sldMk cId="4088300785" sldId="296"/>
            <ac:spMk id="85" creationId="{00000000-0000-0000-0000-000000000000}"/>
          </ac:spMkLst>
        </pc:spChg>
        <pc:spChg chg="del">
          <ac:chgData name="" userId="" providerId="" clId="Web-{6CB45875-2783-4FE0-A4C4-AD3A5922310F}" dt="2019-03-21T23:07:44.409" v="190"/>
          <ac:spMkLst>
            <pc:docMk/>
            <pc:sldMk cId="4088300785" sldId="296"/>
            <ac:spMk id="87" creationId="{00000000-0000-0000-0000-000000000000}"/>
          </ac:spMkLst>
        </pc:spChg>
        <pc:spChg chg="del">
          <ac:chgData name="" userId="" providerId="" clId="Web-{6CB45875-2783-4FE0-A4C4-AD3A5922310F}" dt="2019-03-21T23:07:44.409" v="189"/>
          <ac:spMkLst>
            <pc:docMk/>
            <pc:sldMk cId="4088300785" sldId="296"/>
            <ac:spMk id="88" creationId="{00000000-0000-0000-0000-000000000000}"/>
          </ac:spMkLst>
        </pc:spChg>
        <pc:spChg chg="del">
          <ac:chgData name="" userId="" providerId="" clId="Web-{6CB45875-2783-4FE0-A4C4-AD3A5922310F}" dt="2019-03-21T23:07:44.409" v="188"/>
          <ac:spMkLst>
            <pc:docMk/>
            <pc:sldMk cId="4088300785" sldId="296"/>
            <ac:spMk id="89" creationId="{00000000-0000-0000-0000-000000000000}"/>
          </ac:spMkLst>
        </pc:spChg>
        <pc:spChg chg="del">
          <ac:chgData name="" userId="" providerId="" clId="Web-{6CB45875-2783-4FE0-A4C4-AD3A5922310F}" dt="2019-03-21T23:07:44.409" v="187"/>
          <ac:spMkLst>
            <pc:docMk/>
            <pc:sldMk cId="4088300785" sldId="296"/>
            <ac:spMk id="91" creationId="{00000000-0000-0000-0000-000000000000}"/>
          </ac:spMkLst>
        </pc:spChg>
        <pc:spChg chg="del">
          <ac:chgData name="" userId="" providerId="" clId="Web-{6CB45875-2783-4FE0-A4C4-AD3A5922310F}" dt="2019-03-21T23:07:44.409" v="186"/>
          <ac:spMkLst>
            <pc:docMk/>
            <pc:sldMk cId="4088300785" sldId="296"/>
            <ac:spMk id="92" creationId="{00000000-0000-0000-0000-000000000000}"/>
          </ac:spMkLst>
        </pc:spChg>
        <pc:spChg chg="del">
          <ac:chgData name="" userId="" providerId="" clId="Web-{6CB45875-2783-4FE0-A4C4-AD3A5922310F}" dt="2019-03-21T23:07:44.409" v="185"/>
          <ac:spMkLst>
            <pc:docMk/>
            <pc:sldMk cId="4088300785" sldId="296"/>
            <ac:spMk id="93" creationId="{00000000-0000-0000-0000-000000000000}"/>
          </ac:spMkLst>
        </pc:spChg>
        <pc:spChg chg="del">
          <ac:chgData name="" userId="" providerId="" clId="Web-{6CB45875-2783-4FE0-A4C4-AD3A5922310F}" dt="2019-03-21T23:07:44.424" v="209"/>
          <ac:spMkLst>
            <pc:docMk/>
            <pc:sldMk cId="4088300785" sldId="296"/>
            <ac:spMk id="95" creationId="{00000000-0000-0000-0000-000000000000}"/>
          </ac:spMkLst>
        </pc:spChg>
        <pc:picChg chg="add del mod">
          <ac:chgData name="" userId="" providerId="" clId="Web-{6CB45875-2783-4FE0-A4C4-AD3A5922310F}" dt="2019-03-21T23:08:06.924" v="213"/>
          <ac:picMkLst>
            <pc:docMk/>
            <pc:sldMk cId="4088300785" sldId="296"/>
            <ac:picMk id="2" creationId="{666C7861-ABDA-4C0A-A15A-A3865C27FE63}"/>
          </ac:picMkLst>
        </pc:picChg>
        <pc:picChg chg="add del mod">
          <ac:chgData name="" userId="" providerId="" clId="Web-{6CB45875-2783-4FE0-A4C4-AD3A5922310F}" dt="2019-03-21T23:08:37.706" v="215"/>
          <ac:picMkLst>
            <pc:docMk/>
            <pc:sldMk cId="4088300785" sldId="296"/>
            <ac:picMk id="5" creationId="{403C2A3C-305A-4527-8180-574F3EDA98F4}"/>
          </ac:picMkLst>
        </pc:picChg>
        <pc:picChg chg="add mod">
          <ac:chgData name="" userId="" providerId="" clId="Web-{6CB45875-2783-4FE0-A4C4-AD3A5922310F}" dt="2019-03-21T23:10:45.283" v="280" actId="14100"/>
          <ac:picMkLst>
            <pc:docMk/>
            <pc:sldMk cId="4088300785" sldId="296"/>
            <ac:picMk id="7" creationId="{22F333AB-F472-4DA3-927B-55938C2DBE11}"/>
          </ac:picMkLst>
        </pc:picChg>
        <pc:cxnChg chg="del">
          <ac:chgData name="" userId="" providerId="" clId="Web-{6CB45875-2783-4FE0-A4C4-AD3A5922310F}" dt="2019-03-21T23:07:44.409" v="180"/>
          <ac:cxnSpMkLst>
            <pc:docMk/>
            <pc:sldMk cId="4088300785" sldId="296"/>
            <ac:cxnSpMk id="50" creationId="{00000000-0000-0000-0000-000000000000}"/>
          </ac:cxnSpMkLst>
        </pc:cxnChg>
        <pc:cxnChg chg="del">
          <ac:chgData name="" userId="" providerId="" clId="Web-{6CB45875-2783-4FE0-A4C4-AD3A5922310F}" dt="2019-03-21T23:07:44.409" v="179"/>
          <ac:cxnSpMkLst>
            <pc:docMk/>
            <pc:sldMk cId="4088300785" sldId="296"/>
            <ac:cxnSpMk id="54" creationId="{00000000-0000-0000-0000-000000000000}"/>
          </ac:cxnSpMkLst>
        </pc:cxnChg>
        <pc:cxnChg chg="del">
          <ac:chgData name="" userId="" providerId="" clId="Web-{6CB45875-2783-4FE0-A4C4-AD3A5922310F}" dt="2019-03-21T23:07:44.424" v="204"/>
          <ac:cxnSpMkLst>
            <pc:docMk/>
            <pc:sldMk cId="4088300785" sldId="296"/>
            <ac:cxnSpMk id="58" creationId="{00000000-0000-0000-0000-000000000000}"/>
          </ac:cxnSpMkLst>
        </pc:cxnChg>
        <pc:cxnChg chg="del">
          <ac:chgData name="" userId="" providerId="" clId="Web-{6CB45875-2783-4FE0-A4C4-AD3A5922310F}" dt="2019-03-21T23:07:44.409" v="178"/>
          <ac:cxnSpMkLst>
            <pc:docMk/>
            <pc:sldMk cId="4088300785" sldId="296"/>
            <ac:cxnSpMk id="62" creationId="{00000000-0000-0000-0000-000000000000}"/>
          </ac:cxnSpMkLst>
        </pc:cxnChg>
        <pc:cxnChg chg="del">
          <ac:chgData name="" userId="" providerId="" clId="Web-{6CB45875-2783-4FE0-A4C4-AD3A5922310F}" dt="2019-03-21T23:07:44.424" v="200"/>
          <ac:cxnSpMkLst>
            <pc:docMk/>
            <pc:sldMk cId="4088300785" sldId="296"/>
            <ac:cxnSpMk id="63" creationId="{00000000-0000-0000-0000-000000000000}"/>
          </ac:cxnSpMkLst>
        </pc:cxnChg>
        <pc:cxnChg chg="del mod">
          <ac:chgData name="" userId="" providerId="" clId="Web-{6CB45875-2783-4FE0-A4C4-AD3A5922310F}" dt="2019-03-21T23:07:44.424" v="199"/>
          <ac:cxnSpMkLst>
            <pc:docMk/>
            <pc:sldMk cId="4088300785" sldId="296"/>
            <ac:cxnSpMk id="65" creationId="{00000000-0000-0000-0000-000000000000}"/>
          </ac:cxnSpMkLst>
        </pc:cxnChg>
        <pc:cxnChg chg="del">
          <ac:chgData name="" userId="" providerId="" clId="Web-{6CB45875-2783-4FE0-A4C4-AD3A5922310F}" dt="2019-03-21T23:07:44.409" v="177"/>
          <ac:cxnSpMkLst>
            <pc:docMk/>
            <pc:sldMk cId="4088300785" sldId="296"/>
            <ac:cxnSpMk id="66" creationId="{00000000-0000-0000-0000-000000000000}"/>
          </ac:cxnSpMkLst>
        </pc:cxnChg>
        <pc:cxnChg chg="del mod">
          <ac:chgData name="" userId="" providerId="" clId="Web-{6CB45875-2783-4FE0-A4C4-AD3A5922310F}" dt="2019-03-21T23:07:44.424" v="198"/>
          <ac:cxnSpMkLst>
            <pc:docMk/>
            <pc:sldMk cId="4088300785" sldId="296"/>
            <ac:cxnSpMk id="68" creationId="{00000000-0000-0000-0000-000000000000}"/>
          </ac:cxnSpMkLst>
        </pc:cxnChg>
        <pc:cxnChg chg="del">
          <ac:chgData name="" userId="" providerId="" clId="Web-{6CB45875-2783-4FE0-A4C4-AD3A5922310F}" dt="2019-03-21T23:07:44.409" v="191"/>
          <ac:cxnSpMkLst>
            <pc:docMk/>
            <pc:sldMk cId="4088300785" sldId="296"/>
            <ac:cxnSpMk id="86" creationId="{00000000-0000-0000-0000-000000000000}"/>
          </ac:cxnSpMkLst>
        </pc:cxnChg>
        <pc:cxnChg chg="del">
          <ac:chgData name="" userId="" providerId="" clId="Web-{6CB45875-2783-4FE0-A4C4-AD3A5922310F}" dt="2019-03-21T23:07:44.424" v="210"/>
          <ac:cxnSpMkLst>
            <pc:docMk/>
            <pc:sldMk cId="4088300785" sldId="296"/>
            <ac:cxnSpMk id="94" creationId="{00000000-0000-0000-0000-000000000000}"/>
          </ac:cxnSpMkLst>
        </pc:cxnChg>
      </pc:sldChg>
      <pc:sldChg chg="addSp delSp modSp">
        <pc:chgData name="" userId="" providerId="" clId="Web-{6CB45875-2783-4FE0-A4C4-AD3A5922310F}" dt="2019-03-21T23:11:10.299" v="285" actId="1076"/>
        <pc:sldMkLst>
          <pc:docMk/>
          <pc:sldMk cId="2853678986" sldId="297"/>
        </pc:sldMkLst>
        <pc:spChg chg="del">
          <ac:chgData name="" userId="" providerId="" clId="Web-{6CB45875-2783-4FE0-A4C4-AD3A5922310F}" dt="2019-03-21T23:09:26.909" v="228"/>
          <ac:spMkLst>
            <pc:docMk/>
            <pc:sldMk cId="2853678986" sldId="297"/>
            <ac:spMk id="6" creationId="{00000000-0000-0000-0000-000000000000}"/>
          </ac:spMkLst>
        </pc:spChg>
        <pc:spChg chg="del">
          <ac:chgData name="" userId="" providerId="" clId="Web-{6CB45875-2783-4FE0-A4C4-AD3A5922310F}" dt="2019-03-21T23:09:26.909" v="226"/>
          <ac:spMkLst>
            <pc:docMk/>
            <pc:sldMk cId="2853678986" sldId="297"/>
            <ac:spMk id="7" creationId="{00000000-0000-0000-0000-000000000000}"/>
          </ac:spMkLst>
        </pc:spChg>
        <pc:spChg chg="del mod">
          <ac:chgData name="" userId="" providerId="" clId="Web-{6CB45875-2783-4FE0-A4C4-AD3A5922310F}" dt="2019-03-21T23:10:00.315" v="265"/>
          <ac:spMkLst>
            <pc:docMk/>
            <pc:sldMk cId="2853678986" sldId="297"/>
            <ac:spMk id="9" creationId="{00000000-0000-0000-0000-000000000000}"/>
          </ac:spMkLst>
        </pc:spChg>
        <pc:spChg chg="del">
          <ac:chgData name="" userId="" providerId="" clId="Web-{6CB45875-2783-4FE0-A4C4-AD3A5922310F}" dt="2019-03-21T23:09:26.909" v="231"/>
          <ac:spMkLst>
            <pc:docMk/>
            <pc:sldMk cId="2853678986" sldId="297"/>
            <ac:spMk id="10" creationId="{00000000-0000-0000-0000-000000000000}"/>
          </ac:spMkLst>
        </pc:spChg>
        <pc:spChg chg="del">
          <ac:chgData name="" userId="" providerId="" clId="Web-{6CB45875-2783-4FE0-A4C4-AD3A5922310F}" dt="2019-03-21T23:09:26.924" v="255"/>
          <ac:spMkLst>
            <pc:docMk/>
            <pc:sldMk cId="2853678986" sldId="297"/>
            <ac:spMk id="11" creationId="{00000000-0000-0000-0000-000000000000}"/>
          </ac:spMkLst>
        </pc:spChg>
        <pc:spChg chg="add del mod">
          <ac:chgData name="" userId="" providerId="" clId="Web-{6CB45875-2783-4FE0-A4C4-AD3A5922310F}" dt="2019-03-21T23:10:03.862" v="267"/>
          <ac:spMkLst>
            <pc:docMk/>
            <pc:sldMk cId="2853678986" sldId="297"/>
            <ac:spMk id="16" creationId="{78FF2549-4CC2-4576-8A49-D21EFC0F158F}"/>
          </ac:spMkLst>
        </pc:spChg>
        <pc:spChg chg="del">
          <ac:chgData name="" userId="" providerId="" clId="Web-{6CB45875-2783-4FE0-A4C4-AD3A5922310F}" dt="2019-03-21T23:09:26.909" v="242"/>
          <ac:spMkLst>
            <pc:docMk/>
            <pc:sldMk cId="2853678986" sldId="297"/>
            <ac:spMk id="43" creationId="{00000000-0000-0000-0000-000000000000}"/>
          </ac:spMkLst>
        </pc:spChg>
        <pc:spChg chg="del">
          <ac:chgData name="" userId="" providerId="" clId="Web-{6CB45875-2783-4FE0-A4C4-AD3A5922310F}" dt="2019-03-21T23:09:26.924" v="252"/>
          <ac:spMkLst>
            <pc:docMk/>
            <pc:sldMk cId="2853678986" sldId="297"/>
            <ac:spMk id="55" creationId="{00000000-0000-0000-0000-000000000000}"/>
          </ac:spMkLst>
        </pc:spChg>
        <pc:spChg chg="del">
          <ac:chgData name="" userId="" providerId="" clId="Web-{6CB45875-2783-4FE0-A4C4-AD3A5922310F}" dt="2019-03-21T23:09:26.924" v="251"/>
          <ac:spMkLst>
            <pc:docMk/>
            <pc:sldMk cId="2853678986" sldId="297"/>
            <ac:spMk id="56" creationId="{00000000-0000-0000-0000-000000000000}"/>
          </ac:spMkLst>
        </pc:spChg>
        <pc:spChg chg="del">
          <ac:chgData name="" userId="" providerId="" clId="Web-{6CB45875-2783-4FE0-A4C4-AD3A5922310F}" dt="2019-03-21T23:09:26.909" v="230"/>
          <ac:spMkLst>
            <pc:docMk/>
            <pc:sldMk cId="2853678986" sldId="297"/>
            <ac:spMk id="57" creationId="{00000000-0000-0000-0000-000000000000}"/>
          </ac:spMkLst>
        </pc:spChg>
        <pc:spChg chg="del">
          <ac:chgData name="" userId="" providerId="" clId="Web-{6CB45875-2783-4FE0-A4C4-AD3A5922310F}" dt="2019-03-21T23:09:26.924" v="249"/>
          <ac:spMkLst>
            <pc:docMk/>
            <pc:sldMk cId="2853678986" sldId="297"/>
            <ac:spMk id="59" creationId="{00000000-0000-0000-0000-000000000000}"/>
          </ac:spMkLst>
        </pc:spChg>
        <pc:spChg chg="del">
          <ac:chgData name="" userId="" providerId="" clId="Web-{6CB45875-2783-4FE0-A4C4-AD3A5922310F}" dt="2019-03-21T23:09:26.924" v="248"/>
          <ac:spMkLst>
            <pc:docMk/>
            <pc:sldMk cId="2853678986" sldId="297"/>
            <ac:spMk id="60" creationId="{00000000-0000-0000-0000-000000000000}"/>
          </ac:spMkLst>
        </pc:spChg>
        <pc:spChg chg="del">
          <ac:chgData name="" userId="" providerId="" clId="Web-{6CB45875-2783-4FE0-A4C4-AD3A5922310F}" dt="2019-03-21T23:09:26.909" v="229"/>
          <ac:spMkLst>
            <pc:docMk/>
            <pc:sldMk cId="2853678986" sldId="297"/>
            <ac:spMk id="61" creationId="{00000000-0000-0000-0000-000000000000}"/>
          </ac:spMkLst>
        </pc:spChg>
        <pc:spChg chg="del">
          <ac:chgData name="" userId="" providerId="" clId="Web-{6CB45875-2783-4FE0-A4C4-AD3A5922310F}" dt="2019-03-21T23:09:26.909" v="227"/>
          <ac:spMkLst>
            <pc:docMk/>
            <pc:sldMk cId="2853678986" sldId="297"/>
            <ac:spMk id="64" creationId="{00000000-0000-0000-0000-000000000000}"/>
          </ac:spMkLst>
        </pc:spChg>
        <pc:spChg chg="del">
          <ac:chgData name="" userId="" providerId="" clId="Web-{6CB45875-2783-4FE0-A4C4-AD3A5922310F}" dt="2019-03-21T23:09:26.909" v="225"/>
          <ac:spMkLst>
            <pc:docMk/>
            <pc:sldMk cId="2853678986" sldId="297"/>
            <ac:spMk id="65" creationId="{00000000-0000-0000-0000-000000000000}"/>
          </ac:spMkLst>
        </pc:spChg>
        <pc:spChg chg="del">
          <ac:chgData name="" userId="" providerId="" clId="Web-{6CB45875-2783-4FE0-A4C4-AD3A5922310F}" dt="2019-03-21T23:09:26.909" v="224"/>
          <ac:spMkLst>
            <pc:docMk/>
            <pc:sldMk cId="2853678986" sldId="297"/>
            <ac:spMk id="67" creationId="{00000000-0000-0000-0000-000000000000}"/>
          </ac:spMkLst>
        </pc:spChg>
        <pc:spChg chg="del">
          <ac:chgData name="" userId="" providerId="" clId="Web-{6CB45875-2783-4FE0-A4C4-AD3A5922310F}" dt="2019-03-21T23:09:26.909" v="223"/>
          <ac:spMkLst>
            <pc:docMk/>
            <pc:sldMk cId="2853678986" sldId="297"/>
            <ac:spMk id="68" creationId="{00000000-0000-0000-0000-000000000000}"/>
          </ac:spMkLst>
        </pc:spChg>
        <pc:spChg chg="del">
          <ac:chgData name="" userId="" providerId="" clId="Web-{6CB45875-2783-4FE0-A4C4-AD3A5922310F}" dt="2019-03-21T23:09:26.909" v="222"/>
          <ac:spMkLst>
            <pc:docMk/>
            <pc:sldMk cId="2853678986" sldId="297"/>
            <ac:spMk id="69" creationId="{00000000-0000-0000-0000-000000000000}"/>
          </ac:spMkLst>
        </pc:spChg>
        <pc:spChg chg="del">
          <ac:chgData name="" userId="" providerId="" clId="Web-{6CB45875-2783-4FE0-A4C4-AD3A5922310F}" dt="2019-03-21T23:09:26.909" v="221"/>
          <ac:spMkLst>
            <pc:docMk/>
            <pc:sldMk cId="2853678986" sldId="297"/>
            <ac:spMk id="71" creationId="{00000000-0000-0000-0000-000000000000}"/>
          </ac:spMkLst>
        </pc:spChg>
        <pc:spChg chg="del">
          <ac:chgData name="" userId="" providerId="" clId="Web-{6CB45875-2783-4FE0-A4C4-AD3A5922310F}" dt="2019-03-21T23:09:26.909" v="220"/>
          <ac:spMkLst>
            <pc:docMk/>
            <pc:sldMk cId="2853678986" sldId="297"/>
            <ac:spMk id="72" creationId="{00000000-0000-0000-0000-000000000000}"/>
          </ac:spMkLst>
        </pc:spChg>
        <pc:spChg chg="del">
          <ac:chgData name="" userId="" providerId="" clId="Web-{6CB45875-2783-4FE0-A4C4-AD3A5922310F}" dt="2019-03-21T23:09:26.924" v="246"/>
          <ac:spMkLst>
            <pc:docMk/>
            <pc:sldMk cId="2853678986" sldId="297"/>
            <ac:spMk id="81" creationId="{00000000-0000-0000-0000-000000000000}"/>
          </ac:spMkLst>
        </pc:spChg>
        <pc:spChg chg="del">
          <ac:chgData name="" userId="" providerId="" clId="Web-{6CB45875-2783-4FE0-A4C4-AD3A5922310F}" dt="2019-03-21T23:09:26.924" v="245"/>
          <ac:spMkLst>
            <pc:docMk/>
            <pc:sldMk cId="2853678986" sldId="297"/>
            <ac:spMk id="91" creationId="{00000000-0000-0000-0000-000000000000}"/>
          </ac:spMkLst>
        </pc:spChg>
        <pc:spChg chg="del">
          <ac:chgData name="" userId="" providerId="" clId="Web-{6CB45875-2783-4FE0-A4C4-AD3A5922310F}" dt="2019-03-21T23:09:26.909" v="244"/>
          <ac:spMkLst>
            <pc:docMk/>
            <pc:sldMk cId="2853678986" sldId="297"/>
            <ac:spMk id="92" creationId="{00000000-0000-0000-0000-000000000000}"/>
          </ac:spMkLst>
        </pc:spChg>
        <pc:spChg chg="del">
          <ac:chgData name="" userId="" providerId="" clId="Web-{6CB45875-2783-4FE0-A4C4-AD3A5922310F}" dt="2019-03-21T23:09:26.909" v="243"/>
          <ac:spMkLst>
            <pc:docMk/>
            <pc:sldMk cId="2853678986" sldId="297"/>
            <ac:spMk id="93" creationId="{00000000-0000-0000-0000-000000000000}"/>
          </ac:spMkLst>
        </pc:spChg>
        <pc:spChg chg="del">
          <ac:chgData name="" userId="" providerId="" clId="Web-{6CB45875-2783-4FE0-A4C4-AD3A5922310F}" dt="2019-03-21T23:09:26.924" v="253"/>
          <ac:spMkLst>
            <pc:docMk/>
            <pc:sldMk cId="2853678986" sldId="297"/>
            <ac:spMk id="95" creationId="{00000000-0000-0000-0000-000000000000}"/>
          </ac:spMkLst>
        </pc:spChg>
        <pc:spChg chg="del mod">
          <ac:chgData name="" userId="" providerId="" clId="Web-{6CB45875-2783-4FE0-A4C4-AD3A5922310F}" dt="2019-03-21T23:09:36.565" v="259"/>
          <ac:spMkLst>
            <pc:docMk/>
            <pc:sldMk cId="2853678986" sldId="297"/>
            <ac:spMk id="109" creationId="{00000000-0000-0000-0000-000000000000}"/>
          </ac:spMkLst>
        </pc:spChg>
        <pc:spChg chg="del">
          <ac:chgData name="" userId="" providerId="" clId="Web-{6CB45875-2783-4FE0-A4C4-AD3A5922310F}" dt="2019-03-21T23:09:26.909" v="234"/>
          <ac:spMkLst>
            <pc:docMk/>
            <pc:sldMk cId="2853678986" sldId="297"/>
            <ac:spMk id="110" creationId="{00000000-0000-0000-0000-000000000000}"/>
          </ac:spMkLst>
        </pc:spChg>
        <pc:spChg chg="del">
          <ac:chgData name="" userId="" providerId="" clId="Web-{6CB45875-2783-4FE0-A4C4-AD3A5922310F}" dt="2019-03-21T23:09:26.909" v="233"/>
          <ac:spMkLst>
            <pc:docMk/>
            <pc:sldMk cId="2853678986" sldId="297"/>
            <ac:spMk id="113" creationId="{00000000-0000-0000-0000-000000000000}"/>
          </ac:spMkLst>
        </pc:spChg>
        <pc:grpChg chg="del">
          <ac:chgData name="" userId="" providerId="" clId="Web-{6CB45875-2783-4FE0-A4C4-AD3A5922310F}" dt="2019-03-21T23:09:26.909" v="241"/>
          <ac:grpSpMkLst>
            <pc:docMk/>
            <pc:sldMk cId="2853678986" sldId="297"/>
            <ac:grpSpMk id="3" creationId="{00000000-0000-0000-0000-000000000000}"/>
          </ac:grpSpMkLst>
        </pc:grpChg>
        <pc:grpChg chg="del">
          <ac:chgData name="" userId="" providerId="" clId="Web-{6CB45875-2783-4FE0-A4C4-AD3A5922310F}" dt="2019-03-21T23:09:26.909" v="238"/>
          <ac:grpSpMkLst>
            <pc:docMk/>
            <pc:sldMk cId="2853678986" sldId="297"/>
            <ac:grpSpMk id="4" creationId="{00000000-0000-0000-0000-000000000000}"/>
          </ac:grpSpMkLst>
        </pc:grpChg>
        <pc:grpChg chg="del">
          <ac:chgData name="" userId="" providerId="" clId="Web-{6CB45875-2783-4FE0-A4C4-AD3A5922310F}" dt="2019-03-21T23:09:26.909" v="236"/>
          <ac:grpSpMkLst>
            <pc:docMk/>
            <pc:sldMk cId="2853678986" sldId="297"/>
            <ac:grpSpMk id="5" creationId="{00000000-0000-0000-0000-000000000000}"/>
          </ac:grpSpMkLst>
        </pc:grpChg>
        <pc:grpChg chg="del">
          <ac:chgData name="" userId="" providerId="" clId="Web-{6CB45875-2783-4FE0-A4C4-AD3A5922310F}" dt="2019-03-21T23:09:26.909" v="239"/>
          <ac:grpSpMkLst>
            <pc:docMk/>
            <pc:sldMk cId="2853678986" sldId="297"/>
            <ac:grpSpMk id="51" creationId="{00000000-0000-0000-0000-000000000000}"/>
          </ac:grpSpMkLst>
        </pc:grpChg>
        <pc:grpChg chg="del">
          <ac:chgData name="" userId="" providerId="" clId="Web-{6CB45875-2783-4FE0-A4C4-AD3A5922310F}" dt="2019-03-21T23:09:26.909" v="237"/>
          <ac:grpSpMkLst>
            <pc:docMk/>
            <pc:sldMk cId="2853678986" sldId="297"/>
            <ac:grpSpMk id="78" creationId="{00000000-0000-0000-0000-000000000000}"/>
          </ac:grpSpMkLst>
        </pc:grpChg>
        <pc:grpChg chg="del">
          <ac:chgData name="" userId="" providerId="" clId="Web-{6CB45875-2783-4FE0-A4C4-AD3A5922310F}" dt="2019-03-21T23:09:26.909" v="235"/>
          <ac:grpSpMkLst>
            <pc:docMk/>
            <pc:sldMk cId="2853678986" sldId="297"/>
            <ac:grpSpMk id="104" creationId="{00000000-0000-0000-0000-000000000000}"/>
          </ac:grpSpMkLst>
        </pc:grpChg>
        <pc:grpChg chg="del">
          <ac:chgData name="" userId="" providerId="" clId="Web-{6CB45875-2783-4FE0-A4C4-AD3A5922310F}" dt="2019-03-21T23:09:26.909" v="232"/>
          <ac:grpSpMkLst>
            <pc:docMk/>
            <pc:sldMk cId="2853678986" sldId="297"/>
            <ac:grpSpMk id="114" creationId="{00000000-0000-0000-0000-000000000000}"/>
          </ac:grpSpMkLst>
        </pc:grpChg>
        <pc:picChg chg="add del mod">
          <ac:chgData name="" userId="" providerId="" clId="Web-{6CB45875-2783-4FE0-A4C4-AD3A5922310F}" dt="2019-03-21T23:08:59.705" v="217"/>
          <ac:picMkLst>
            <pc:docMk/>
            <pc:sldMk cId="2853678986" sldId="297"/>
            <ac:picMk id="8" creationId="{2029B48C-13E6-468E-9B13-138CDDA8F67E}"/>
          </ac:picMkLst>
        </pc:picChg>
        <pc:picChg chg="add del mod">
          <ac:chgData name="" userId="" providerId="" clId="Web-{6CB45875-2783-4FE0-A4C4-AD3A5922310F}" dt="2019-03-21T23:10:25.908" v="272"/>
          <ac:picMkLst>
            <pc:docMk/>
            <pc:sldMk cId="2853678986" sldId="297"/>
            <ac:picMk id="13" creationId="{3D71EE30-DF38-4D66-B6AE-D4284CD66218}"/>
          </ac:picMkLst>
        </pc:picChg>
        <pc:picChg chg="add mod">
          <ac:chgData name="" userId="" providerId="" clId="Web-{6CB45875-2783-4FE0-A4C4-AD3A5922310F}" dt="2019-03-21T23:11:10.299" v="285" actId="1076"/>
          <ac:picMkLst>
            <pc:docMk/>
            <pc:sldMk cId="2853678986" sldId="297"/>
            <ac:picMk id="17" creationId="{759288DD-A1EE-4235-BCAD-60CB8184E048}"/>
          </ac:picMkLst>
        </pc:picChg>
        <pc:cxnChg chg="del">
          <ac:chgData name="" userId="" providerId="" clId="Web-{6CB45875-2783-4FE0-A4C4-AD3A5922310F}" dt="2019-03-21T23:09:26.909" v="240"/>
          <ac:cxnSpMkLst>
            <pc:docMk/>
            <pc:sldMk cId="2853678986" sldId="297"/>
            <ac:cxnSpMk id="50" creationId="{00000000-0000-0000-0000-000000000000}"/>
          </ac:cxnSpMkLst>
        </pc:cxnChg>
        <pc:cxnChg chg="del">
          <ac:chgData name="" userId="" providerId="" clId="Web-{6CB45875-2783-4FE0-A4C4-AD3A5922310F}" dt="2019-03-21T23:09:26.924" v="250"/>
          <ac:cxnSpMkLst>
            <pc:docMk/>
            <pc:sldMk cId="2853678986" sldId="297"/>
            <ac:cxnSpMk id="58" creationId="{00000000-0000-0000-0000-000000000000}"/>
          </ac:cxnSpMkLst>
        </pc:cxnChg>
        <pc:cxnChg chg="del">
          <ac:chgData name="" userId="" providerId="" clId="Web-{6CB45875-2783-4FE0-A4C4-AD3A5922310F}" dt="2019-03-21T23:09:26.924" v="247"/>
          <ac:cxnSpMkLst>
            <pc:docMk/>
            <pc:sldMk cId="2853678986" sldId="297"/>
            <ac:cxnSpMk id="63" creationId="{00000000-0000-0000-0000-000000000000}"/>
          </ac:cxnSpMkLst>
        </pc:cxnChg>
        <pc:cxnChg chg="del">
          <ac:chgData name="" userId="" providerId="" clId="Web-{6CB45875-2783-4FE0-A4C4-AD3A5922310F}" dt="2019-03-21T23:09:26.924" v="254"/>
          <ac:cxnSpMkLst>
            <pc:docMk/>
            <pc:sldMk cId="2853678986" sldId="297"/>
            <ac:cxnSpMk id="94" creationId="{00000000-0000-0000-0000-000000000000}"/>
          </ac:cxnSpMkLst>
        </pc:cxnChg>
      </pc:sldChg>
      <pc:sldChg chg="addSp delSp modSp">
        <pc:chgData name="" userId="" providerId="" clId="Web-{6CB45875-2783-4FE0-A4C4-AD3A5922310F}" dt="2019-03-21T23:07:27.924" v="170" actId="1076"/>
        <pc:sldMkLst>
          <pc:docMk/>
          <pc:sldMk cId="2286371749" sldId="307"/>
        </pc:sldMkLst>
        <pc:spChg chg="add mod">
          <ac:chgData name="" userId="" providerId="" clId="Web-{6CB45875-2783-4FE0-A4C4-AD3A5922310F}" dt="2019-03-21T23:06:16.690" v="163"/>
          <ac:spMkLst>
            <pc:docMk/>
            <pc:sldMk cId="2286371749" sldId="307"/>
            <ac:spMk id="7" creationId="{F0CC9B35-96C1-493B-9BFA-FF1AE9088A31}"/>
          </ac:spMkLst>
        </pc:spChg>
        <pc:spChg chg="add mod">
          <ac:chgData name="" userId="" providerId="" clId="Web-{6CB45875-2783-4FE0-A4C4-AD3A5922310F}" dt="2019-03-21T23:06:16.706" v="164"/>
          <ac:spMkLst>
            <pc:docMk/>
            <pc:sldMk cId="2286371749" sldId="307"/>
            <ac:spMk id="10" creationId="{F7C561DD-175E-4E5B-8A27-EAA6C6EB4205}"/>
          </ac:spMkLst>
        </pc:spChg>
        <pc:spChg chg="add mod">
          <ac:chgData name="" userId="" providerId="" clId="Web-{6CB45875-2783-4FE0-A4C4-AD3A5922310F}" dt="2019-03-21T23:07:27.909" v="169" actId="1076"/>
          <ac:spMkLst>
            <pc:docMk/>
            <pc:sldMk cId="2286371749" sldId="307"/>
            <ac:spMk id="11" creationId="{61B895FB-90C8-4089-BFB1-4BADD8017FED}"/>
          </ac:spMkLst>
        </pc:spChg>
        <pc:spChg chg="del mod">
          <ac:chgData name="" userId="" providerId="" clId="Web-{6CB45875-2783-4FE0-A4C4-AD3A5922310F}" dt="2019-03-21T23:01:11.128" v="61"/>
          <ac:spMkLst>
            <pc:docMk/>
            <pc:sldMk cId="2286371749" sldId="307"/>
            <ac:spMk id="12" creationId="{00000000-0000-0000-0000-000000000000}"/>
          </ac:spMkLst>
        </pc:spChg>
        <pc:spChg chg="add mod">
          <ac:chgData name="" userId="" providerId="" clId="Web-{6CB45875-2783-4FE0-A4C4-AD3A5922310F}" dt="2019-03-21T23:07:27.924" v="170" actId="1076"/>
          <ac:spMkLst>
            <pc:docMk/>
            <pc:sldMk cId="2286371749" sldId="307"/>
            <ac:spMk id="13" creationId="{10D07598-34A7-43D0-8DD8-41573913D5D7}"/>
          </ac:spMkLst>
        </pc:spChg>
        <pc:picChg chg="add del mod">
          <ac:chgData name="" userId="" providerId="" clId="Web-{6CB45875-2783-4FE0-A4C4-AD3A5922310F}" dt="2019-03-21T23:01:34.863" v="63"/>
          <ac:picMkLst>
            <pc:docMk/>
            <pc:sldMk cId="2286371749" sldId="307"/>
            <ac:picMk id="2" creationId="{074A6931-6426-40CD-B777-FA06D4569DA0}"/>
          </ac:picMkLst>
        </pc:picChg>
        <pc:picChg chg="add del mod">
          <ac:chgData name="" userId="" providerId="" clId="Web-{6CB45875-2783-4FE0-A4C4-AD3A5922310F}" dt="2019-03-21T23:02:02.160" v="70"/>
          <ac:picMkLst>
            <pc:docMk/>
            <pc:sldMk cId="2286371749" sldId="307"/>
            <ac:picMk id="8" creationId="{F87F1E37-A61E-4BB7-871F-F9E6359E5195}"/>
          </ac:picMkLst>
        </pc:picChg>
      </pc:sldChg>
      <pc:sldChg chg="addSp delSp modSp">
        <pc:chgData name="" userId="" providerId="" clId="Web-{6CB45875-2783-4FE0-A4C4-AD3A5922310F}" dt="2019-03-21T23:06:04.737" v="162" actId="1076"/>
        <pc:sldMkLst>
          <pc:docMk/>
          <pc:sldMk cId="3964905666" sldId="308"/>
        </pc:sldMkLst>
        <pc:spChg chg="add mod">
          <ac:chgData name="" userId="" providerId="" clId="Web-{6CB45875-2783-4FE0-A4C4-AD3A5922310F}" dt="2019-03-21T23:05:47.425" v="155"/>
          <ac:spMkLst>
            <pc:docMk/>
            <pc:sldMk cId="3964905666" sldId="308"/>
            <ac:spMk id="2" creationId="{43FE587F-E5DD-4AF0-81CC-F1D88ED23C5F}"/>
          </ac:spMkLst>
        </pc:spChg>
        <pc:spChg chg="del">
          <ac:chgData name="" userId="" providerId="" clId="Web-{6CB45875-2783-4FE0-A4C4-AD3A5922310F}" dt="2019-03-21T23:03:07.112" v="101"/>
          <ac:spMkLst>
            <pc:docMk/>
            <pc:sldMk cId="3964905666" sldId="308"/>
            <ac:spMk id="4" creationId="{00000000-0000-0000-0000-000000000000}"/>
          </ac:spMkLst>
        </pc:spChg>
        <pc:spChg chg="del mod">
          <ac:chgData name="" userId="" providerId="" clId="Web-{6CB45875-2783-4FE0-A4C4-AD3A5922310F}" dt="2019-03-21T23:03:11.800" v="108"/>
          <ac:spMkLst>
            <pc:docMk/>
            <pc:sldMk cId="3964905666" sldId="308"/>
            <ac:spMk id="5" creationId="{00000000-0000-0000-0000-000000000000}"/>
          </ac:spMkLst>
        </pc:spChg>
        <pc:spChg chg="add mod">
          <ac:chgData name="" userId="" providerId="" clId="Web-{6CB45875-2783-4FE0-A4C4-AD3A5922310F}" dt="2019-03-21T23:05:56.456" v="160" actId="1076"/>
          <ac:spMkLst>
            <pc:docMk/>
            <pc:sldMk cId="3964905666" sldId="308"/>
            <ac:spMk id="8" creationId="{951A5612-98E5-4E47-A219-C924DF762569}"/>
          </ac:spMkLst>
        </pc:spChg>
        <pc:spChg chg="add mod">
          <ac:chgData name="" userId="" providerId="" clId="Web-{6CB45875-2783-4FE0-A4C4-AD3A5922310F}" dt="2019-03-21T23:06:04.721" v="161" actId="1076"/>
          <ac:spMkLst>
            <pc:docMk/>
            <pc:sldMk cId="3964905666" sldId="308"/>
            <ac:spMk id="9" creationId="{01E0DE31-881C-46A2-B815-AE464C694612}"/>
          </ac:spMkLst>
        </pc:spChg>
        <pc:spChg chg="add mod">
          <ac:chgData name="" userId="" providerId="" clId="Web-{6CB45875-2783-4FE0-A4C4-AD3A5922310F}" dt="2019-03-21T23:06:04.737" v="162" actId="1076"/>
          <ac:spMkLst>
            <pc:docMk/>
            <pc:sldMk cId="3964905666" sldId="308"/>
            <ac:spMk id="10" creationId="{792BEFCE-E46B-44F4-A851-89D16364258B}"/>
          </ac:spMkLst>
        </pc:spChg>
        <pc:spChg chg="del">
          <ac:chgData name="" userId="" providerId="" clId="Web-{6CB45875-2783-4FE0-A4C4-AD3A5922310F}" dt="2019-03-21T23:03:07.112" v="102"/>
          <ac:spMkLst>
            <pc:docMk/>
            <pc:sldMk cId="3964905666" sldId="308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1C20C-C66C-4EFE-91E1-AA6937104EB1}" type="datetimeFigureOut">
              <a:rPr lang="en-NZ" smtClean="0"/>
              <a:t>21/03/2019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FC2ED-825B-4C95-83C3-8B5034564E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2087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C556-1CDE-4A94-8DD3-443D49DACC10}" type="datetimeFigureOut">
              <a:rPr lang="en-NZ" smtClean="0"/>
              <a:t>21/03/2019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530D3-9057-48DF-8DF9-F9CC526A52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165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110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8678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283239"/>
                </a:solidFill>
                <a:latin typeface="Nimbus Sans L" panose="02000503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531" y="6012002"/>
            <a:ext cx="754080" cy="76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498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61" y="-5400"/>
            <a:ext cx="13761202" cy="6863400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-2682875" y="-297180"/>
            <a:ext cx="8056880" cy="7437120"/>
          </a:xfrm>
          <a:prstGeom prst="ellipse">
            <a:avLst/>
          </a:prstGeom>
          <a:solidFill>
            <a:srgbClr val="00A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521" y="1831983"/>
            <a:ext cx="400304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Nimbus Sans L" panose="02000503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5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67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81280" y="-620705"/>
            <a:ext cx="12659360" cy="7963301"/>
            <a:chOff x="-5438906" y="-1134313"/>
            <a:chExt cx="11168694" cy="9367475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5437112" y="2387514"/>
              <a:ext cx="6120560" cy="2346968"/>
              <a:chOff x="-5437112" y="2387514"/>
              <a:chExt cx="6120560" cy="2346968"/>
            </a:xfrm>
          </p:grpSpPr>
          <p:grpSp>
            <p:nvGrpSpPr>
              <p:cNvPr id="105" name="Group 104"/>
              <p:cNvGrpSpPr/>
              <p:nvPr userDrawn="1"/>
            </p:nvGrpSpPr>
            <p:grpSpPr>
              <a:xfrm>
                <a:off x="-1404664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114" name="Freeform 113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Freeform 114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Freeform 115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" name="Group 105"/>
              <p:cNvGrpSpPr/>
              <p:nvPr userDrawn="1"/>
            </p:nvGrpSpPr>
            <p:grpSpPr>
              <a:xfrm>
                <a:off x="-3420888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111" name="Freeform 110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Freeform 111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Freeform 112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7" name="Group 106"/>
              <p:cNvGrpSpPr/>
              <p:nvPr userDrawn="1"/>
            </p:nvGrpSpPr>
            <p:grpSpPr>
              <a:xfrm>
                <a:off x="-5437112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108" name="Freeform 107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Freeform 108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Freeform 109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4" name="Group 3"/>
            <p:cNvGrpSpPr/>
            <p:nvPr userDrawn="1"/>
          </p:nvGrpSpPr>
          <p:grpSpPr>
            <a:xfrm>
              <a:off x="-5438560" y="649984"/>
              <a:ext cx="5112448" cy="2346968"/>
              <a:chOff x="-4429000" y="2387514"/>
              <a:chExt cx="5112448" cy="2346968"/>
            </a:xfrm>
          </p:grpSpPr>
          <p:grpSp>
            <p:nvGrpSpPr>
              <p:cNvPr id="96" name="Group 95"/>
              <p:cNvGrpSpPr/>
              <p:nvPr userDrawn="1"/>
            </p:nvGrpSpPr>
            <p:grpSpPr>
              <a:xfrm>
                <a:off x="-1404664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102" name="Freeform 101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Freeform 102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Freeform 103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7" name="Group 96"/>
              <p:cNvGrpSpPr/>
              <p:nvPr userDrawn="1"/>
            </p:nvGrpSpPr>
            <p:grpSpPr>
              <a:xfrm>
                <a:off x="-3420888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99" name="Freeform 98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Freeform 99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00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8" name="Freeform 97"/>
              <p:cNvSpPr/>
              <p:nvPr userDrawn="1"/>
            </p:nvSpPr>
            <p:spPr>
              <a:xfrm rot="3600000" flipH="1">
                <a:off x="-4824999" y="2783513"/>
                <a:ext cx="1871999" cy="1080001"/>
              </a:xfrm>
              <a:custGeom>
                <a:avLst/>
                <a:gdLst>
                  <a:gd name="connsiteX0" fmla="*/ 942916 w 1885832"/>
                  <a:gd name="connsiteY0" fmla="*/ 0 h 1113068"/>
                  <a:gd name="connsiteX1" fmla="*/ 1885832 w 1885832"/>
                  <a:gd name="connsiteY1" fmla="*/ 556534 h 1113068"/>
                  <a:gd name="connsiteX2" fmla="*/ 942916 w 1885832"/>
                  <a:gd name="connsiteY2" fmla="*/ 1113068 h 1113068"/>
                  <a:gd name="connsiteX3" fmla="*/ 0 w 1885832"/>
                  <a:gd name="connsiteY3" fmla="*/ 556534 h 111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832" h="1113068">
                    <a:moveTo>
                      <a:pt x="942916" y="0"/>
                    </a:moveTo>
                    <a:lnTo>
                      <a:pt x="1885832" y="556534"/>
                    </a:lnTo>
                    <a:lnTo>
                      <a:pt x="942916" y="1113068"/>
                    </a:lnTo>
                    <a:lnTo>
                      <a:pt x="0" y="556534"/>
                    </a:lnTo>
                    <a:close/>
                  </a:path>
                </a:pathLst>
              </a:custGeom>
              <a:solidFill>
                <a:srgbClr val="FAA8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 userDrawn="1"/>
          </p:nvGrpSpPr>
          <p:grpSpPr>
            <a:xfrm>
              <a:off x="-5438906" y="4138624"/>
              <a:ext cx="5112448" cy="2346968"/>
              <a:chOff x="-4429000" y="2387514"/>
              <a:chExt cx="5112448" cy="2346968"/>
            </a:xfrm>
          </p:grpSpPr>
          <p:grpSp>
            <p:nvGrpSpPr>
              <p:cNvPr id="87" name="Group 86"/>
              <p:cNvGrpSpPr/>
              <p:nvPr userDrawn="1"/>
            </p:nvGrpSpPr>
            <p:grpSpPr>
              <a:xfrm>
                <a:off x="-1404664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93" name="Freeform 92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Freeform 93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Freeform 94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8" name="Group 87"/>
              <p:cNvGrpSpPr/>
              <p:nvPr userDrawn="1"/>
            </p:nvGrpSpPr>
            <p:grpSpPr>
              <a:xfrm>
                <a:off x="-3420888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90" name="Freeform 89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Freeform 90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Freeform 91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9" name="Freeform 88"/>
              <p:cNvSpPr/>
              <p:nvPr userDrawn="1"/>
            </p:nvSpPr>
            <p:spPr>
              <a:xfrm rot="3600000" flipH="1">
                <a:off x="-4824999" y="2783513"/>
                <a:ext cx="1871999" cy="1080001"/>
              </a:xfrm>
              <a:custGeom>
                <a:avLst/>
                <a:gdLst>
                  <a:gd name="connsiteX0" fmla="*/ 942916 w 1885832"/>
                  <a:gd name="connsiteY0" fmla="*/ 0 h 1113068"/>
                  <a:gd name="connsiteX1" fmla="*/ 1885832 w 1885832"/>
                  <a:gd name="connsiteY1" fmla="*/ 556534 h 1113068"/>
                  <a:gd name="connsiteX2" fmla="*/ 942916 w 1885832"/>
                  <a:gd name="connsiteY2" fmla="*/ 1113068 h 1113068"/>
                  <a:gd name="connsiteX3" fmla="*/ 0 w 1885832"/>
                  <a:gd name="connsiteY3" fmla="*/ 556534 h 111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832" h="1113068">
                    <a:moveTo>
                      <a:pt x="942916" y="0"/>
                    </a:moveTo>
                    <a:lnTo>
                      <a:pt x="1885832" y="556534"/>
                    </a:lnTo>
                    <a:lnTo>
                      <a:pt x="942916" y="1113068"/>
                    </a:lnTo>
                    <a:lnTo>
                      <a:pt x="0" y="556534"/>
                    </a:lnTo>
                    <a:close/>
                  </a:path>
                </a:pathLst>
              </a:custGeom>
              <a:solidFill>
                <a:srgbClr val="E755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 userDrawn="1"/>
          </p:nvGrpSpPr>
          <p:grpSpPr>
            <a:xfrm>
              <a:off x="-5437995" y="-1105532"/>
              <a:ext cx="6120560" cy="2346968"/>
              <a:chOff x="-5437112" y="2387514"/>
              <a:chExt cx="6120560" cy="2346968"/>
            </a:xfrm>
          </p:grpSpPr>
          <p:grpSp>
            <p:nvGrpSpPr>
              <p:cNvPr id="75" name="Group 74"/>
              <p:cNvGrpSpPr/>
              <p:nvPr userDrawn="1"/>
            </p:nvGrpSpPr>
            <p:grpSpPr>
              <a:xfrm>
                <a:off x="-1404664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84" name="Freeform 83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Freeform 84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Freeform 85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75"/>
              <p:cNvGrpSpPr/>
              <p:nvPr userDrawn="1"/>
            </p:nvGrpSpPr>
            <p:grpSpPr>
              <a:xfrm>
                <a:off x="-3420888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81" name="Freeform 80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Freeform 81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Freeform 82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76"/>
              <p:cNvGrpSpPr/>
              <p:nvPr userDrawn="1"/>
            </p:nvGrpSpPr>
            <p:grpSpPr>
              <a:xfrm>
                <a:off x="-5437112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78" name="Freeform 77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Freeform 78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Freeform 79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7" name="Group 6"/>
            <p:cNvGrpSpPr/>
            <p:nvPr userDrawn="1"/>
          </p:nvGrpSpPr>
          <p:grpSpPr>
            <a:xfrm>
              <a:off x="-5438341" y="5886194"/>
              <a:ext cx="6120560" cy="2346968"/>
              <a:chOff x="-5437112" y="2387514"/>
              <a:chExt cx="6120560" cy="2346968"/>
            </a:xfrm>
          </p:grpSpPr>
          <p:grpSp>
            <p:nvGrpSpPr>
              <p:cNvPr id="63" name="Group 62"/>
              <p:cNvGrpSpPr/>
              <p:nvPr userDrawn="1"/>
            </p:nvGrpSpPr>
            <p:grpSpPr>
              <a:xfrm>
                <a:off x="-1404664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72" name="Freeform 71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Freeform 72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Freeform 73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4" name="Group 63"/>
              <p:cNvGrpSpPr/>
              <p:nvPr userDrawn="1"/>
            </p:nvGrpSpPr>
            <p:grpSpPr>
              <a:xfrm>
                <a:off x="-3420888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69" name="Freeform 68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Freeform 69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Freeform 70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 userDrawn="1"/>
            </p:nvGrpSpPr>
            <p:grpSpPr>
              <a:xfrm>
                <a:off x="-5437112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66" name="Freeform 65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Freeform 66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67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8" name="Group 7"/>
            <p:cNvGrpSpPr/>
            <p:nvPr userDrawn="1"/>
          </p:nvGrpSpPr>
          <p:grpSpPr>
            <a:xfrm>
              <a:off x="617340" y="2358733"/>
              <a:ext cx="5112448" cy="2346968"/>
              <a:chOff x="-5437112" y="2387514"/>
              <a:chExt cx="5112448" cy="2346968"/>
            </a:xfrm>
          </p:grpSpPr>
          <p:sp>
            <p:nvSpPr>
              <p:cNvPr id="54" name="Freeform 53"/>
              <p:cNvSpPr/>
              <p:nvPr userDrawn="1"/>
            </p:nvSpPr>
            <p:spPr>
              <a:xfrm rot="18000000">
                <a:off x="-1800664" y="2783513"/>
                <a:ext cx="1871999" cy="1080001"/>
              </a:xfrm>
              <a:custGeom>
                <a:avLst/>
                <a:gdLst>
                  <a:gd name="connsiteX0" fmla="*/ 942916 w 1885832"/>
                  <a:gd name="connsiteY0" fmla="*/ 0 h 1113068"/>
                  <a:gd name="connsiteX1" fmla="*/ 1885832 w 1885832"/>
                  <a:gd name="connsiteY1" fmla="*/ 556534 h 1113068"/>
                  <a:gd name="connsiteX2" fmla="*/ 942916 w 1885832"/>
                  <a:gd name="connsiteY2" fmla="*/ 1113068 h 1113068"/>
                  <a:gd name="connsiteX3" fmla="*/ 0 w 1885832"/>
                  <a:gd name="connsiteY3" fmla="*/ 556534 h 111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832" h="1113068">
                    <a:moveTo>
                      <a:pt x="942916" y="0"/>
                    </a:moveTo>
                    <a:lnTo>
                      <a:pt x="1885832" y="556534"/>
                    </a:lnTo>
                    <a:lnTo>
                      <a:pt x="942916" y="1113068"/>
                    </a:lnTo>
                    <a:lnTo>
                      <a:pt x="0" y="556534"/>
                    </a:lnTo>
                    <a:close/>
                  </a:path>
                </a:pathLst>
              </a:custGeom>
              <a:solidFill>
                <a:srgbClr val="BE41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Group 54"/>
              <p:cNvGrpSpPr/>
              <p:nvPr userDrawn="1"/>
            </p:nvGrpSpPr>
            <p:grpSpPr>
              <a:xfrm>
                <a:off x="-3420888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60" name="Freeform 59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Freeform 60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Freeform 61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5437112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57" name="Freeform 56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Freeform 57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Freeform 58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9" name="Group 8"/>
            <p:cNvGrpSpPr/>
            <p:nvPr userDrawn="1"/>
          </p:nvGrpSpPr>
          <p:grpSpPr>
            <a:xfrm>
              <a:off x="-392220" y="621203"/>
              <a:ext cx="6120560" cy="2346968"/>
              <a:chOff x="-5437112" y="2387514"/>
              <a:chExt cx="6120560" cy="2346968"/>
            </a:xfrm>
          </p:grpSpPr>
          <p:grpSp>
            <p:nvGrpSpPr>
              <p:cNvPr id="42" name="Group 41"/>
              <p:cNvGrpSpPr/>
              <p:nvPr userDrawn="1"/>
            </p:nvGrpSpPr>
            <p:grpSpPr>
              <a:xfrm>
                <a:off x="-1404664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51" name="Freeform 50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Freeform 51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Freeform 52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/>
              <p:nvPr userDrawn="1"/>
            </p:nvGrpSpPr>
            <p:grpSpPr>
              <a:xfrm>
                <a:off x="-3420888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48" name="Freeform 47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Freeform 48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Freeform 49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/>
              <p:nvPr userDrawn="1"/>
            </p:nvGrpSpPr>
            <p:grpSpPr>
              <a:xfrm>
                <a:off x="-5437112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45" name="Freeform 44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Freeform 46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392566" y="4109843"/>
              <a:ext cx="6120560" cy="2346968"/>
              <a:chOff x="-5437112" y="2387514"/>
              <a:chExt cx="6120560" cy="2346968"/>
            </a:xfrm>
          </p:grpSpPr>
          <p:grpSp>
            <p:nvGrpSpPr>
              <p:cNvPr id="30" name="Group 29"/>
              <p:cNvGrpSpPr/>
              <p:nvPr userDrawn="1"/>
            </p:nvGrpSpPr>
            <p:grpSpPr>
              <a:xfrm>
                <a:off x="-1404664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39" name="Freeform 38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Freeform 39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Freeform 40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 userDrawn="1"/>
            </p:nvGrpSpPr>
            <p:grpSpPr>
              <a:xfrm>
                <a:off x="-3420888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36" name="Freeform 35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36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Freeform 37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 userDrawn="1"/>
            </p:nvGrpSpPr>
            <p:grpSpPr>
              <a:xfrm>
                <a:off x="-5437112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33" name="Freeform 32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Freeform 33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reeform 34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BE41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 userDrawn="1"/>
          </p:nvGrpSpPr>
          <p:grpSpPr>
            <a:xfrm>
              <a:off x="616457" y="-1134313"/>
              <a:ext cx="4104336" cy="2346968"/>
              <a:chOff x="-5437112" y="2387514"/>
              <a:chExt cx="4104336" cy="2346968"/>
            </a:xfrm>
          </p:grpSpPr>
          <p:grpSp>
            <p:nvGrpSpPr>
              <p:cNvPr id="22" name="Group 21"/>
              <p:cNvGrpSpPr/>
              <p:nvPr userDrawn="1"/>
            </p:nvGrpSpPr>
            <p:grpSpPr>
              <a:xfrm>
                <a:off x="-3420888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27" name="Freeform 26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27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8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-5437112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24" name="Freeform 23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Freeform 24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F7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Freeform 25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FAA8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616111" y="5857413"/>
              <a:ext cx="5112448" cy="2346968"/>
              <a:chOff x="-5437112" y="2387514"/>
              <a:chExt cx="5112448" cy="2346968"/>
            </a:xfrm>
          </p:grpSpPr>
          <p:sp>
            <p:nvSpPr>
              <p:cNvPr id="13" name="Freeform 12"/>
              <p:cNvSpPr/>
              <p:nvPr userDrawn="1"/>
            </p:nvSpPr>
            <p:spPr>
              <a:xfrm rot="18000000">
                <a:off x="-1800664" y="2783513"/>
                <a:ext cx="1871999" cy="1080001"/>
              </a:xfrm>
              <a:custGeom>
                <a:avLst/>
                <a:gdLst>
                  <a:gd name="connsiteX0" fmla="*/ 942916 w 1885832"/>
                  <a:gd name="connsiteY0" fmla="*/ 0 h 1113068"/>
                  <a:gd name="connsiteX1" fmla="*/ 1885832 w 1885832"/>
                  <a:gd name="connsiteY1" fmla="*/ 556534 h 1113068"/>
                  <a:gd name="connsiteX2" fmla="*/ 942916 w 1885832"/>
                  <a:gd name="connsiteY2" fmla="*/ 1113068 h 1113068"/>
                  <a:gd name="connsiteX3" fmla="*/ 0 w 1885832"/>
                  <a:gd name="connsiteY3" fmla="*/ 556534 h 111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832" h="1113068">
                    <a:moveTo>
                      <a:pt x="942916" y="0"/>
                    </a:moveTo>
                    <a:lnTo>
                      <a:pt x="1885832" y="556534"/>
                    </a:lnTo>
                    <a:lnTo>
                      <a:pt x="942916" y="1113068"/>
                    </a:lnTo>
                    <a:lnTo>
                      <a:pt x="0" y="556534"/>
                    </a:lnTo>
                    <a:close/>
                  </a:path>
                </a:pathLst>
              </a:cu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3"/>
              <p:cNvGrpSpPr/>
              <p:nvPr userDrawn="1"/>
            </p:nvGrpSpPr>
            <p:grpSpPr>
              <a:xfrm>
                <a:off x="-3420888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19" name="Freeform 18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Freeform 19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Freeform 20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-5437112" y="2387514"/>
                <a:ext cx="2088112" cy="2346968"/>
                <a:chOff x="-2377162" y="649984"/>
                <a:chExt cx="2088112" cy="2346968"/>
              </a:xfrm>
            </p:grpSpPr>
            <p:sp>
              <p:nvSpPr>
                <p:cNvPr id="16" name="Freeform 15"/>
                <p:cNvSpPr/>
                <p:nvPr userDrawn="1"/>
              </p:nvSpPr>
              <p:spPr>
                <a:xfrm rot="18000000">
                  <a:off x="-2773162" y="1045984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Freeform 16"/>
                <p:cNvSpPr/>
                <p:nvPr userDrawn="1"/>
              </p:nvSpPr>
              <p:spPr>
                <a:xfrm>
                  <a:off x="-2269452" y="1916952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1F3B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Freeform 17"/>
                <p:cNvSpPr/>
                <p:nvPr userDrawn="1"/>
              </p:nvSpPr>
              <p:spPr>
                <a:xfrm rot="3600000" flipH="1">
                  <a:off x="-1765050" y="1045985"/>
                  <a:ext cx="1872000" cy="1080000"/>
                </a:xfrm>
                <a:custGeom>
                  <a:avLst/>
                  <a:gdLst>
                    <a:gd name="connsiteX0" fmla="*/ 942916 w 1885832"/>
                    <a:gd name="connsiteY0" fmla="*/ 0 h 1113068"/>
                    <a:gd name="connsiteX1" fmla="*/ 1885832 w 1885832"/>
                    <a:gd name="connsiteY1" fmla="*/ 556534 h 1113068"/>
                    <a:gd name="connsiteX2" fmla="*/ 942916 w 1885832"/>
                    <a:gd name="connsiteY2" fmla="*/ 1113068 h 1113068"/>
                    <a:gd name="connsiteX3" fmla="*/ 0 w 1885832"/>
                    <a:gd name="connsiteY3" fmla="*/ 556534 h 111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832" h="1113068">
                      <a:moveTo>
                        <a:pt x="942916" y="0"/>
                      </a:moveTo>
                      <a:lnTo>
                        <a:pt x="1885832" y="556534"/>
                      </a:lnTo>
                      <a:lnTo>
                        <a:pt x="942916" y="1113068"/>
                      </a:lnTo>
                      <a:lnTo>
                        <a:pt x="0" y="556534"/>
                      </a:lnTo>
                      <a:close/>
                    </a:path>
                  </a:pathLst>
                </a:custGeom>
                <a:solidFill>
                  <a:srgbClr val="E755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NZ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17" name="Freeform 116"/>
          <p:cNvSpPr/>
          <p:nvPr userDrawn="1"/>
        </p:nvSpPr>
        <p:spPr>
          <a:xfrm>
            <a:off x="-1108800" y="1976085"/>
            <a:ext cx="2121852" cy="918109"/>
          </a:xfrm>
          <a:custGeom>
            <a:avLst/>
            <a:gdLst>
              <a:gd name="connsiteX0" fmla="*/ 942916 w 1885832"/>
              <a:gd name="connsiteY0" fmla="*/ 0 h 1113068"/>
              <a:gd name="connsiteX1" fmla="*/ 1885832 w 1885832"/>
              <a:gd name="connsiteY1" fmla="*/ 556534 h 1113068"/>
              <a:gd name="connsiteX2" fmla="*/ 942916 w 1885832"/>
              <a:gd name="connsiteY2" fmla="*/ 1113068 h 1113068"/>
              <a:gd name="connsiteX3" fmla="*/ 0 w 1885832"/>
              <a:gd name="connsiteY3" fmla="*/ 556534 h 11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832" h="1113068">
                <a:moveTo>
                  <a:pt x="942916" y="0"/>
                </a:moveTo>
                <a:lnTo>
                  <a:pt x="1885832" y="556534"/>
                </a:lnTo>
                <a:lnTo>
                  <a:pt x="942916" y="1113068"/>
                </a:lnTo>
                <a:lnTo>
                  <a:pt x="0" y="556534"/>
                </a:lnTo>
                <a:close/>
              </a:path>
            </a:pathLst>
          </a:custGeom>
          <a:solidFill>
            <a:srgbClr val="EF7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119" name="Freeform 118"/>
          <p:cNvSpPr/>
          <p:nvPr userDrawn="1"/>
        </p:nvSpPr>
        <p:spPr>
          <a:xfrm>
            <a:off x="-1109192" y="4943667"/>
            <a:ext cx="2121852" cy="918109"/>
          </a:xfrm>
          <a:custGeom>
            <a:avLst/>
            <a:gdLst>
              <a:gd name="connsiteX0" fmla="*/ 942916 w 1885832"/>
              <a:gd name="connsiteY0" fmla="*/ 0 h 1113068"/>
              <a:gd name="connsiteX1" fmla="*/ 1885832 w 1885832"/>
              <a:gd name="connsiteY1" fmla="*/ 556534 h 1113068"/>
              <a:gd name="connsiteX2" fmla="*/ 942916 w 1885832"/>
              <a:gd name="connsiteY2" fmla="*/ 1113068 h 1113068"/>
              <a:gd name="connsiteX3" fmla="*/ 0 w 1885832"/>
              <a:gd name="connsiteY3" fmla="*/ 556534 h 11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832" h="1113068">
                <a:moveTo>
                  <a:pt x="942916" y="0"/>
                </a:moveTo>
                <a:lnTo>
                  <a:pt x="1885832" y="556534"/>
                </a:lnTo>
                <a:lnTo>
                  <a:pt x="942916" y="1113068"/>
                </a:lnTo>
                <a:lnTo>
                  <a:pt x="0" y="556534"/>
                </a:lnTo>
                <a:close/>
              </a:path>
            </a:pathLst>
          </a:custGeom>
          <a:solidFill>
            <a:srgbClr val="BE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121" name="Freeform 120"/>
          <p:cNvSpPr/>
          <p:nvPr userDrawn="1"/>
        </p:nvSpPr>
        <p:spPr>
          <a:xfrm>
            <a:off x="11474772" y="3433589"/>
            <a:ext cx="2121852" cy="918109"/>
          </a:xfrm>
          <a:custGeom>
            <a:avLst/>
            <a:gdLst>
              <a:gd name="connsiteX0" fmla="*/ 942916 w 1885832"/>
              <a:gd name="connsiteY0" fmla="*/ 0 h 1113068"/>
              <a:gd name="connsiteX1" fmla="*/ 1885832 w 1885832"/>
              <a:gd name="connsiteY1" fmla="*/ 556534 h 1113068"/>
              <a:gd name="connsiteX2" fmla="*/ 942916 w 1885832"/>
              <a:gd name="connsiteY2" fmla="*/ 1113068 h 1113068"/>
              <a:gd name="connsiteX3" fmla="*/ 0 w 1885832"/>
              <a:gd name="connsiteY3" fmla="*/ 556534 h 11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832" h="1113068">
                <a:moveTo>
                  <a:pt x="942916" y="0"/>
                </a:moveTo>
                <a:lnTo>
                  <a:pt x="1885832" y="556534"/>
                </a:lnTo>
                <a:lnTo>
                  <a:pt x="942916" y="1113068"/>
                </a:lnTo>
                <a:lnTo>
                  <a:pt x="0" y="556534"/>
                </a:lnTo>
                <a:close/>
              </a:path>
            </a:pathLst>
          </a:custGeom>
          <a:solidFill>
            <a:srgbClr val="E75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122" name="Freeform 121"/>
          <p:cNvSpPr/>
          <p:nvPr userDrawn="1"/>
        </p:nvSpPr>
        <p:spPr>
          <a:xfrm rot="18000000">
            <a:off x="11187135" y="-430326"/>
            <a:ext cx="1591389" cy="1224146"/>
          </a:xfrm>
          <a:custGeom>
            <a:avLst/>
            <a:gdLst>
              <a:gd name="connsiteX0" fmla="*/ 942916 w 1885832"/>
              <a:gd name="connsiteY0" fmla="*/ 0 h 1113068"/>
              <a:gd name="connsiteX1" fmla="*/ 1885832 w 1885832"/>
              <a:gd name="connsiteY1" fmla="*/ 556534 h 1113068"/>
              <a:gd name="connsiteX2" fmla="*/ 942916 w 1885832"/>
              <a:gd name="connsiteY2" fmla="*/ 1113068 h 1113068"/>
              <a:gd name="connsiteX3" fmla="*/ 0 w 1885832"/>
              <a:gd name="connsiteY3" fmla="*/ 556534 h 11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832" h="1113068">
                <a:moveTo>
                  <a:pt x="942916" y="0"/>
                </a:moveTo>
                <a:lnTo>
                  <a:pt x="1885832" y="556534"/>
                </a:lnTo>
                <a:lnTo>
                  <a:pt x="942916" y="1113068"/>
                </a:lnTo>
                <a:lnTo>
                  <a:pt x="0" y="556534"/>
                </a:lnTo>
                <a:close/>
              </a:path>
            </a:pathLst>
          </a:custGeom>
          <a:solidFill>
            <a:srgbClr val="FAA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123" name="Freeform 122"/>
          <p:cNvSpPr/>
          <p:nvPr userDrawn="1"/>
        </p:nvSpPr>
        <p:spPr>
          <a:xfrm>
            <a:off x="11492842" y="463104"/>
            <a:ext cx="2121854" cy="918109"/>
          </a:xfrm>
          <a:custGeom>
            <a:avLst/>
            <a:gdLst>
              <a:gd name="connsiteX0" fmla="*/ 942916 w 1885832"/>
              <a:gd name="connsiteY0" fmla="*/ 0 h 1113068"/>
              <a:gd name="connsiteX1" fmla="*/ 1885832 w 1885832"/>
              <a:gd name="connsiteY1" fmla="*/ 556534 h 1113068"/>
              <a:gd name="connsiteX2" fmla="*/ 942916 w 1885832"/>
              <a:gd name="connsiteY2" fmla="*/ 1113068 h 1113068"/>
              <a:gd name="connsiteX3" fmla="*/ 0 w 1885832"/>
              <a:gd name="connsiteY3" fmla="*/ 556534 h 11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832" h="1113068">
                <a:moveTo>
                  <a:pt x="942916" y="0"/>
                </a:moveTo>
                <a:lnTo>
                  <a:pt x="1885832" y="556534"/>
                </a:lnTo>
                <a:lnTo>
                  <a:pt x="942916" y="1113068"/>
                </a:lnTo>
                <a:lnTo>
                  <a:pt x="0" y="556534"/>
                </a:lnTo>
                <a:close/>
              </a:path>
            </a:pathLst>
          </a:custGeom>
          <a:solidFill>
            <a:srgbClr val="EF7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124" name="Freeform 123"/>
          <p:cNvSpPr/>
          <p:nvPr userDrawn="1"/>
        </p:nvSpPr>
        <p:spPr>
          <a:xfrm>
            <a:off x="11474772" y="6395233"/>
            <a:ext cx="2121852" cy="918109"/>
          </a:xfrm>
          <a:custGeom>
            <a:avLst/>
            <a:gdLst>
              <a:gd name="connsiteX0" fmla="*/ 942916 w 1885832"/>
              <a:gd name="connsiteY0" fmla="*/ 0 h 1113068"/>
              <a:gd name="connsiteX1" fmla="*/ 1885832 w 1885832"/>
              <a:gd name="connsiteY1" fmla="*/ 556534 h 1113068"/>
              <a:gd name="connsiteX2" fmla="*/ 942916 w 1885832"/>
              <a:gd name="connsiteY2" fmla="*/ 1113068 h 1113068"/>
              <a:gd name="connsiteX3" fmla="*/ 0 w 1885832"/>
              <a:gd name="connsiteY3" fmla="*/ 556534 h 11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5832" h="1113068">
                <a:moveTo>
                  <a:pt x="942916" y="0"/>
                </a:moveTo>
                <a:lnTo>
                  <a:pt x="1885832" y="556534"/>
                </a:lnTo>
                <a:lnTo>
                  <a:pt x="942916" y="1113068"/>
                </a:lnTo>
                <a:lnTo>
                  <a:pt x="0" y="556534"/>
                </a:lnTo>
                <a:close/>
              </a:path>
            </a:pathLst>
          </a:cu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9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283239"/>
                </a:solidFill>
                <a:latin typeface="Nimbus Sans L" panose="02000503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9531" y="6012002"/>
            <a:ext cx="754080" cy="76048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2059709"/>
            <a:ext cx="10972799" cy="3426691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86667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 flipH="1">
            <a:off x="0" y="-1"/>
            <a:ext cx="12192000" cy="6858000"/>
          </a:xfrm>
          <a:prstGeom prst="rect">
            <a:avLst/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NZ" sz="1100" dirty="0"/>
          </a:p>
        </p:txBody>
      </p:sp>
      <p:sp>
        <p:nvSpPr>
          <p:cNvPr id="6" name="Oval 5"/>
          <p:cNvSpPr/>
          <p:nvPr userDrawn="1"/>
        </p:nvSpPr>
        <p:spPr>
          <a:xfrm>
            <a:off x="-339806" y="1439186"/>
            <a:ext cx="4824000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48487" y="1833944"/>
            <a:ext cx="4805313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Nimbus Sans L" panose="02000503000000000000" pitchFamily="50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48488" y="3073401"/>
            <a:ext cx="4805313" cy="2838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0" y="1043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2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 flipH="1">
            <a:off x="0" y="1"/>
            <a:ext cx="12192000" cy="6857999"/>
          </a:xfrm>
          <a:prstGeom prst="rect">
            <a:avLst/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 sz="11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-339805" y="436306"/>
            <a:ext cx="6050090" cy="6053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48486" y="1833944"/>
            <a:ext cx="4805313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Nimbus Sans L" panose="02000503000000000000" pitchFamily="50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48488" y="3073400"/>
            <a:ext cx="4805313" cy="2838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49" y="1043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/>
          <a:stretch/>
        </p:blipFill>
        <p:spPr>
          <a:xfrm flipH="1">
            <a:off x="-40640" y="254"/>
            <a:ext cx="12232640" cy="6857746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-2682875" y="-297180"/>
            <a:ext cx="8056880" cy="7437120"/>
          </a:xfrm>
          <a:prstGeom prst="ellipse">
            <a:avLst/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21" y="1831983"/>
            <a:ext cx="400304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Nimbus Sans L" panose="02000503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5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89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8976" y="0"/>
            <a:ext cx="13750380" cy="6858000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-2682875" y="-297180"/>
            <a:ext cx="8056880" cy="7437120"/>
          </a:xfrm>
          <a:prstGeom prst="ellipse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521" y="1831983"/>
            <a:ext cx="400304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Nimbus Sans L" panose="02000503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5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9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" y="-6924"/>
            <a:ext cx="13764258" cy="6864924"/>
          </a:xfrm>
          <a:prstGeom prst="rect">
            <a:avLst/>
          </a:prstGeom>
        </p:spPr>
      </p:pic>
      <p:pic>
        <p:nvPicPr>
          <p:cNvPr id="5" name="Shape 42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40360" y="5711190"/>
            <a:ext cx="1905001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 userDrawn="1"/>
        </p:nvSpPr>
        <p:spPr>
          <a:xfrm>
            <a:off x="-2682875" y="-297180"/>
            <a:ext cx="8056880" cy="7437120"/>
          </a:xfrm>
          <a:prstGeom prst="ellipse">
            <a:avLst/>
          </a:prstGeom>
          <a:solidFill>
            <a:srgbClr val="AF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5" y="5429250"/>
            <a:ext cx="1428750" cy="14287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521" y="1831983"/>
            <a:ext cx="400304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Nimbus Sans L" panose="02000503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46331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72" y="0"/>
            <a:ext cx="13750378" cy="6858000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-2682875" y="-297180"/>
            <a:ext cx="8056880" cy="7437120"/>
          </a:xfrm>
          <a:prstGeom prst="ellipse">
            <a:avLst/>
          </a:prstGeom>
          <a:solidFill>
            <a:srgbClr val="F04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521" y="1831983"/>
            <a:ext cx="400304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Nimbus Sans L" panose="02000503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5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0658" y="0"/>
            <a:ext cx="13750377" cy="6858000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-2682875" y="-297180"/>
            <a:ext cx="8056880" cy="7437120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521" y="1831983"/>
            <a:ext cx="400304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Nimbus Sans L" panose="02000503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5" y="54292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0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6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4005" r:id="rId2"/>
    <p:sldLayoutId id="2147484004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t.nz/browse/law-crime-and-justice/human-rights-in-nz/human-rights-and-freedom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4400" dirty="0"/>
              <a:t>Data Strategy &amp; Ecosystem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5888" y="2088093"/>
            <a:ext cx="3169637" cy="3195108"/>
            <a:chOff x="2368027" y="3979545"/>
            <a:chExt cx="2423636" cy="2443112"/>
          </a:xfrm>
          <a:solidFill>
            <a:srgbClr val="F68B1F"/>
          </a:solidFill>
        </p:grpSpPr>
        <p:sp>
          <p:nvSpPr>
            <p:cNvPr id="6" name="Oval 5"/>
            <p:cNvSpPr/>
            <p:nvPr/>
          </p:nvSpPr>
          <p:spPr>
            <a:xfrm>
              <a:off x="3700511" y="3979545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028171" y="430339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534521" y="417554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060175" y="3984565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426443" y="4051339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57111" y="3979545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816591" y="5572125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487277" y="4730963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276330" y="446715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029951" y="4805040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029951" y="5229225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714353" y="4393354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753977" y="417554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494770" y="4505351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276329" y="4733285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233917" y="4986696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029951" y="501713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842850" y="510406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744836" y="5300980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622821" y="5549737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816591" y="5377926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958196" y="5360461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658698" y="5733934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775474" y="5915494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502804" y="5838128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565034" y="6028675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566461" y="6287538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368027" y="6287537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463688" y="6154574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888345" y="5766324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263185" y="547036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3052746" y="562149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111104" y="5313143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274137" y="5228529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432096" y="5286384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052745" y="5488996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587227" y="5097661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612466" y="5342048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854314" y="5053009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829388" y="5324583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793510" y="5201329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110237" y="5051620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280458" y="5165451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028171" y="5226870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4113828" y="5332833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4207749" y="5474215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281885" y="562058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4279504" y="5781336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242672" y="590621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775221" y="5702137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4161087" y="6032878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042073" y="6118696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4060175" y="5982741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3987783" y="5878886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3848560" y="5844478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3682108" y="5882158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3891996" y="6041376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3672985" y="6025080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577970" y="5978463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3530454" y="6093240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3582005" y="6228290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776805" y="6154574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658982" y="6307036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3793510" y="6350902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3942553" y="6215590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3942552" y="6342913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4096320" y="6319576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4242671" y="6260910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4171871" y="6151159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4365384" y="6090777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4365383" y="5937521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551469" y="5788958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409045" y="5802383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4557584" y="5610868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4407137" y="5488995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4407137" y="5286383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4287477" y="5332833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4384248" y="5142273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552491" y="5261078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4660028" y="5432216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4719908" y="5603401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4688762" y="5807689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5665" y="5987249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4487274" y="6115281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4373404" y="6196711"/>
              <a:ext cx="71755" cy="71755"/>
            </a:xfrm>
            <a:prstGeom prst="ellips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91" name="Straight Connector 90"/>
            <p:cNvCxnSpPr>
              <a:stCxn id="51" idx="4"/>
              <a:endCxn id="52" idx="1"/>
            </p:cNvCxnSpPr>
            <p:nvPr/>
          </p:nvCxnSpPr>
          <p:spPr>
            <a:xfrm>
              <a:off x="4243627" y="5545970"/>
              <a:ext cx="48766" cy="8512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52" idx="4"/>
              <a:endCxn id="53" idx="0"/>
            </p:cNvCxnSpPr>
            <p:nvPr/>
          </p:nvCxnSpPr>
          <p:spPr>
            <a:xfrm flipH="1">
              <a:off x="4315382" y="5692337"/>
              <a:ext cx="2381" cy="8899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53" idx="4"/>
              <a:endCxn id="54" idx="7"/>
            </p:cNvCxnSpPr>
            <p:nvPr/>
          </p:nvCxnSpPr>
          <p:spPr>
            <a:xfrm flipH="1">
              <a:off x="4303919" y="5853091"/>
              <a:ext cx="11463" cy="6362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56" idx="7"/>
              <a:endCxn id="54" idx="4"/>
            </p:cNvCxnSpPr>
            <p:nvPr/>
          </p:nvCxnSpPr>
          <p:spPr>
            <a:xfrm flipV="1">
              <a:off x="4222334" y="5977967"/>
              <a:ext cx="56216" cy="6541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56" idx="3"/>
              <a:endCxn id="57" idx="7"/>
            </p:cNvCxnSpPr>
            <p:nvPr/>
          </p:nvCxnSpPr>
          <p:spPr>
            <a:xfrm flipH="1">
              <a:off x="4103320" y="6094125"/>
              <a:ext cx="68275" cy="3507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57" idx="0"/>
              <a:endCxn id="58" idx="4"/>
            </p:cNvCxnSpPr>
            <p:nvPr/>
          </p:nvCxnSpPr>
          <p:spPr>
            <a:xfrm flipV="1">
              <a:off x="4077951" y="6054496"/>
              <a:ext cx="18102" cy="6420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8" idx="0"/>
              <a:endCxn id="59" idx="5"/>
            </p:cNvCxnSpPr>
            <p:nvPr/>
          </p:nvCxnSpPr>
          <p:spPr>
            <a:xfrm flipH="1" flipV="1">
              <a:off x="4049030" y="5940133"/>
              <a:ext cx="47023" cy="4260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59" idx="1"/>
              <a:endCxn id="60" idx="6"/>
            </p:cNvCxnSpPr>
            <p:nvPr/>
          </p:nvCxnSpPr>
          <p:spPr>
            <a:xfrm flipH="1" flipV="1">
              <a:off x="3920315" y="5880356"/>
              <a:ext cx="77976" cy="903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60" idx="2"/>
              <a:endCxn id="61" idx="7"/>
            </p:cNvCxnSpPr>
            <p:nvPr/>
          </p:nvCxnSpPr>
          <p:spPr>
            <a:xfrm flipH="1">
              <a:off x="3743355" y="5880356"/>
              <a:ext cx="105205" cy="1231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64" idx="0"/>
              <a:endCxn id="61" idx="2"/>
            </p:cNvCxnSpPr>
            <p:nvPr/>
          </p:nvCxnSpPr>
          <p:spPr>
            <a:xfrm flipV="1">
              <a:off x="3613848" y="5918036"/>
              <a:ext cx="68260" cy="6042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64" idx="3"/>
              <a:endCxn id="65" idx="0"/>
            </p:cNvCxnSpPr>
            <p:nvPr/>
          </p:nvCxnSpPr>
          <p:spPr>
            <a:xfrm flipH="1">
              <a:off x="3566332" y="6039710"/>
              <a:ext cx="22146" cy="5353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1" idx="6"/>
              <a:endCxn id="62" idx="1"/>
            </p:cNvCxnSpPr>
            <p:nvPr/>
          </p:nvCxnSpPr>
          <p:spPr>
            <a:xfrm>
              <a:off x="3753863" y="5918036"/>
              <a:ext cx="148641" cy="13384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2" idx="0"/>
              <a:endCxn id="60" idx="4"/>
            </p:cNvCxnSpPr>
            <p:nvPr/>
          </p:nvCxnSpPr>
          <p:spPr>
            <a:xfrm flipH="1" flipV="1">
              <a:off x="3884438" y="5916233"/>
              <a:ext cx="43436" cy="12514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59" idx="3"/>
              <a:endCxn id="62" idx="7"/>
            </p:cNvCxnSpPr>
            <p:nvPr/>
          </p:nvCxnSpPr>
          <p:spPr>
            <a:xfrm flipH="1">
              <a:off x="3953243" y="5940133"/>
              <a:ext cx="45048" cy="11175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58" idx="3"/>
              <a:endCxn id="62" idx="7"/>
            </p:cNvCxnSpPr>
            <p:nvPr/>
          </p:nvCxnSpPr>
          <p:spPr>
            <a:xfrm flipH="1">
              <a:off x="3953243" y="6043988"/>
              <a:ext cx="117440" cy="789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57" idx="2"/>
              <a:endCxn id="62" idx="6"/>
            </p:cNvCxnSpPr>
            <p:nvPr/>
          </p:nvCxnSpPr>
          <p:spPr>
            <a:xfrm flipH="1" flipV="1">
              <a:off x="3963751" y="6077254"/>
              <a:ext cx="78322" cy="7732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62" idx="3"/>
              <a:endCxn id="67" idx="7"/>
            </p:cNvCxnSpPr>
            <p:nvPr/>
          </p:nvCxnSpPr>
          <p:spPr>
            <a:xfrm flipH="1">
              <a:off x="3838052" y="6102623"/>
              <a:ext cx="64452" cy="6245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70" idx="2"/>
              <a:endCxn id="67" idx="5"/>
            </p:cNvCxnSpPr>
            <p:nvPr/>
          </p:nvCxnSpPr>
          <p:spPr>
            <a:xfrm flipH="1" flipV="1">
              <a:off x="3838052" y="6215821"/>
              <a:ext cx="104501" cy="3564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70" idx="7"/>
              <a:endCxn id="57" idx="3"/>
            </p:cNvCxnSpPr>
            <p:nvPr/>
          </p:nvCxnSpPr>
          <p:spPr>
            <a:xfrm flipV="1">
              <a:off x="4003800" y="6179943"/>
              <a:ext cx="48781" cy="4615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9" idx="0"/>
              <a:endCxn id="67" idx="4"/>
            </p:cNvCxnSpPr>
            <p:nvPr/>
          </p:nvCxnSpPr>
          <p:spPr>
            <a:xfrm flipH="1" flipV="1">
              <a:off x="3812683" y="6226329"/>
              <a:ext cx="16705" cy="12457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71" idx="2"/>
              <a:endCxn id="69" idx="6"/>
            </p:cNvCxnSpPr>
            <p:nvPr/>
          </p:nvCxnSpPr>
          <p:spPr>
            <a:xfrm flipH="1">
              <a:off x="3865265" y="6378791"/>
              <a:ext cx="77287" cy="798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72" idx="2"/>
              <a:endCxn id="71" idx="6"/>
            </p:cNvCxnSpPr>
            <p:nvPr/>
          </p:nvCxnSpPr>
          <p:spPr>
            <a:xfrm flipH="1">
              <a:off x="4014307" y="6355454"/>
              <a:ext cx="82013" cy="2333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73" idx="2"/>
              <a:endCxn id="72" idx="7"/>
            </p:cNvCxnSpPr>
            <p:nvPr/>
          </p:nvCxnSpPr>
          <p:spPr>
            <a:xfrm flipH="1">
              <a:off x="4157567" y="6296788"/>
              <a:ext cx="85104" cy="3329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73" idx="7"/>
              <a:endCxn id="90" idx="3"/>
            </p:cNvCxnSpPr>
            <p:nvPr/>
          </p:nvCxnSpPr>
          <p:spPr>
            <a:xfrm flipV="1">
              <a:off x="4303918" y="6257958"/>
              <a:ext cx="79994" cy="1346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69" idx="2"/>
              <a:endCxn id="68" idx="5"/>
            </p:cNvCxnSpPr>
            <p:nvPr/>
          </p:nvCxnSpPr>
          <p:spPr>
            <a:xfrm flipH="1" flipV="1">
              <a:off x="3720229" y="6368283"/>
              <a:ext cx="73281" cy="1849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68" idx="7"/>
              <a:endCxn id="67" idx="2"/>
            </p:cNvCxnSpPr>
            <p:nvPr/>
          </p:nvCxnSpPr>
          <p:spPr>
            <a:xfrm flipV="1">
              <a:off x="3720229" y="6190452"/>
              <a:ext cx="56576" cy="12709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69" idx="7"/>
              <a:endCxn id="70" idx="3"/>
            </p:cNvCxnSpPr>
            <p:nvPr/>
          </p:nvCxnSpPr>
          <p:spPr>
            <a:xfrm flipV="1">
              <a:off x="3854757" y="6276837"/>
              <a:ext cx="98304" cy="8457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71" idx="0"/>
              <a:endCxn id="70" idx="4"/>
            </p:cNvCxnSpPr>
            <p:nvPr/>
          </p:nvCxnSpPr>
          <p:spPr>
            <a:xfrm flipV="1">
              <a:off x="3978430" y="6287345"/>
              <a:ext cx="1" cy="5556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63" idx="5"/>
              <a:endCxn id="67" idx="1"/>
            </p:cNvCxnSpPr>
            <p:nvPr/>
          </p:nvCxnSpPr>
          <p:spPr>
            <a:xfrm>
              <a:off x="3734232" y="6086327"/>
              <a:ext cx="53081" cy="7875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62" idx="2"/>
              <a:endCxn id="63" idx="6"/>
            </p:cNvCxnSpPr>
            <p:nvPr/>
          </p:nvCxnSpPr>
          <p:spPr>
            <a:xfrm flipH="1" flipV="1">
              <a:off x="3744740" y="6060958"/>
              <a:ext cx="147256" cy="1629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63" idx="0"/>
              <a:endCxn id="61" idx="4"/>
            </p:cNvCxnSpPr>
            <p:nvPr/>
          </p:nvCxnSpPr>
          <p:spPr>
            <a:xfrm flipV="1">
              <a:off x="3708863" y="5953913"/>
              <a:ext cx="9123" cy="7116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63" idx="2"/>
              <a:endCxn id="64" idx="5"/>
            </p:cNvCxnSpPr>
            <p:nvPr/>
          </p:nvCxnSpPr>
          <p:spPr>
            <a:xfrm flipH="1" flipV="1">
              <a:off x="3639217" y="6039710"/>
              <a:ext cx="33768" cy="2124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66" idx="1"/>
              <a:endCxn id="65" idx="4"/>
            </p:cNvCxnSpPr>
            <p:nvPr/>
          </p:nvCxnSpPr>
          <p:spPr>
            <a:xfrm flipH="1" flipV="1">
              <a:off x="3566332" y="6164995"/>
              <a:ext cx="26181" cy="7380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68" idx="2"/>
              <a:endCxn id="66" idx="4"/>
            </p:cNvCxnSpPr>
            <p:nvPr/>
          </p:nvCxnSpPr>
          <p:spPr>
            <a:xfrm flipH="1" flipV="1">
              <a:off x="3617883" y="6300045"/>
              <a:ext cx="41099" cy="4286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67" idx="2"/>
              <a:endCxn id="66" idx="7"/>
            </p:cNvCxnSpPr>
            <p:nvPr/>
          </p:nvCxnSpPr>
          <p:spPr>
            <a:xfrm flipH="1">
              <a:off x="3643252" y="6190452"/>
              <a:ext cx="133553" cy="4834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63" idx="3"/>
              <a:endCxn id="65" idx="6"/>
            </p:cNvCxnSpPr>
            <p:nvPr/>
          </p:nvCxnSpPr>
          <p:spPr>
            <a:xfrm flipH="1">
              <a:off x="3602209" y="6086327"/>
              <a:ext cx="81284" cy="4279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57" idx="2"/>
              <a:endCxn id="67" idx="7"/>
            </p:cNvCxnSpPr>
            <p:nvPr/>
          </p:nvCxnSpPr>
          <p:spPr>
            <a:xfrm flipH="1">
              <a:off x="3838052" y="6154574"/>
              <a:ext cx="204021" cy="1050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70" idx="6"/>
              <a:endCxn id="74" idx="2"/>
            </p:cNvCxnSpPr>
            <p:nvPr/>
          </p:nvCxnSpPr>
          <p:spPr>
            <a:xfrm flipV="1">
              <a:off x="4014308" y="6187037"/>
              <a:ext cx="157563" cy="6443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72" idx="0"/>
              <a:endCxn id="70" idx="6"/>
            </p:cNvCxnSpPr>
            <p:nvPr/>
          </p:nvCxnSpPr>
          <p:spPr>
            <a:xfrm flipH="1" flipV="1">
              <a:off x="4014308" y="6251468"/>
              <a:ext cx="117890" cy="6810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72" idx="0"/>
              <a:endCxn id="74" idx="4"/>
            </p:cNvCxnSpPr>
            <p:nvPr/>
          </p:nvCxnSpPr>
          <p:spPr>
            <a:xfrm flipV="1">
              <a:off x="4132198" y="6222914"/>
              <a:ext cx="75551" cy="9666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73" idx="1"/>
              <a:endCxn id="74" idx="4"/>
            </p:cNvCxnSpPr>
            <p:nvPr/>
          </p:nvCxnSpPr>
          <p:spPr>
            <a:xfrm flipH="1" flipV="1">
              <a:off x="4207749" y="6222914"/>
              <a:ext cx="45430" cy="4850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74" idx="7"/>
              <a:endCxn id="75" idx="2"/>
            </p:cNvCxnSpPr>
            <p:nvPr/>
          </p:nvCxnSpPr>
          <p:spPr>
            <a:xfrm flipV="1">
              <a:off x="4233118" y="6126655"/>
              <a:ext cx="132266" cy="3501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74" idx="0"/>
              <a:endCxn id="56" idx="4"/>
            </p:cNvCxnSpPr>
            <p:nvPr/>
          </p:nvCxnSpPr>
          <p:spPr>
            <a:xfrm flipH="1" flipV="1">
              <a:off x="4196965" y="6104633"/>
              <a:ext cx="10784" cy="4652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74" idx="2"/>
              <a:endCxn id="57" idx="6"/>
            </p:cNvCxnSpPr>
            <p:nvPr/>
          </p:nvCxnSpPr>
          <p:spPr>
            <a:xfrm flipH="1" flipV="1">
              <a:off x="4113828" y="6154574"/>
              <a:ext cx="58043" cy="3246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52" idx="5"/>
              <a:endCxn id="78" idx="1"/>
            </p:cNvCxnSpPr>
            <p:nvPr/>
          </p:nvCxnSpPr>
          <p:spPr>
            <a:xfrm>
              <a:off x="4343132" y="5681829"/>
              <a:ext cx="76421" cy="13106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53" idx="6"/>
              <a:endCxn id="78" idx="2"/>
            </p:cNvCxnSpPr>
            <p:nvPr/>
          </p:nvCxnSpPr>
          <p:spPr>
            <a:xfrm>
              <a:off x="4351259" y="5817214"/>
              <a:ext cx="57786" cy="2104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76" idx="0"/>
              <a:endCxn id="53" idx="5"/>
            </p:cNvCxnSpPr>
            <p:nvPr/>
          </p:nvCxnSpPr>
          <p:spPr>
            <a:xfrm flipH="1" flipV="1">
              <a:off x="4340751" y="5842583"/>
              <a:ext cx="60510" cy="9493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78" idx="4"/>
              <a:endCxn id="76" idx="7"/>
            </p:cNvCxnSpPr>
            <p:nvPr/>
          </p:nvCxnSpPr>
          <p:spPr>
            <a:xfrm flipH="1">
              <a:off x="4426630" y="5874138"/>
              <a:ext cx="18293" cy="7389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54" idx="5"/>
              <a:endCxn id="76" idx="2"/>
            </p:cNvCxnSpPr>
            <p:nvPr/>
          </p:nvCxnSpPr>
          <p:spPr>
            <a:xfrm>
              <a:off x="4303919" y="5967459"/>
              <a:ext cx="61464" cy="594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56" idx="6"/>
              <a:endCxn id="75" idx="0"/>
            </p:cNvCxnSpPr>
            <p:nvPr/>
          </p:nvCxnSpPr>
          <p:spPr>
            <a:xfrm>
              <a:off x="4232842" y="6068756"/>
              <a:ext cx="168420" cy="2202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54" idx="4"/>
              <a:endCxn id="75" idx="0"/>
            </p:cNvCxnSpPr>
            <p:nvPr/>
          </p:nvCxnSpPr>
          <p:spPr>
            <a:xfrm>
              <a:off x="4278550" y="5977967"/>
              <a:ext cx="122712" cy="11281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76" idx="4"/>
              <a:endCxn id="75" idx="0"/>
            </p:cNvCxnSpPr>
            <p:nvPr/>
          </p:nvCxnSpPr>
          <p:spPr>
            <a:xfrm>
              <a:off x="4401261" y="6009276"/>
              <a:ext cx="1" cy="8150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75" idx="6"/>
              <a:endCxn id="89" idx="2"/>
            </p:cNvCxnSpPr>
            <p:nvPr/>
          </p:nvCxnSpPr>
          <p:spPr>
            <a:xfrm>
              <a:off x="4437139" y="6126655"/>
              <a:ext cx="50135" cy="2450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75" idx="4"/>
              <a:endCxn id="73" idx="0"/>
            </p:cNvCxnSpPr>
            <p:nvPr/>
          </p:nvCxnSpPr>
          <p:spPr>
            <a:xfrm flipH="1">
              <a:off x="4278549" y="6162532"/>
              <a:ext cx="122713" cy="9837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75" idx="4"/>
              <a:endCxn id="90" idx="0"/>
            </p:cNvCxnSpPr>
            <p:nvPr/>
          </p:nvCxnSpPr>
          <p:spPr>
            <a:xfrm>
              <a:off x="4401262" y="6162532"/>
              <a:ext cx="8020" cy="3417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89" idx="3"/>
              <a:endCxn id="90" idx="7"/>
            </p:cNvCxnSpPr>
            <p:nvPr/>
          </p:nvCxnSpPr>
          <p:spPr>
            <a:xfrm flipH="1">
              <a:off x="4434651" y="6176528"/>
              <a:ext cx="63131" cy="3069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89" idx="7"/>
              <a:endCxn id="88" idx="3"/>
            </p:cNvCxnSpPr>
            <p:nvPr/>
          </p:nvCxnSpPr>
          <p:spPr>
            <a:xfrm flipV="1">
              <a:off x="4548521" y="6048496"/>
              <a:ext cx="77652" cy="7729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88" idx="7"/>
              <a:endCxn id="87" idx="4"/>
            </p:cNvCxnSpPr>
            <p:nvPr/>
          </p:nvCxnSpPr>
          <p:spPr>
            <a:xfrm flipV="1">
              <a:off x="4676912" y="5879444"/>
              <a:ext cx="47728" cy="11831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89" idx="0"/>
              <a:endCxn id="76" idx="5"/>
            </p:cNvCxnSpPr>
            <p:nvPr/>
          </p:nvCxnSpPr>
          <p:spPr>
            <a:xfrm flipH="1" flipV="1">
              <a:off x="4426630" y="5998768"/>
              <a:ext cx="96522" cy="11651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76" idx="5"/>
              <a:endCxn id="88" idx="2"/>
            </p:cNvCxnSpPr>
            <p:nvPr/>
          </p:nvCxnSpPr>
          <p:spPr>
            <a:xfrm>
              <a:off x="4426630" y="5998768"/>
              <a:ext cx="189035" cy="2435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76" idx="6"/>
              <a:endCxn id="77" idx="3"/>
            </p:cNvCxnSpPr>
            <p:nvPr/>
          </p:nvCxnSpPr>
          <p:spPr>
            <a:xfrm flipV="1">
              <a:off x="4437138" y="5850205"/>
              <a:ext cx="124839" cy="12319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77" idx="4"/>
              <a:endCxn id="88" idx="1"/>
            </p:cNvCxnSpPr>
            <p:nvPr/>
          </p:nvCxnSpPr>
          <p:spPr>
            <a:xfrm>
              <a:off x="4587347" y="5860713"/>
              <a:ext cx="38826" cy="13704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77" idx="6"/>
              <a:endCxn id="87" idx="2"/>
            </p:cNvCxnSpPr>
            <p:nvPr/>
          </p:nvCxnSpPr>
          <p:spPr>
            <a:xfrm>
              <a:off x="4623224" y="5824836"/>
              <a:ext cx="65538" cy="1873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78" idx="6"/>
              <a:endCxn id="77" idx="2"/>
            </p:cNvCxnSpPr>
            <p:nvPr/>
          </p:nvCxnSpPr>
          <p:spPr>
            <a:xfrm flipV="1">
              <a:off x="4480800" y="5824836"/>
              <a:ext cx="70669" cy="1342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52" idx="6"/>
              <a:endCxn id="77" idx="1"/>
            </p:cNvCxnSpPr>
            <p:nvPr/>
          </p:nvCxnSpPr>
          <p:spPr>
            <a:xfrm>
              <a:off x="4353640" y="5656460"/>
              <a:ext cx="208337" cy="14300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79" idx="4"/>
              <a:endCxn id="77" idx="0"/>
            </p:cNvCxnSpPr>
            <p:nvPr/>
          </p:nvCxnSpPr>
          <p:spPr>
            <a:xfrm flipH="1">
              <a:off x="4587347" y="5682623"/>
              <a:ext cx="6115" cy="10633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79" idx="2"/>
              <a:endCxn id="52" idx="6"/>
            </p:cNvCxnSpPr>
            <p:nvPr/>
          </p:nvCxnSpPr>
          <p:spPr>
            <a:xfrm flipH="1">
              <a:off x="4353640" y="5646746"/>
              <a:ext cx="203944" cy="971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79" idx="5"/>
              <a:endCxn id="87" idx="1"/>
            </p:cNvCxnSpPr>
            <p:nvPr/>
          </p:nvCxnSpPr>
          <p:spPr>
            <a:xfrm>
              <a:off x="4618831" y="5672115"/>
              <a:ext cx="80439" cy="14608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86" idx="4"/>
              <a:endCxn id="87" idx="7"/>
            </p:cNvCxnSpPr>
            <p:nvPr/>
          </p:nvCxnSpPr>
          <p:spPr>
            <a:xfrm flipH="1">
              <a:off x="4750009" y="5675156"/>
              <a:ext cx="5777" cy="14304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85" idx="5"/>
              <a:endCxn id="86" idx="0"/>
            </p:cNvCxnSpPr>
            <p:nvPr/>
          </p:nvCxnSpPr>
          <p:spPr>
            <a:xfrm>
              <a:off x="4721275" y="5493463"/>
              <a:ext cx="34511" cy="10993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86" idx="2"/>
              <a:endCxn id="79" idx="6"/>
            </p:cNvCxnSpPr>
            <p:nvPr/>
          </p:nvCxnSpPr>
          <p:spPr>
            <a:xfrm flipH="1">
              <a:off x="4629339" y="5639279"/>
              <a:ext cx="90569" cy="746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85" idx="3"/>
              <a:endCxn id="79" idx="7"/>
            </p:cNvCxnSpPr>
            <p:nvPr/>
          </p:nvCxnSpPr>
          <p:spPr>
            <a:xfrm flipH="1">
              <a:off x="4618831" y="5493463"/>
              <a:ext cx="51705" cy="12791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80" idx="5"/>
              <a:endCxn id="79" idx="1"/>
            </p:cNvCxnSpPr>
            <p:nvPr/>
          </p:nvCxnSpPr>
          <p:spPr>
            <a:xfrm>
              <a:off x="4468384" y="5550242"/>
              <a:ext cx="99708" cy="7113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80" idx="3"/>
              <a:endCxn id="52" idx="7"/>
            </p:cNvCxnSpPr>
            <p:nvPr/>
          </p:nvCxnSpPr>
          <p:spPr>
            <a:xfrm flipH="1">
              <a:off x="4343132" y="5550242"/>
              <a:ext cx="74513" cy="8084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80" idx="6"/>
              <a:endCxn id="85" idx="2"/>
            </p:cNvCxnSpPr>
            <p:nvPr/>
          </p:nvCxnSpPr>
          <p:spPr>
            <a:xfrm flipV="1">
              <a:off x="4478892" y="5468094"/>
              <a:ext cx="181136" cy="5677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84" idx="5"/>
              <a:endCxn id="85" idx="0"/>
            </p:cNvCxnSpPr>
            <p:nvPr/>
          </p:nvCxnSpPr>
          <p:spPr>
            <a:xfrm>
              <a:off x="4613738" y="5322325"/>
              <a:ext cx="82168" cy="10989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83" idx="5"/>
              <a:endCxn id="84" idx="1"/>
            </p:cNvCxnSpPr>
            <p:nvPr/>
          </p:nvCxnSpPr>
          <p:spPr>
            <a:xfrm>
              <a:off x="4445495" y="5203520"/>
              <a:ext cx="117504" cy="6806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81" idx="6"/>
              <a:endCxn id="85" idx="1"/>
            </p:cNvCxnSpPr>
            <p:nvPr/>
          </p:nvCxnSpPr>
          <p:spPr>
            <a:xfrm>
              <a:off x="4478892" y="5322261"/>
              <a:ext cx="191644" cy="12046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81" idx="4"/>
              <a:endCxn id="80" idx="0"/>
            </p:cNvCxnSpPr>
            <p:nvPr/>
          </p:nvCxnSpPr>
          <p:spPr>
            <a:xfrm>
              <a:off x="4443015" y="5358138"/>
              <a:ext cx="0" cy="13085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51" idx="6"/>
              <a:endCxn id="80" idx="2"/>
            </p:cNvCxnSpPr>
            <p:nvPr/>
          </p:nvCxnSpPr>
          <p:spPr>
            <a:xfrm>
              <a:off x="4279504" y="5510093"/>
              <a:ext cx="127633" cy="1478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82" idx="5"/>
              <a:endCxn id="80" idx="1"/>
            </p:cNvCxnSpPr>
            <p:nvPr/>
          </p:nvCxnSpPr>
          <p:spPr>
            <a:xfrm>
              <a:off x="4348724" y="5394080"/>
              <a:ext cx="68921" cy="10542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82" idx="3"/>
              <a:endCxn id="51" idx="0"/>
            </p:cNvCxnSpPr>
            <p:nvPr/>
          </p:nvCxnSpPr>
          <p:spPr>
            <a:xfrm flipH="1">
              <a:off x="4243627" y="5394080"/>
              <a:ext cx="54358" cy="8013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82" idx="7"/>
              <a:endCxn id="81" idx="2"/>
            </p:cNvCxnSpPr>
            <p:nvPr/>
          </p:nvCxnSpPr>
          <p:spPr>
            <a:xfrm flipV="1">
              <a:off x="4348724" y="5322261"/>
              <a:ext cx="58413" cy="2108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81" idx="6"/>
              <a:endCxn id="84" idx="2"/>
            </p:cNvCxnSpPr>
            <p:nvPr/>
          </p:nvCxnSpPr>
          <p:spPr>
            <a:xfrm flipV="1">
              <a:off x="4478892" y="5296956"/>
              <a:ext cx="73599" cy="2530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81" idx="0"/>
              <a:endCxn id="83" idx="4"/>
            </p:cNvCxnSpPr>
            <p:nvPr/>
          </p:nvCxnSpPr>
          <p:spPr>
            <a:xfrm flipH="1" flipV="1">
              <a:off x="4420126" y="5214028"/>
              <a:ext cx="22889" cy="7235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82" idx="1"/>
              <a:endCxn id="48" idx="3"/>
            </p:cNvCxnSpPr>
            <p:nvPr/>
          </p:nvCxnSpPr>
          <p:spPr>
            <a:xfrm flipH="1" flipV="1">
              <a:off x="4290966" y="5226698"/>
              <a:ext cx="7019" cy="11664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48" idx="5"/>
              <a:endCxn id="81" idx="1"/>
            </p:cNvCxnSpPr>
            <p:nvPr/>
          </p:nvCxnSpPr>
          <p:spPr>
            <a:xfrm>
              <a:off x="4341705" y="5226698"/>
              <a:ext cx="75940" cy="7019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48" idx="7"/>
              <a:endCxn id="83" idx="2"/>
            </p:cNvCxnSpPr>
            <p:nvPr/>
          </p:nvCxnSpPr>
          <p:spPr>
            <a:xfrm>
              <a:off x="4341705" y="5175959"/>
              <a:ext cx="42543" cy="219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47" idx="6"/>
              <a:endCxn id="83" idx="1"/>
            </p:cNvCxnSpPr>
            <p:nvPr/>
          </p:nvCxnSpPr>
          <p:spPr>
            <a:xfrm>
              <a:off x="4181992" y="5087498"/>
              <a:ext cx="212764" cy="6528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47" idx="4"/>
              <a:endCxn id="48" idx="2"/>
            </p:cNvCxnSpPr>
            <p:nvPr/>
          </p:nvCxnSpPr>
          <p:spPr>
            <a:xfrm>
              <a:off x="4146115" y="5123375"/>
              <a:ext cx="134343" cy="7795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47" idx="4"/>
              <a:endCxn id="49" idx="7"/>
            </p:cNvCxnSpPr>
            <p:nvPr/>
          </p:nvCxnSpPr>
          <p:spPr>
            <a:xfrm flipH="1">
              <a:off x="4089418" y="5123375"/>
              <a:ext cx="56697" cy="11400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49" idx="6"/>
              <a:endCxn id="48" idx="3"/>
            </p:cNvCxnSpPr>
            <p:nvPr/>
          </p:nvCxnSpPr>
          <p:spPr>
            <a:xfrm flipV="1">
              <a:off x="4099926" y="5226698"/>
              <a:ext cx="191040" cy="3605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49" idx="5"/>
              <a:endCxn id="50" idx="1"/>
            </p:cNvCxnSpPr>
            <p:nvPr/>
          </p:nvCxnSpPr>
          <p:spPr>
            <a:xfrm>
              <a:off x="4089418" y="5288117"/>
              <a:ext cx="34918" cy="5522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50" idx="7"/>
              <a:endCxn id="48" idx="3"/>
            </p:cNvCxnSpPr>
            <p:nvPr/>
          </p:nvCxnSpPr>
          <p:spPr>
            <a:xfrm flipV="1">
              <a:off x="4175075" y="5226698"/>
              <a:ext cx="115891" cy="11664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50" idx="6"/>
              <a:endCxn id="82" idx="2"/>
            </p:cNvCxnSpPr>
            <p:nvPr/>
          </p:nvCxnSpPr>
          <p:spPr>
            <a:xfrm>
              <a:off x="4185583" y="5368711"/>
              <a:ext cx="101894" cy="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50" idx="4"/>
              <a:endCxn id="51" idx="1"/>
            </p:cNvCxnSpPr>
            <p:nvPr/>
          </p:nvCxnSpPr>
          <p:spPr>
            <a:xfrm>
              <a:off x="4149706" y="5404588"/>
              <a:ext cx="68551" cy="8013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50" idx="2"/>
              <a:endCxn id="45" idx="6"/>
            </p:cNvCxnSpPr>
            <p:nvPr/>
          </p:nvCxnSpPr>
          <p:spPr>
            <a:xfrm flipH="1" flipV="1">
              <a:off x="3901143" y="5360461"/>
              <a:ext cx="212685" cy="825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45" idx="6"/>
              <a:endCxn id="49" idx="2"/>
            </p:cNvCxnSpPr>
            <p:nvPr/>
          </p:nvCxnSpPr>
          <p:spPr>
            <a:xfrm flipV="1">
              <a:off x="3901143" y="5262748"/>
              <a:ext cx="127028" cy="9771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44" idx="5"/>
              <a:endCxn id="49" idx="1"/>
            </p:cNvCxnSpPr>
            <p:nvPr/>
          </p:nvCxnSpPr>
          <p:spPr>
            <a:xfrm>
              <a:off x="3915561" y="5114256"/>
              <a:ext cx="123118" cy="12312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44" idx="6"/>
              <a:endCxn id="47" idx="2"/>
            </p:cNvCxnSpPr>
            <p:nvPr/>
          </p:nvCxnSpPr>
          <p:spPr>
            <a:xfrm flipV="1">
              <a:off x="3926069" y="5087498"/>
              <a:ext cx="184168" cy="138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44" idx="2"/>
              <a:endCxn id="42" idx="7"/>
            </p:cNvCxnSpPr>
            <p:nvPr/>
          </p:nvCxnSpPr>
          <p:spPr>
            <a:xfrm flipH="1">
              <a:off x="3648474" y="5088887"/>
              <a:ext cx="205840" cy="1928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46" idx="2"/>
              <a:endCxn id="42" idx="5"/>
            </p:cNvCxnSpPr>
            <p:nvPr/>
          </p:nvCxnSpPr>
          <p:spPr>
            <a:xfrm flipH="1" flipV="1">
              <a:off x="3648474" y="5158908"/>
              <a:ext cx="145036" cy="7829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46" idx="0"/>
              <a:endCxn id="44" idx="3"/>
            </p:cNvCxnSpPr>
            <p:nvPr/>
          </p:nvCxnSpPr>
          <p:spPr>
            <a:xfrm flipV="1">
              <a:off x="3829388" y="5114256"/>
              <a:ext cx="35434" cy="8707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49" idx="2"/>
              <a:endCxn id="46" idx="6"/>
            </p:cNvCxnSpPr>
            <p:nvPr/>
          </p:nvCxnSpPr>
          <p:spPr>
            <a:xfrm flipH="1" flipV="1">
              <a:off x="3865265" y="5237207"/>
              <a:ext cx="162906" cy="2554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45" idx="1"/>
              <a:endCxn id="46" idx="3"/>
            </p:cNvCxnSpPr>
            <p:nvPr/>
          </p:nvCxnSpPr>
          <p:spPr>
            <a:xfrm flipH="1" flipV="1">
              <a:off x="3804018" y="5262576"/>
              <a:ext cx="35878" cy="7251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45" idx="2"/>
              <a:endCxn id="43" idx="6"/>
            </p:cNvCxnSpPr>
            <p:nvPr/>
          </p:nvCxnSpPr>
          <p:spPr>
            <a:xfrm flipH="1">
              <a:off x="3684221" y="5360461"/>
              <a:ext cx="145167" cy="1746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46" idx="2"/>
              <a:endCxn id="43" idx="7"/>
            </p:cNvCxnSpPr>
            <p:nvPr/>
          </p:nvCxnSpPr>
          <p:spPr>
            <a:xfrm flipH="1">
              <a:off x="3673713" y="5237207"/>
              <a:ext cx="119797" cy="11534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40" idx="5"/>
              <a:endCxn id="43" idx="2"/>
            </p:cNvCxnSpPr>
            <p:nvPr/>
          </p:nvCxnSpPr>
          <p:spPr>
            <a:xfrm>
              <a:off x="3493343" y="5347631"/>
              <a:ext cx="119123" cy="3029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43" idx="2"/>
              <a:endCxn id="36" idx="7"/>
            </p:cNvCxnSpPr>
            <p:nvPr/>
          </p:nvCxnSpPr>
          <p:spPr>
            <a:xfrm flipH="1">
              <a:off x="3324432" y="5377926"/>
              <a:ext cx="288034" cy="10294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40" idx="3"/>
              <a:endCxn id="36" idx="7"/>
            </p:cNvCxnSpPr>
            <p:nvPr/>
          </p:nvCxnSpPr>
          <p:spPr>
            <a:xfrm flipH="1">
              <a:off x="3324432" y="5347631"/>
              <a:ext cx="118172" cy="13323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43" idx="0"/>
              <a:endCxn id="42" idx="4"/>
            </p:cNvCxnSpPr>
            <p:nvPr/>
          </p:nvCxnSpPr>
          <p:spPr>
            <a:xfrm flipH="1" flipV="1">
              <a:off x="3623105" y="5169416"/>
              <a:ext cx="25239" cy="17263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42" idx="3"/>
              <a:endCxn id="40" idx="7"/>
            </p:cNvCxnSpPr>
            <p:nvPr/>
          </p:nvCxnSpPr>
          <p:spPr>
            <a:xfrm flipH="1">
              <a:off x="3493343" y="5158908"/>
              <a:ext cx="104392" cy="13798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42" idx="2"/>
              <a:endCxn id="39" idx="7"/>
            </p:cNvCxnSpPr>
            <p:nvPr/>
          </p:nvCxnSpPr>
          <p:spPr>
            <a:xfrm flipH="1">
              <a:off x="3335384" y="5133539"/>
              <a:ext cx="251843" cy="10549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39" idx="6"/>
              <a:endCxn id="40" idx="2"/>
            </p:cNvCxnSpPr>
            <p:nvPr/>
          </p:nvCxnSpPr>
          <p:spPr>
            <a:xfrm>
              <a:off x="3345892" y="5264407"/>
              <a:ext cx="86204" cy="5785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39" idx="2"/>
              <a:endCxn id="38" idx="7"/>
            </p:cNvCxnSpPr>
            <p:nvPr/>
          </p:nvCxnSpPr>
          <p:spPr>
            <a:xfrm flipH="1">
              <a:off x="3172351" y="5264407"/>
              <a:ext cx="101786" cy="5924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38" idx="3"/>
              <a:endCxn id="12" idx="7"/>
            </p:cNvCxnSpPr>
            <p:nvPr/>
          </p:nvCxnSpPr>
          <p:spPr>
            <a:xfrm flipH="1">
              <a:off x="2877838" y="5374390"/>
              <a:ext cx="243774" cy="20824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36" idx="0"/>
              <a:endCxn id="39" idx="4"/>
            </p:cNvCxnSpPr>
            <p:nvPr/>
          </p:nvCxnSpPr>
          <p:spPr>
            <a:xfrm flipV="1">
              <a:off x="3299063" y="5300284"/>
              <a:ext cx="10952" cy="17007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38" idx="5"/>
              <a:endCxn id="36" idx="1"/>
            </p:cNvCxnSpPr>
            <p:nvPr/>
          </p:nvCxnSpPr>
          <p:spPr>
            <a:xfrm>
              <a:off x="3172351" y="5374390"/>
              <a:ext cx="101342" cy="10648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41" idx="6"/>
              <a:endCxn id="36" idx="2"/>
            </p:cNvCxnSpPr>
            <p:nvPr/>
          </p:nvCxnSpPr>
          <p:spPr>
            <a:xfrm flipV="1">
              <a:off x="3124500" y="5506240"/>
              <a:ext cx="138685" cy="1863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38" idx="3"/>
              <a:endCxn id="41" idx="0"/>
            </p:cNvCxnSpPr>
            <p:nvPr/>
          </p:nvCxnSpPr>
          <p:spPr>
            <a:xfrm flipH="1">
              <a:off x="3088623" y="5374390"/>
              <a:ext cx="32989" cy="11460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12" idx="7"/>
              <a:endCxn id="41" idx="2"/>
            </p:cNvCxnSpPr>
            <p:nvPr/>
          </p:nvCxnSpPr>
          <p:spPr>
            <a:xfrm flipV="1">
              <a:off x="2877838" y="5524874"/>
              <a:ext cx="174907" cy="5775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36" idx="3"/>
              <a:endCxn id="37" idx="7"/>
            </p:cNvCxnSpPr>
            <p:nvPr/>
          </p:nvCxnSpPr>
          <p:spPr>
            <a:xfrm flipH="1">
              <a:off x="3113993" y="5531609"/>
              <a:ext cx="159700" cy="10039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41" idx="4"/>
              <a:endCxn id="37" idx="0"/>
            </p:cNvCxnSpPr>
            <p:nvPr/>
          </p:nvCxnSpPr>
          <p:spPr>
            <a:xfrm>
              <a:off x="3088623" y="5560751"/>
              <a:ext cx="1" cy="6074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2" idx="6"/>
              <a:endCxn id="37" idx="2"/>
            </p:cNvCxnSpPr>
            <p:nvPr/>
          </p:nvCxnSpPr>
          <p:spPr>
            <a:xfrm>
              <a:off x="2888346" y="5608003"/>
              <a:ext cx="164400" cy="4936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37" idx="3"/>
              <a:endCxn id="35" idx="7"/>
            </p:cNvCxnSpPr>
            <p:nvPr/>
          </p:nvCxnSpPr>
          <p:spPr>
            <a:xfrm flipH="1">
              <a:off x="2949592" y="5682739"/>
              <a:ext cx="113662" cy="9409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55" idx="7"/>
              <a:endCxn id="37" idx="2"/>
            </p:cNvCxnSpPr>
            <p:nvPr/>
          </p:nvCxnSpPr>
          <p:spPr>
            <a:xfrm flipV="1">
              <a:off x="2836468" y="5657370"/>
              <a:ext cx="216278" cy="5527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12" idx="3"/>
              <a:endCxn id="55" idx="0"/>
            </p:cNvCxnSpPr>
            <p:nvPr/>
          </p:nvCxnSpPr>
          <p:spPr>
            <a:xfrm flipH="1">
              <a:off x="2811099" y="5633372"/>
              <a:ext cx="16000" cy="6876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35" idx="3"/>
              <a:endCxn id="29" idx="7"/>
            </p:cNvCxnSpPr>
            <p:nvPr/>
          </p:nvCxnSpPr>
          <p:spPr>
            <a:xfrm flipH="1">
              <a:off x="2836721" y="5827571"/>
              <a:ext cx="62132" cy="9843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32" idx="0"/>
              <a:endCxn id="29" idx="3"/>
            </p:cNvCxnSpPr>
            <p:nvPr/>
          </p:nvCxnSpPr>
          <p:spPr>
            <a:xfrm flipV="1">
              <a:off x="2602339" y="5976741"/>
              <a:ext cx="183643" cy="31079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32" idx="2"/>
              <a:endCxn id="33" idx="6"/>
            </p:cNvCxnSpPr>
            <p:nvPr/>
          </p:nvCxnSpPr>
          <p:spPr>
            <a:xfrm flipH="1" flipV="1">
              <a:off x="2439782" y="6323415"/>
              <a:ext cx="126679" cy="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30" idx="3"/>
              <a:endCxn id="33" idx="0"/>
            </p:cNvCxnSpPr>
            <p:nvPr/>
          </p:nvCxnSpPr>
          <p:spPr>
            <a:xfrm flipH="1">
              <a:off x="2403905" y="5899375"/>
              <a:ext cx="109407" cy="38816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5" idx="3"/>
              <a:endCxn id="30" idx="0"/>
            </p:cNvCxnSpPr>
            <p:nvPr/>
          </p:nvCxnSpPr>
          <p:spPr>
            <a:xfrm flipH="1">
              <a:off x="2538682" y="5610984"/>
              <a:ext cx="94647" cy="22714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4" idx="3"/>
              <a:endCxn id="25" idx="0"/>
            </p:cNvCxnSpPr>
            <p:nvPr/>
          </p:nvCxnSpPr>
          <p:spPr>
            <a:xfrm flipH="1">
              <a:off x="2658699" y="5362227"/>
              <a:ext cx="96645" cy="18751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3" idx="3"/>
              <a:endCxn id="24" idx="0"/>
            </p:cNvCxnSpPr>
            <p:nvPr/>
          </p:nvCxnSpPr>
          <p:spPr>
            <a:xfrm flipH="1">
              <a:off x="2780714" y="5165309"/>
              <a:ext cx="72644" cy="13567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15" idx="3"/>
              <a:endCxn id="23" idx="7"/>
            </p:cNvCxnSpPr>
            <p:nvPr/>
          </p:nvCxnSpPr>
          <p:spPr>
            <a:xfrm flipH="1">
              <a:off x="2904097" y="4866287"/>
              <a:ext cx="136362" cy="24828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14" idx="3"/>
              <a:endCxn id="15" idx="7"/>
            </p:cNvCxnSpPr>
            <p:nvPr/>
          </p:nvCxnSpPr>
          <p:spPr>
            <a:xfrm flipH="1">
              <a:off x="3091198" y="4528399"/>
              <a:ext cx="195640" cy="28714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8" idx="3"/>
              <a:endCxn id="14" idx="7"/>
            </p:cNvCxnSpPr>
            <p:nvPr/>
          </p:nvCxnSpPr>
          <p:spPr>
            <a:xfrm flipH="1">
              <a:off x="3337577" y="4236789"/>
              <a:ext cx="207452" cy="24087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6" idx="3"/>
              <a:endCxn id="8" idx="7"/>
            </p:cNvCxnSpPr>
            <p:nvPr/>
          </p:nvCxnSpPr>
          <p:spPr>
            <a:xfrm flipH="1">
              <a:off x="3595768" y="4040792"/>
              <a:ext cx="115251" cy="14525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9" idx="2"/>
              <a:endCxn id="6" idx="6"/>
            </p:cNvCxnSpPr>
            <p:nvPr/>
          </p:nvCxnSpPr>
          <p:spPr>
            <a:xfrm flipH="1" flipV="1">
              <a:off x="3772266" y="4015423"/>
              <a:ext cx="287909" cy="502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11" idx="2"/>
              <a:endCxn id="9" idx="6"/>
            </p:cNvCxnSpPr>
            <p:nvPr/>
          </p:nvCxnSpPr>
          <p:spPr>
            <a:xfrm flipH="1">
              <a:off x="4131930" y="4015423"/>
              <a:ext cx="425181" cy="502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10" idx="3"/>
              <a:endCxn id="7" idx="6"/>
            </p:cNvCxnSpPr>
            <p:nvPr/>
          </p:nvCxnSpPr>
          <p:spPr>
            <a:xfrm flipH="1">
              <a:off x="4099926" y="4112586"/>
              <a:ext cx="337025" cy="22668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11" idx="3"/>
              <a:endCxn id="10" idx="6"/>
            </p:cNvCxnSpPr>
            <p:nvPr/>
          </p:nvCxnSpPr>
          <p:spPr>
            <a:xfrm flipH="1">
              <a:off x="4498198" y="4040792"/>
              <a:ext cx="69421" cy="4642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7" idx="3"/>
              <a:endCxn id="13" idx="7"/>
            </p:cNvCxnSpPr>
            <p:nvPr/>
          </p:nvCxnSpPr>
          <p:spPr>
            <a:xfrm flipH="1">
              <a:off x="3548524" y="4364639"/>
              <a:ext cx="490155" cy="37683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13" idx="3"/>
              <a:endCxn id="21" idx="7"/>
            </p:cNvCxnSpPr>
            <p:nvPr/>
          </p:nvCxnSpPr>
          <p:spPr>
            <a:xfrm flipH="1">
              <a:off x="3295164" y="4792210"/>
              <a:ext cx="202621" cy="20499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16" idx="7"/>
              <a:endCxn id="21" idx="3"/>
            </p:cNvCxnSpPr>
            <p:nvPr/>
          </p:nvCxnSpPr>
          <p:spPr>
            <a:xfrm flipV="1">
              <a:off x="3091198" y="5047943"/>
              <a:ext cx="153227" cy="19179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16" idx="3"/>
              <a:endCxn id="27" idx="0"/>
            </p:cNvCxnSpPr>
            <p:nvPr/>
          </p:nvCxnSpPr>
          <p:spPr>
            <a:xfrm flipH="1">
              <a:off x="2994074" y="5290472"/>
              <a:ext cx="46385" cy="6998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7" idx="3"/>
              <a:endCxn id="12" idx="7"/>
            </p:cNvCxnSpPr>
            <p:nvPr/>
          </p:nvCxnSpPr>
          <p:spPr>
            <a:xfrm flipH="1">
              <a:off x="2877838" y="5421708"/>
              <a:ext cx="90866" cy="16092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10" idx="2"/>
              <a:endCxn id="9" idx="6"/>
            </p:cNvCxnSpPr>
            <p:nvPr/>
          </p:nvCxnSpPr>
          <p:spPr>
            <a:xfrm flipH="1" flipV="1">
              <a:off x="4131930" y="4020443"/>
              <a:ext cx="294513" cy="6677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9" idx="4"/>
              <a:endCxn id="7" idx="0"/>
            </p:cNvCxnSpPr>
            <p:nvPr/>
          </p:nvCxnSpPr>
          <p:spPr>
            <a:xfrm flipH="1">
              <a:off x="4064049" y="4056320"/>
              <a:ext cx="32004" cy="24707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18" idx="5"/>
              <a:endCxn id="7" idx="2"/>
            </p:cNvCxnSpPr>
            <p:nvPr/>
          </p:nvCxnSpPr>
          <p:spPr>
            <a:xfrm>
              <a:off x="3815224" y="4236789"/>
              <a:ext cx="212947" cy="10248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7" idx="2"/>
              <a:endCxn id="17" idx="6"/>
            </p:cNvCxnSpPr>
            <p:nvPr/>
          </p:nvCxnSpPr>
          <p:spPr>
            <a:xfrm flipH="1">
              <a:off x="3786108" y="4339270"/>
              <a:ext cx="242063" cy="8996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17" idx="3"/>
              <a:endCxn id="13" idx="7"/>
            </p:cNvCxnSpPr>
            <p:nvPr/>
          </p:nvCxnSpPr>
          <p:spPr>
            <a:xfrm flipH="1">
              <a:off x="3548524" y="4454601"/>
              <a:ext cx="176337" cy="28687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18" idx="3"/>
              <a:endCxn id="17" idx="0"/>
            </p:cNvCxnSpPr>
            <p:nvPr/>
          </p:nvCxnSpPr>
          <p:spPr>
            <a:xfrm flipH="1">
              <a:off x="3750231" y="4236789"/>
              <a:ext cx="14254" cy="15656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9" idx="2"/>
              <a:endCxn id="18" idx="7"/>
            </p:cNvCxnSpPr>
            <p:nvPr/>
          </p:nvCxnSpPr>
          <p:spPr>
            <a:xfrm flipH="1">
              <a:off x="3815224" y="4020443"/>
              <a:ext cx="244951" cy="16560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18" idx="1"/>
              <a:endCxn id="6" idx="4"/>
            </p:cNvCxnSpPr>
            <p:nvPr/>
          </p:nvCxnSpPr>
          <p:spPr>
            <a:xfrm flipH="1" flipV="1">
              <a:off x="3736389" y="4051300"/>
              <a:ext cx="28096" cy="13475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18" idx="2"/>
              <a:endCxn id="8" idx="6"/>
            </p:cNvCxnSpPr>
            <p:nvPr/>
          </p:nvCxnSpPr>
          <p:spPr>
            <a:xfrm flipH="1">
              <a:off x="3606276" y="4211420"/>
              <a:ext cx="147701" cy="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17" idx="1"/>
              <a:endCxn id="8" idx="5"/>
            </p:cNvCxnSpPr>
            <p:nvPr/>
          </p:nvCxnSpPr>
          <p:spPr>
            <a:xfrm flipH="1" flipV="1">
              <a:off x="3595768" y="4236789"/>
              <a:ext cx="129093" cy="167073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17" idx="2"/>
              <a:endCxn id="19" idx="7"/>
            </p:cNvCxnSpPr>
            <p:nvPr/>
          </p:nvCxnSpPr>
          <p:spPr>
            <a:xfrm flipH="1">
              <a:off x="3556017" y="4429232"/>
              <a:ext cx="158336" cy="8662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19" idx="0"/>
              <a:endCxn id="8" idx="3"/>
            </p:cNvCxnSpPr>
            <p:nvPr/>
          </p:nvCxnSpPr>
          <p:spPr>
            <a:xfrm flipV="1">
              <a:off x="3530648" y="4236789"/>
              <a:ext cx="14381" cy="26856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19" idx="2"/>
              <a:endCxn id="14" idx="6"/>
            </p:cNvCxnSpPr>
            <p:nvPr/>
          </p:nvCxnSpPr>
          <p:spPr>
            <a:xfrm flipH="1" flipV="1">
              <a:off x="3348085" y="4503030"/>
              <a:ext cx="146685" cy="3819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13" idx="0"/>
              <a:endCxn id="19" idx="4"/>
            </p:cNvCxnSpPr>
            <p:nvPr/>
          </p:nvCxnSpPr>
          <p:spPr>
            <a:xfrm flipV="1">
              <a:off x="3523155" y="4577106"/>
              <a:ext cx="7493" cy="15385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13" idx="1"/>
              <a:endCxn id="14" idx="5"/>
            </p:cNvCxnSpPr>
            <p:nvPr/>
          </p:nvCxnSpPr>
          <p:spPr>
            <a:xfrm flipH="1" flipV="1">
              <a:off x="3337577" y="4528399"/>
              <a:ext cx="160208" cy="21307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13" idx="2"/>
              <a:endCxn id="20" idx="6"/>
            </p:cNvCxnSpPr>
            <p:nvPr/>
          </p:nvCxnSpPr>
          <p:spPr>
            <a:xfrm flipH="1">
              <a:off x="3348084" y="4766841"/>
              <a:ext cx="139193" cy="232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14" idx="4"/>
              <a:endCxn id="20" idx="0"/>
            </p:cNvCxnSpPr>
            <p:nvPr/>
          </p:nvCxnSpPr>
          <p:spPr>
            <a:xfrm flipH="1">
              <a:off x="3312207" y="4538907"/>
              <a:ext cx="1" cy="19437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1" idx="0"/>
              <a:endCxn id="20" idx="4"/>
            </p:cNvCxnSpPr>
            <p:nvPr/>
          </p:nvCxnSpPr>
          <p:spPr>
            <a:xfrm flipV="1">
              <a:off x="3269795" y="4805040"/>
              <a:ext cx="42412" cy="18165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0" idx="2"/>
              <a:endCxn id="15" idx="6"/>
            </p:cNvCxnSpPr>
            <p:nvPr/>
          </p:nvCxnSpPr>
          <p:spPr>
            <a:xfrm flipH="1">
              <a:off x="3101706" y="4769163"/>
              <a:ext cx="174623" cy="7175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1" idx="1"/>
              <a:endCxn id="15" idx="5"/>
            </p:cNvCxnSpPr>
            <p:nvPr/>
          </p:nvCxnSpPr>
          <p:spPr>
            <a:xfrm flipH="1" flipV="1">
              <a:off x="3091198" y="4866287"/>
              <a:ext cx="153227" cy="13091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1" idx="2"/>
              <a:endCxn id="22" idx="6"/>
            </p:cNvCxnSpPr>
            <p:nvPr/>
          </p:nvCxnSpPr>
          <p:spPr>
            <a:xfrm flipH="1">
              <a:off x="3101706" y="5022574"/>
              <a:ext cx="132211" cy="3043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15" idx="4"/>
              <a:endCxn id="22" idx="0"/>
            </p:cNvCxnSpPr>
            <p:nvPr/>
          </p:nvCxnSpPr>
          <p:spPr>
            <a:xfrm>
              <a:off x="3065829" y="4876795"/>
              <a:ext cx="0" cy="14033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2" idx="3"/>
              <a:endCxn id="23" idx="6"/>
            </p:cNvCxnSpPr>
            <p:nvPr/>
          </p:nvCxnSpPr>
          <p:spPr>
            <a:xfrm flipH="1">
              <a:off x="2914605" y="5078379"/>
              <a:ext cx="125854" cy="6156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16" idx="0"/>
              <a:endCxn id="22" idx="4"/>
            </p:cNvCxnSpPr>
            <p:nvPr/>
          </p:nvCxnSpPr>
          <p:spPr>
            <a:xfrm flipV="1">
              <a:off x="3065829" y="5088887"/>
              <a:ext cx="0" cy="14033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16" idx="2"/>
              <a:endCxn id="24" idx="7"/>
            </p:cNvCxnSpPr>
            <p:nvPr/>
          </p:nvCxnSpPr>
          <p:spPr>
            <a:xfrm flipH="1">
              <a:off x="2806083" y="5265103"/>
              <a:ext cx="223868" cy="4638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16" idx="2"/>
              <a:endCxn id="23" idx="5"/>
            </p:cNvCxnSpPr>
            <p:nvPr/>
          </p:nvCxnSpPr>
          <p:spPr>
            <a:xfrm flipH="1" flipV="1">
              <a:off x="2904097" y="5165309"/>
              <a:ext cx="125854" cy="9979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16" idx="2"/>
              <a:endCxn id="26" idx="7"/>
            </p:cNvCxnSpPr>
            <p:nvPr/>
          </p:nvCxnSpPr>
          <p:spPr>
            <a:xfrm flipH="1">
              <a:off x="2877838" y="5265103"/>
              <a:ext cx="152113" cy="12333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" idx="1"/>
              <a:endCxn id="24" idx="5"/>
            </p:cNvCxnSpPr>
            <p:nvPr/>
          </p:nvCxnSpPr>
          <p:spPr>
            <a:xfrm flipH="1" flipV="1">
              <a:off x="2806083" y="5362227"/>
              <a:ext cx="21016" cy="2620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6" idx="3"/>
              <a:endCxn id="25" idx="7"/>
            </p:cNvCxnSpPr>
            <p:nvPr/>
          </p:nvCxnSpPr>
          <p:spPr>
            <a:xfrm flipH="1">
              <a:off x="2684068" y="5439173"/>
              <a:ext cx="143031" cy="12107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7" idx="2"/>
              <a:endCxn id="26" idx="6"/>
            </p:cNvCxnSpPr>
            <p:nvPr/>
          </p:nvCxnSpPr>
          <p:spPr>
            <a:xfrm flipH="1">
              <a:off x="2888346" y="5396339"/>
              <a:ext cx="69850" cy="1746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6" idx="4"/>
              <a:endCxn id="12" idx="0"/>
            </p:cNvCxnSpPr>
            <p:nvPr/>
          </p:nvCxnSpPr>
          <p:spPr>
            <a:xfrm>
              <a:off x="2852469" y="5449681"/>
              <a:ext cx="0" cy="12244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34" idx="3"/>
              <a:endCxn id="33" idx="7"/>
            </p:cNvCxnSpPr>
            <p:nvPr/>
          </p:nvCxnSpPr>
          <p:spPr>
            <a:xfrm flipH="1">
              <a:off x="2429274" y="6215821"/>
              <a:ext cx="44922" cy="82224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32" idx="1"/>
              <a:endCxn id="34" idx="5"/>
            </p:cNvCxnSpPr>
            <p:nvPr/>
          </p:nvCxnSpPr>
          <p:spPr>
            <a:xfrm flipH="1" flipV="1">
              <a:off x="2524935" y="6215821"/>
              <a:ext cx="52034" cy="8222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31" idx="3"/>
              <a:endCxn id="34" idx="7"/>
            </p:cNvCxnSpPr>
            <p:nvPr/>
          </p:nvCxnSpPr>
          <p:spPr>
            <a:xfrm flipH="1">
              <a:off x="2524935" y="6089922"/>
              <a:ext cx="50607" cy="7516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31" idx="4"/>
              <a:endCxn id="32" idx="0"/>
            </p:cNvCxnSpPr>
            <p:nvPr/>
          </p:nvCxnSpPr>
          <p:spPr>
            <a:xfrm>
              <a:off x="2600912" y="6100430"/>
              <a:ext cx="1427" cy="18710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9" idx="3"/>
              <a:endCxn id="31" idx="7"/>
            </p:cNvCxnSpPr>
            <p:nvPr/>
          </p:nvCxnSpPr>
          <p:spPr>
            <a:xfrm flipH="1">
              <a:off x="2626281" y="5976741"/>
              <a:ext cx="159701" cy="6244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30" idx="4"/>
              <a:endCxn id="31" idx="0"/>
            </p:cNvCxnSpPr>
            <p:nvPr/>
          </p:nvCxnSpPr>
          <p:spPr>
            <a:xfrm>
              <a:off x="2538682" y="5909883"/>
              <a:ext cx="62230" cy="11879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30" idx="3"/>
              <a:endCxn id="34" idx="0"/>
            </p:cNvCxnSpPr>
            <p:nvPr/>
          </p:nvCxnSpPr>
          <p:spPr>
            <a:xfrm flipH="1">
              <a:off x="2499566" y="5899375"/>
              <a:ext cx="13746" cy="25519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8" idx="3"/>
              <a:endCxn id="30" idx="7"/>
            </p:cNvCxnSpPr>
            <p:nvPr/>
          </p:nvCxnSpPr>
          <p:spPr>
            <a:xfrm flipH="1">
              <a:off x="2564051" y="5795181"/>
              <a:ext cx="105155" cy="53455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8" idx="1"/>
              <a:endCxn id="25" idx="4"/>
            </p:cNvCxnSpPr>
            <p:nvPr/>
          </p:nvCxnSpPr>
          <p:spPr>
            <a:xfrm flipH="1" flipV="1">
              <a:off x="2658699" y="5621492"/>
              <a:ext cx="10507" cy="122950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12" idx="2"/>
              <a:endCxn id="25" idx="6"/>
            </p:cNvCxnSpPr>
            <p:nvPr/>
          </p:nvCxnSpPr>
          <p:spPr>
            <a:xfrm flipH="1" flipV="1">
              <a:off x="2694576" y="5585615"/>
              <a:ext cx="122015" cy="2238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12" idx="2"/>
              <a:endCxn id="28" idx="7"/>
            </p:cNvCxnSpPr>
            <p:nvPr/>
          </p:nvCxnSpPr>
          <p:spPr>
            <a:xfrm flipH="1">
              <a:off x="2719945" y="5608003"/>
              <a:ext cx="96646" cy="136439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55" idx="2"/>
              <a:endCxn id="28" idx="6"/>
            </p:cNvCxnSpPr>
            <p:nvPr/>
          </p:nvCxnSpPr>
          <p:spPr>
            <a:xfrm flipH="1">
              <a:off x="2730453" y="5738015"/>
              <a:ext cx="44768" cy="31797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35" idx="2"/>
              <a:endCxn id="55" idx="5"/>
            </p:cNvCxnSpPr>
            <p:nvPr/>
          </p:nvCxnSpPr>
          <p:spPr>
            <a:xfrm flipH="1" flipV="1">
              <a:off x="2836468" y="5763384"/>
              <a:ext cx="51877" cy="38818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9" idx="0"/>
              <a:endCxn id="55" idx="4"/>
            </p:cNvCxnSpPr>
            <p:nvPr/>
          </p:nvCxnSpPr>
          <p:spPr>
            <a:xfrm flipH="1" flipV="1">
              <a:off x="2811099" y="5773892"/>
              <a:ext cx="253" cy="141602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9" idx="2"/>
              <a:endCxn id="30" idx="6"/>
            </p:cNvCxnSpPr>
            <p:nvPr/>
          </p:nvCxnSpPr>
          <p:spPr>
            <a:xfrm flipH="1" flipV="1">
              <a:off x="2574559" y="5874006"/>
              <a:ext cx="200915" cy="77366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9" idx="1"/>
              <a:endCxn id="28" idx="5"/>
            </p:cNvCxnSpPr>
            <p:nvPr/>
          </p:nvCxnSpPr>
          <p:spPr>
            <a:xfrm flipH="1" flipV="1">
              <a:off x="2719945" y="5795181"/>
              <a:ext cx="66037" cy="130821"/>
            </a:xfrm>
            <a:prstGeom prst="line">
              <a:avLst/>
            </a:prstGeom>
            <a:grpFill/>
            <a:ln w="19050"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sz="1400" dirty="0">
                <a:latin typeface="Source Sans Pro"/>
                <a:ea typeface="Source Sans Pro"/>
                <a:cs typeface="Segoe UI"/>
              </a:rPr>
              <a:t>V 0_21</a:t>
            </a:r>
            <a:endParaRPr lang="en-NZ" sz="1000" dirty="0"/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r>
              <a:rPr lang="en-NZ" sz="1400" dirty="0">
                <a:latin typeface="Source Sans Pro"/>
                <a:ea typeface="Source Sans Pro"/>
                <a:cs typeface="Segoe UI"/>
              </a:rPr>
              <a:t>22 March 2019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78231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NZ" dirty="0"/>
            </a:br>
            <a:br>
              <a:rPr lang="en-NZ" dirty="0"/>
            </a:br>
            <a:br>
              <a:rPr lang="en-NZ" dirty="0"/>
            </a:br>
            <a:r>
              <a:rPr lang="en-NZ" dirty="0"/>
              <a:t>Rights and Responsibilities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696" y="693241"/>
            <a:ext cx="2088000" cy="32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NZ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Governance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696" y="93630"/>
            <a:ext cx="3703926" cy="50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NZ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Guardianship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09600" y="2059709"/>
            <a:ext cx="5320336" cy="3426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1800" b="1" dirty="0"/>
              <a:t>What do we have/know</a:t>
            </a:r>
          </a:p>
          <a:p>
            <a:r>
              <a:rPr lang="en-NZ" sz="1800" dirty="0"/>
              <a:t>We supply data on the basis of presumed rights (aligned to the privacy act and the HIPC)</a:t>
            </a:r>
          </a:p>
          <a:p>
            <a:r>
              <a:rPr lang="en-NZ" sz="1800" dirty="0"/>
              <a:t>There are no specific human rights relating to data </a:t>
            </a:r>
            <a:r>
              <a:rPr lang="en-NZ" sz="1800" dirty="0">
                <a:hlinkClick r:id="rId2"/>
              </a:rPr>
              <a:t>https://www.govt.nz/browse/law-crime-and-justice/human-rights-in-nz/human-rights-and-freedoms/</a:t>
            </a:r>
            <a:endParaRPr lang="en-NZ" sz="1800" dirty="0"/>
          </a:p>
          <a:p>
            <a:r>
              <a:rPr lang="en-NZ" sz="1800" dirty="0"/>
              <a:t>Principles for </a:t>
            </a:r>
            <a:r>
              <a:rPr lang="en-NZ" sz="1800" dirty="0" err="1"/>
              <a:t>Caldicott</a:t>
            </a:r>
            <a:r>
              <a:rPr lang="en-NZ" sz="1800" dirty="0"/>
              <a:t> Guardians assume an ability to anonymise data as a primary method for maintaining Social License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262063" y="2059709"/>
            <a:ext cx="5320336" cy="3426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1800" b="1" dirty="0"/>
              <a:t>Questions in the health context:</a:t>
            </a:r>
          </a:p>
          <a:p>
            <a:r>
              <a:rPr lang="en-NZ" sz="1800" dirty="0"/>
              <a:t>Do people have the right to their own data?</a:t>
            </a:r>
          </a:p>
          <a:p>
            <a:r>
              <a:rPr lang="en-NZ" sz="1800" dirty="0"/>
              <a:t>What is the definition of “your own data”?</a:t>
            </a:r>
          </a:p>
          <a:p>
            <a:r>
              <a:rPr lang="en-NZ" sz="1800" dirty="0"/>
              <a:t>What other rights do they have?</a:t>
            </a:r>
          </a:p>
          <a:p>
            <a:r>
              <a:rPr lang="en-NZ" sz="1800" dirty="0"/>
              <a:t>Do whanau/</a:t>
            </a:r>
            <a:r>
              <a:rPr lang="en-NZ" sz="1800" dirty="0" err="1"/>
              <a:t>rohe</a:t>
            </a:r>
            <a:r>
              <a:rPr lang="en-NZ" sz="1800" dirty="0"/>
              <a:t>/iwi have rights?</a:t>
            </a:r>
          </a:p>
          <a:p>
            <a:r>
              <a:rPr lang="en-NZ" sz="1800" dirty="0"/>
              <a:t>Can people withhold data for service planning?</a:t>
            </a:r>
          </a:p>
          <a:p>
            <a:r>
              <a:rPr lang="en-NZ" sz="1800" dirty="0"/>
              <a:t>Is there a way the health system can circumvent this withholding?</a:t>
            </a:r>
          </a:p>
          <a:p>
            <a:r>
              <a:rPr lang="en-NZ" sz="1800" dirty="0"/>
              <a:t>We know that in the future it will be harder to anonymise data, how do we build around this?</a:t>
            </a:r>
          </a:p>
        </p:txBody>
      </p:sp>
    </p:spTree>
    <p:extLst>
      <p:ext uri="{BB962C8B-B14F-4D97-AF65-F5344CB8AC3E}">
        <p14:creationId xmlns:p14="http://schemas.microsoft.com/office/powerpoint/2010/main" val="415208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7169"/>
            <a:ext cx="10972800" cy="1143000"/>
          </a:xfrm>
        </p:spPr>
        <p:txBody>
          <a:bodyPr/>
          <a:lstStyle/>
          <a:p>
            <a:r>
              <a:rPr lang="en-NZ" dirty="0"/>
              <a:t>Privacy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59709"/>
            <a:ext cx="5324541" cy="3426691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NZ" sz="1800" b="1" dirty="0"/>
              <a:t>What do we have/know</a:t>
            </a:r>
          </a:p>
          <a:p>
            <a:r>
              <a:rPr lang="en-NZ" sz="1800" dirty="0"/>
              <a:t>Privacy Act and Commissioner provided a useful framework and guidance around managing privacy</a:t>
            </a:r>
          </a:p>
          <a:p>
            <a:r>
              <a:rPr lang="en-NZ" sz="1800" dirty="0"/>
              <a:t>Have PIA Tool</a:t>
            </a:r>
          </a:p>
          <a:p>
            <a:pPr marL="0" indent="0">
              <a:buNone/>
            </a:pPr>
            <a:endParaRPr lang="en-NZ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696" y="693241"/>
            <a:ext cx="2088000" cy="32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NZ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Governance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696" y="93630"/>
            <a:ext cx="3703926" cy="50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NZ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Guardianship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62063" y="2059709"/>
            <a:ext cx="5320336" cy="3426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1800" b="1" dirty="0"/>
              <a:t>Questions in the health context:</a:t>
            </a:r>
          </a:p>
          <a:p>
            <a:r>
              <a:rPr lang="en-NZ" sz="1800" dirty="0"/>
              <a:t>Do we have a sense of what good looks like in terms of PIA?</a:t>
            </a:r>
          </a:p>
          <a:p>
            <a:r>
              <a:rPr lang="en-NZ" sz="1800" dirty="0"/>
              <a:t>Do we have a repository of these?</a:t>
            </a:r>
          </a:p>
          <a:p>
            <a:r>
              <a:rPr lang="en-NZ" sz="1800" dirty="0"/>
              <a:t>How does this fit into a process (when does it need to be completed)?</a:t>
            </a:r>
          </a:p>
        </p:txBody>
      </p:sp>
    </p:spTree>
    <p:extLst>
      <p:ext uri="{BB962C8B-B14F-4D97-AF65-F5344CB8AC3E}">
        <p14:creationId xmlns:p14="http://schemas.microsoft.com/office/powerpoint/2010/main" val="385491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7169"/>
            <a:ext cx="10972800" cy="1143000"/>
          </a:xfrm>
        </p:spPr>
        <p:txBody>
          <a:bodyPr/>
          <a:lstStyle/>
          <a:p>
            <a:r>
              <a:rPr lang="en-NZ" dirty="0"/>
              <a:t>Security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59709"/>
            <a:ext cx="5324541" cy="3426691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NZ" sz="1800" b="1" dirty="0"/>
              <a:t>What do we have/know</a:t>
            </a:r>
          </a:p>
          <a:p>
            <a:r>
              <a:rPr lang="en-NZ" sz="1800" dirty="0"/>
              <a:t>Have the Health Information Security Framework</a:t>
            </a:r>
            <a:endParaRPr lang="en-NZ" sz="1800" b="1" dirty="0"/>
          </a:p>
          <a:p>
            <a:pPr marL="0" indent="0">
              <a:buNone/>
            </a:pPr>
            <a:endParaRPr lang="en-NZ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12696" y="693241"/>
            <a:ext cx="2088000" cy="32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NZ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Governance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696" y="93630"/>
            <a:ext cx="3703926" cy="50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NZ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Guardianship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62063" y="2059709"/>
            <a:ext cx="5320336" cy="3426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1800" b="1" dirty="0"/>
              <a:t>Questions in the health context:</a:t>
            </a:r>
          </a:p>
          <a:p>
            <a:r>
              <a:rPr lang="en-NZ" sz="1800" dirty="0"/>
              <a:t>Does this need to be refreshed?</a:t>
            </a:r>
          </a:p>
          <a:p>
            <a:r>
              <a:rPr lang="en-NZ" sz="1800" dirty="0"/>
              <a:t>Given that Security isn’t absolute, what is an acceptable level of security?</a:t>
            </a:r>
          </a:p>
          <a:p>
            <a:r>
              <a:rPr lang="en-NZ" sz="1800" dirty="0"/>
              <a:t>How do we measure an acceptable level of security?</a:t>
            </a:r>
          </a:p>
        </p:txBody>
      </p:sp>
    </p:spTree>
    <p:extLst>
      <p:ext uri="{BB962C8B-B14F-4D97-AF65-F5344CB8AC3E}">
        <p14:creationId xmlns:p14="http://schemas.microsoft.com/office/powerpoint/2010/main" val="114963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7169"/>
            <a:ext cx="10972800" cy="1143000"/>
          </a:xfrm>
        </p:spPr>
        <p:txBody>
          <a:bodyPr/>
          <a:lstStyle/>
          <a:p>
            <a:r>
              <a:rPr lang="en-NZ" dirty="0"/>
              <a:t>Consent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59709"/>
            <a:ext cx="5324541" cy="3426691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NZ" sz="1800" b="1" dirty="0"/>
              <a:t>What do we have/know</a:t>
            </a:r>
          </a:p>
          <a:p>
            <a:r>
              <a:rPr lang="en-NZ" sz="1800" dirty="0"/>
              <a:t>We understand that consent is important, and use a consent process to collect information</a:t>
            </a:r>
            <a:endParaRPr lang="en-NZ" sz="1800" b="1" dirty="0"/>
          </a:p>
          <a:p>
            <a:pPr marL="0" indent="0">
              <a:buNone/>
            </a:pPr>
            <a:endParaRPr lang="en-NZ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12696" y="693241"/>
            <a:ext cx="2088000" cy="32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NZ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Governance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696" y="93630"/>
            <a:ext cx="3703926" cy="50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NZ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Guardianship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62063" y="2059709"/>
            <a:ext cx="5320336" cy="3426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1800" b="1" dirty="0"/>
              <a:t>Questions in the health context:</a:t>
            </a:r>
          </a:p>
          <a:p>
            <a:r>
              <a:rPr lang="en-NZ" sz="1800" dirty="0"/>
              <a:t>Is the consent process consistent across the sector?</a:t>
            </a:r>
          </a:p>
          <a:p>
            <a:r>
              <a:rPr lang="en-NZ" sz="1800" dirty="0"/>
              <a:t>Is there an ability to re-consent?</a:t>
            </a:r>
          </a:p>
          <a:p>
            <a:r>
              <a:rPr lang="en-NZ" sz="1800" dirty="0"/>
              <a:t>How is consent interoperable between organisations and users?</a:t>
            </a:r>
          </a:p>
          <a:p>
            <a:r>
              <a:rPr lang="en-NZ" sz="1800" dirty="0"/>
              <a:t>What are the considerations around patient preference</a:t>
            </a:r>
          </a:p>
        </p:txBody>
      </p:sp>
    </p:spTree>
    <p:extLst>
      <p:ext uri="{BB962C8B-B14F-4D97-AF65-F5344CB8AC3E}">
        <p14:creationId xmlns:p14="http://schemas.microsoft.com/office/powerpoint/2010/main" val="295434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7169"/>
            <a:ext cx="10972800" cy="1143000"/>
          </a:xfrm>
        </p:spPr>
        <p:txBody>
          <a:bodyPr/>
          <a:lstStyle/>
          <a:p>
            <a:r>
              <a:rPr lang="en-NZ" dirty="0"/>
              <a:t>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59709"/>
            <a:ext cx="5324541" cy="3426691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NZ" sz="1800" b="1" dirty="0"/>
              <a:t>What do we have/know</a:t>
            </a:r>
          </a:p>
          <a:p>
            <a:r>
              <a:rPr lang="en-NZ" sz="1800" dirty="0"/>
              <a:t>We have some management hierarchies for some data assets but not all</a:t>
            </a:r>
          </a:p>
          <a:p>
            <a:endParaRPr lang="en-NZ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12696" y="693241"/>
            <a:ext cx="2088000" cy="32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NZ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Governance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696" y="93630"/>
            <a:ext cx="3703926" cy="50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NZ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Guardianship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62063" y="2059709"/>
            <a:ext cx="5320336" cy="3426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1800" b="1" dirty="0"/>
              <a:t>Questions in the health context:</a:t>
            </a:r>
          </a:p>
          <a:p>
            <a:r>
              <a:rPr lang="en-NZ" sz="1800" dirty="0"/>
              <a:t>What is the right governance/accountability framework for some data which is “commons”</a:t>
            </a:r>
          </a:p>
          <a:p>
            <a:r>
              <a:rPr lang="en-NZ" sz="1800" dirty="0"/>
              <a:t>What principles do we have for providing access to and use of data?</a:t>
            </a:r>
          </a:p>
        </p:txBody>
      </p:sp>
    </p:spTree>
    <p:extLst>
      <p:ext uri="{BB962C8B-B14F-4D97-AF65-F5344CB8AC3E}">
        <p14:creationId xmlns:p14="http://schemas.microsoft.com/office/powerpoint/2010/main" val="217681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7169"/>
            <a:ext cx="10972800" cy="1143000"/>
          </a:xfrm>
        </p:spPr>
        <p:txBody>
          <a:bodyPr/>
          <a:lstStyle/>
          <a:p>
            <a:r>
              <a:rPr lang="en-NZ" dirty="0"/>
              <a:t>Data Sovereignty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059709"/>
            <a:ext cx="5324541" cy="3426691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NZ" sz="1800" b="1" dirty="0"/>
              <a:t>What do we have/know</a:t>
            </a:r>
          </a:p>
          <a:p>
            <a:r>
              <a:rPr lang="en-NZ" sz="1800" dirty="0"/>
              <a:t>The Ministry of Health and central government are working on this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696" y="693241"/>
            <a:ext cx="2088000" cy="32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NZ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Governance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696" y="93630"/>
            <a:ext cx="3703926" cy="50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NZ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Guardianship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62063" y="2059709"/>
            <a:ext cx="5320336" cy="3426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1800" b="1" dirty="0"/>
              <a:t>Questions in the health context:</a:t>
            </a:r>
          </a:p>
          <a:p>
            <a:r>
              <a:rPr lang="en-NZ" sz="1800" dirty="0"/>
              <a:t>How do you weigh control/access/use vs convenience/location/cost?</a:t>
            </a:r>
          </a:p>
        </p:txBody>
      </p:sp>
    </p:spTree>
    <p:extLst>
      <p:ext uri="{BB962C8B-B14F-4D97-AF65-F5344CB8AC3E}">
        <p14:creationId xmlns:p14="http://schemas.microsoft.com/office/powerpoint/2010/main" val="312856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22593"/>
            <a:ext cx="10972800" cy="1143000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</a:rPr>
              <a:t>National Digital/Data Assets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312696" y="693241"/>
            <a:ext cx="2088000" cy="32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NZ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Assets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696" y="93630"/>
            <a:ext cx="3703926" cy="50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NZ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Guardianship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C9B35-96C1-493B-9BFA-FF1AE9088A31}"/>
              </a:ext>
            </a:extLst>
          </p:cNvPr>
          <p:cNvSpPr txBox="1"/>
          <p:nvPr/>
        </p:nvSpPr>
        <p:spPr>
          <a:xfrm>
            <a:off x="540328" y="2445327"/>
            <a:ext cx="1048789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NZ" sz="1400" b="1" i="1" dirty="0">
                <a:latin typeface="Source Sans Pro"/>
                <a:ea typeface="Source Sans Pro"/>
              </a:rPr>
              <a:t>Significant</a:t>
            </a:r>
            <a:r>
              <a:rPr lang="en-NZ" sz="1400" b="1" dirty="0">
                <a:latin typeface="Source Sans Pro"/>
                <a:ea typeface="Source Sans Pro"/>
              </a:rPr>
              <a:t> </a:t>
            </a:r>
            <a:r>
              <a:rPr lang="en-NZ" sz="1400" dirty="0">
                <a:latin typeface="Source Sans Pro"/>
                <a:ea typeface="Source Sans Pro"/>
              </a:rPr>
              <a:t>digital services/systems (</a:t>
            </a:r>
            <a:r>
              <a:rPr lang="en-NZ" sz="1400" dirty="0" err="1">
                <a:latin typeface="Source Sans Pro"/>
                <a:ea typeface="Source Sans Pro"/>
              </a:rPr>
              <a:t>eg.</a:t>
            </a:r>
            <a:r>
              <a:rPr lang="en-NZ" sz="1400" dirty="0">
                <a:latin typeface="Source Sans Pro"/>
                <a:ea typeface="Source Sans Pro"/>
              </a:rPr>
              <a:t> the NHI system) supporting a business function (</a:t>
            </a:r>
            <a:r>
              <a:rPr lang="en-NZ" sz="1400" dirty="0" err="1">
                <a:latin typeface="Source Sans Pro"/>
                <a:ea typeface="Source Sans Pro"/>
              </a:rPr>
              <a:t>eg.</a:t>
            </a:r>
            <a:r>
              <a:rPr lang="en-NZ" sz="1400" dirty="0">
                <a:latin typeface="Source Sans Pro"/>
                <a:ea typeface="Source Sans Pro"/>
              </a:rPr>
              <a:t> trusted unique identifier)</a:t>
            </a:r>
            <a:endParaRPr lang="en-US" dirty="0">
              <a:latin typeface="Source Sans Pro"/>
              <a:ea typeface="Source Sans Pr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NZ" sz="1400" b="1" i="1" dirty="0">
                <a:latin typeface="Source Sans Pro"/>
                <a:ea typeface="Source Sans Pro"/>
              </a:rPr>
              <a:t>Significant</a:t>
            </a:r>
            <a:r>
              <a:rPr lang="en-NZ" sz="1400" dirty="0">
                <a:latin typeface="Source Sans Pro"/>
                <a:ea typeface="Source Sans Pro"/>
              </a:rPr>
              <a:t> sources of data (</a:t>
            </a:r>
            <a:r>
              <a:rPr lang="en-NZ" sz="1400" dirty="0" err="1">
                <a:latin typeface="Source Sans Pro"/>
                <a:ea typeface="Source Sans Pro"/>
              </a:rPr>
              <a:t>eg.</a:t>
            </a:r>
            <a:r>
              <a:rPr lang="en-NZ" sz="1400" dirty="0">
                <a:latin typeface="Source Sans Pro"/>
                <a:ea typeface="Source Sans Pro"/>
              </a:rPr>
              <a:t> the National Minimum Dataset) </a:t>
            </a:r>
            <a:endParaRPr lang="en-NZ" sz="1400" dirty="0">
              <a:latin typeface="Source Sans Pro"/>
              <a:ea typeface="Source Sans Pro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561DD-175E-4E5B-8A27-EAA6C6EB4205}"/>
              </a:ext>
            </a:extLst>
          </p:cNvPr>
          <p:cNvSpPr txBox="1"/>
          <p:nvPr/>
        </p:nvSpPr>
        <p:spPr>
          <a:xfrm>
            <a:off x="540327" y="1808018"/>
            <a:ext cx="531321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b="1">
                <a:latin typeface="Source Sans Pro"/>
                <a:ea typeface="Source Sans Pro"/>
              </a:rPr>
              <a:t>What are National Digital Assets?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895FB-90C8-4089-BFB1-4BADD8017FED}"/>
              </a:ext>
            </a:extLst>
          </p:cNvPr>
          <p:cNvSpPr txBox="1"/>
          <p:nvPr/>
        </p:nvSpPr>
        <p:spPr>
          <a:xfrm>
            <a:off x="562049" y="305645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b="1">
                <a:latin typeface="Source Sans Pro"/>
                <a:ea typeface="Source Sans Pro"/>
              </a:rPr>
              <a:t>Current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07598-34A7-43D0-8DD8-41573913D5D7}"/>
              </a:ext>
            </a:extLst>
          </p:cNvPr>
          <p:cNvSpPr txBox="1"/>
          <p:nvPr/>
        </p:nvSpPr>
        <p:spPr>
          <a:xfrm>
            <a:off x="525651" y="3477726"/>
            <a:ext cx="10531784" cy="31085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National Digital Assets may be managed by different organisations (not just the Ministry)</a:t>
            </a:r>
            <a:endParaRPr lang="en-US" dirty="0">
              <a:latin typeface="Source Sans Pro"/>
              <a:ea typeface="Source Sans Pr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The way in which data is accessed and used varies (</a:t>
            </a:r>
            <a:r>
              <a:rPr lang="en-NZ" sz="1400" dirty="0" err="1">
                <a:latin typeface="Source Sans Pro"/>
                <a:ea typeface="Source Sans Pro"/>
              </a:rPr>
              <a:t>eg.</a:t>
            </a:r>
            <a:r>
              <a:rPr lang="en-NZ" sz="1400" dirty="0">
                <a:latin typeface="Source Sans Pro"/>
                <a:ea typeface="Source Sans Pro"/>
              </a:rPr>
              <a:t> message exchange, data extracts/reports or user applications)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There is no agreed list of National Digital Assets and there is no consistent governance approach.  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Governance may be: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specific to a type of asset (for example Medicines Management Digital Services governance) or 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specific to a function (for example the Ministry Data Governance Working Group) or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an operational or project focused group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National Digital Assets operate within a “whole of system” context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Legislation/regulations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Treaty Partnership and Maori Data Sovereignty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Medical and Data Ethics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Government Chief Digital Officer/Privacy Officer/Data Steward guidance </a:t>
            </a:r>
            <a:endParaRPr lang="en-NZ" sz="1400">
              <a:latin typeface="Source Sans Pro"/>
              <a:ea typeface="Source Sans Pro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Social license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Health system clinical and business processes</a:t>
            </a:r>
            <a:endParaRPr lang="en-NZ" sz="1400" dirty="0">
              <a:latin typeface="Source Sans Pro"/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37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87220"/>
            <a:ext cx="10972800" cy="1143000"/>
          </a:xfrm>
        </p:spPr>
        <p:txBody>
          <a:bodyPr/>
          <a:lstStyle/>
          <a:p>
            <a:r>
              <a:rPr lang="en-NZ" dirty="0"/>
              <a:t>National Digital/Data Assets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696" y="693241"/>
            <a:ext cx="2088000" cy="32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NZ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Assets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696" y="93630"/>
            <a:ext cx="3703926" cy="50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NZ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Guardianship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E587F-E5DD-4AF0-81CC-F1D88ED23C5F}"/>
              </a:ext>
            </a:extLst>
          </p:cNvPr>
          <p:cNvSpPr txBox="1"/>
          <p:nvPr/>
        </p:nvSpPr>
        <p:spPr>
          <a:xfrm>
            <a:off x="610949" y="1818011"/>
            <a:ext cx="511012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b="1">
                <a:latin typeface="Source Sans Pro"/>
                <a:ea typeface="Source Sans Pro"/>
              </a:rPr>
              <a:t>What will change in the future?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1A5612-98E5-4E47-A219-C924DF762569}"/>
              </a:ext>
            </a:extLst>
          </p:cNvPr>
          <p:cNvSpPr txBox="1"/>
          <p:nvPr/>
        </p:nvSpPr>
        <p:spPr>
          <a:xfrm>
            <a:off x="610949" y="2168208"/>
            <a:ext cx="10457607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The volume of data, the purpose for which it can be used, and the number of users will continue to increase</a:t>
            </a:r>
            <a:endParaRPr lang="en-US" dirty="0">
              <a:latin typeface="Source Sans Pro"/>
              <a:ea typeface="Source Sans Pro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Improving health outcomes will require use of data in new ways (and ways not yet envisaged)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Changes to data, for example gender identity, require careful consideration 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Projects require improved data governance </a:t>
            </a:r>
            <a:r>
              <a:rPr lang="en-NZ" sz="1400" dirty="0" err="1">
                <a:latin typeface="Source Sans Pro"/>
                <a:ea typeface="Source Sans Pro"/>
              </a:rPr>
              <a:t>eg.</a:t>
            </a:r>
            <a:r>
              <a:rPr lang="en-NZ" sz="1400" dirty="0">
                <a:latin typeface="Source Sans Pro"/>
                <a:ea typeface="Source Sans Pro"/>
              </a:rPr>
              <a:t> </a:t>
            </a:r>
            <a:r>
              <a:rPr lang="en-NZ" sz="1400" dirty="0" err="1">
                <a:latin typeface="Source Sans Pro"/>
                <a:ea typeface="Source Sans Pro"/>
              </a:rPr>
              <a:t>nHIP</a:t>
            </a:r>
            <a:r>
              <a:rPr lang="en-NZ" sz="1400" dirty="0">
                <a:latin typeface="Source Sans Pro"/>
                <a:ea typeface="Source Sans Pro"/>
              </a:rPr>
              <a:t>, primary care data service, health identity etc..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NZ">
              <a:latin typeface="Source Sans Pro"/>
              <a:ea typeface="Source Sans Pro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0DE31-881C-46A2-B815-AE464C694612}"/>
              </a:ext>
            </a:extLst>
          </p:cNvPr>
          <p:cNvSpPr txBox="1"/>
          <p:nvPr/>
        </p:nvSpPr>
        <p:spPr>
          <a:xfrm>
            <a:off x="604491" y="31971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NZ" b="1">
                <a:latin typeface="Source Sans Pro"/>
                <a:ea typeface="Source Sans Pro"/>
              </a:rPr>
              <a:t>Where do we start?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BEFCE-E46B-44F4-A851-89D16364258B}"/>
              </a:ext>
            </a:extLst>
          </p:cNvPr>
          <p:cNvSpPr txBox="1"/>
          <p:nvPr/>
        </p:nvSpPr>
        <p:spPr>
          <a:xfrm>
            <a:off x="604491" y="3562598"/>
            <a:ext cx="10983132" cy="28931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NZ" sz="1400" dirty="0">
                <a:latin typeface="Source Sans Pro"/>
                <a:ea typeface="Source Sans Pro"/>
              </a:rPr>
              <a:t>Establish governance and decision making focused on data access and use </a:t>
            </a:r>
            <a:endParaRPr lang="en-US">
              <a:latin typeface="Source Sans Pro"/>
              <a:ea typeface="Source Sans Pro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Leverage existing structures and capability where possible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Delegate decision making to domain experts where possible to reduce delay in decision making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Integrate with broader “whole of system” context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Integrate with Data and Digital governance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NZ" sz="1400" dirty="0">
                <a:latin typeface="Source Sans Pro"/>
                <a:ea typeface="Source Sans Pro"/>
              </a:rPr>
              <a:t>Recognise future needs (service delivery, design, vendor management, investment roadmaps etc) but not an initial focus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342900" indent="-342900">
              <a:buAutoNum type="arabicPeriod"/>
            </a:pPr>
            <a:r>
              <a:rPr lang="en-NZ" sz="1400" dirty="0">
                <a:latin typeface="Source Sans Pro"/>
                <a:ea typeface="Source Sans Pro"/>
              </a:rPr>
              <a:t>Implementation steps: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800100" lvl="1" indent="-342900">
              <a:buAutoNum type="alphaLcParenR"/>
            </a:pPr>
            <a:r>
              <a:rPr lang="en-NZ" sz="1400" dirty="0">
                <a:latin typeface="Source Sans Pro"/>
                <a:ea typeface="Source Sans Pro"/>
              </a:rPr>
              <a:t>Establish governance group reporting to the ELT System Enablers Committee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800100" lvl="1" indent="-342900">
              <a:buAutoNum type="alphaLcParenR"/>
            </a:pPr>
            <a:r>
              <a:rPr lang="en-NZ" sz="1400" dirty="0">
                <a:latin typeface="Source Sans Pro"/>
                <a:ea typeface="Source Sans Pro"/>
              </a:rPr>
              <a:t>Leverage existing Data Governance Working Group but expand membership to include sector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342900" indent="-342900">
              <a:buAutoNum type="arabicPeriod"/>
            </a:pPr>
            <a:r>
              <a:rPr lang="en-NZ" sz="1400" dirty="0">
                <a:latin typeface="Source Sans Pro"/>
                <a:ea typeface="Source Sans Pro"/>
              </a:rPr>
              <a:t>Immediate deliverables: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800100" lvl="1" indent="-342900">
              <a:buAutoNum type="alphaLcParenR"/>
            </a:pPr>
            <a:r>
              <a:rPr lang="en-NZ" sz="1400" dirty="0">
                <a:latin typeface="Source Sans Pro"/>
                <a:ea typeface="Source Sans Pro"/>
              </a:rPr>
              <a:t>Establish a register of sector data assets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800100" lvl="1" indent="-342900">
              <a:buAutoNum type="alphaLcParenR"/>
            </a:pPr>
            <a:r>
              <a:rPr lang="en-NZ" sz="1400" dirty="0">
                <a:latin typeface="Source Sans Pro"/>
                <a:ea typeface="Source Sans Pro"/>
              </a:rPr>
              <a:t>Agree and implement process for data access and use</a:t>
            </a:r>
            <a:endParaRPr lang="en-NZ" sz="1400" dirty="0">
              <a:latin typeface="Source Sans Pro"/>
              <a:ea typeface="Source Sans Pro"/>
              <a:cs typeface="Arial"/>
            </a:endParaRPr>
          </a:p>
          <a:p>
            <a:pPr marL="800100" lvl="1" indent="-342900">
              <a:buAutoNum type="alphaLcParenR"/>
            </a:pPr>
            <a:r>
              <a:rPr lang="en-NZ" sz="1400" dirty="0">
                <a:latin typeface="Source Sans Pro"/>
                <a:ea typeface="Source Sans Pro"/>
              </a:rPr>
              <a:t>Form working group for proposed changes to identity data</a:t>
            </a:r>
            <a:endParaRPr lang="en-NZ" sz="1400" dirty="0">
              <a:latin typeface="Source Sans Pro"/>
              <a:ea typeface="Source Sans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90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Implementation Planning</a:t>
            </a:r>
          </a:p>
        </p:txBody>
      </p:sp>
    </p:spTree>
    <p:extLst>
      <p:ext uri="{BB962C8B-B14F-4D97-AF65-F5344CB8AC3E}">
        <p14:creationId xmlns:p14="http://schemas.microsoft.com/office/powerpoint/2010/main" val="229260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Data Guardianship from a Ministry of Health perspective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2059709"/>
            <a:ext cx="5324541" cy="3426691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Need to consider all key elements from an operating model to ensure we are able to meet the needs of being an effective Data Guardian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87276" y="2055120"/>
            <a:ext cx="4155791" cy="4486534"/>
            <a:chOff x="2635994" y="3045898"/>
            <a:chExt cx="1426257" cy="1539767"/>
          </a:xfrm>
        </p:grpSpPr>
        <p:sp>
          <p:nvSpPr>
            <p:cNvPr id="4" name="Oval 3"/>
            <p:cNvSpPr/>
            <p:nvPr/>
          </p:nvSpPr>
          <p:spPr>
            <a:xfrm>
              <a:off x="2635994" y="3045898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NZ" sz="2400" b="1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People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147851" y="3045898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NZ" sz="2400" b="1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Governance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635994" y="3671265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NZ" sz="2400" b="1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Process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47851" y="3671265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NZ" sz="2400" b="1" dirty="0" err="1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Infrastucture</a:t>
              </a:r>
              <a:endParaRPr lang="en-NZ" sz="2400" b="1" dirty="0">
                <a:solidFill>
                  <a:schemeClr val="accent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9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The Data Lifecycle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" y="1024665"/>
            <a:ext cx="5404373" cy="5404373"/>
            <a:chOff x="4940299" y="1903521"/>
            <a:chExt cx="4470400" cy="4470400"/>
          </a:xfrm>
        </p:grpSpPr>
        <p:sp>
          <p:nvSpPr>
            <p:cNvPr id="6" name="Circular Arrow 5"/>
            <p:cNvSpPr>
              <a:spLocks noChangeAspect="1"/>
            </p:cNvSpPr>
            <p:nvPr/>
          </p:nvSpPr>
          <p:spPr>
            <a:xfrm rot="11700000">
              <a:off x="4940299" y="1903521"/>
              <a:ext cx="4470400" cy="4470400"/>
            </a:xfrm>
            <a:prstGeom prst="circularArrow">
              <a:avLst>
                <a:gd name="adj1" fmla="val 8209"/>
                <a:gd name="adj2" fmla="val 1142319"/>
                <a:gd name="adj3" fmla="val 20442412"/>
                <a:gd name="adj4" fmla="val 5667295"/>
                <a:gd name="adj5" fmla="val 7556"/>
              </a:avLst>
            </a:prstGeom>
            <a:solidFill>
              <a:srgbClr val="F68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33253" y="2362497"/>
              <a:ext cx="3638141" cy="3671379"/>
              <a:chOff x="5433253" y="2362497"/>
              <a:chExt cx="3638141" cy="3671379"/>
            </a:xfrm>
          </p:grpSpPr>
          <p:sp>
            <p:nvSpPr>
              <p:cNvPr id="16" name="Circular Arrow 15"/>
              <p:cNvSpPr>
                <a:spLocks noChangeAspect="1"/>
              </p:cNvSpPr>
              <p:nvPr/>
            </p:nvSpPr>
            <p:spPr>
              <a:xfrm rot="16200000">
                <a:off x="5433253" y="2396476"/>
                <a:ext cx="3484490" cy="348449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785177"/>
                  <a:gd name="adj5" fmla="val 9699"/>
                </a:avLst>
              </a:pr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7" name="Circular Arrow 16"/>
              <p:cNvSpPr/>
              <p:nvPr/>
            </p:nvSpPr>
            <p:spPr>
              <a:xfrm rot="1592097">
                <a:off x="7288893" y="2378485"/>
                <a:ext cx="978408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382462"/>
                  <a:gd name="adj5" fmla="val 12500"/>
                </a:avLst>
              </a:prstGeom>
              <a:solidFill>
                <a:srgbClr val="F68B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8" name="Circular Arrow 17"/>
              <p:cNvSpPr/>
              <p:nvPr/>
            </p:nvSpPr>
            <p:spPr>
              <a:xfrm rot="4274584">
                <a:off x="7942835" y="3014387"/>
                <a:ext cx="978408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382462"/>
                  <a:gd name="adj5" fmla="val 12500"/>
                </a:avLst>
              </a:prstGeom>
              <a:solidFill>
                <a:srgbClr val="F68B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9" name="Circular Arrow 18"/>
              <p:cNvSpPr/>
              <p:nvPr/>
            </p:nvSpPr>
            <p:spPr>
              <a:xfrm rot="6401503">
                <a:off x="8092986" y="3784669"/>
                <a:ext cx="978408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382462"/>
                  <a:gd name="adj5" fmla="val 12500"/>
                </a:avLst>
              </a:prstGeom>
              <a:solidFill>
                <a:srgbClr val="F68B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0" name="Circular Arrow 19"/>
              <p:cNvSpPr/>
              <p:nvPr/>
            </p:nvSpPr>
            <p:spPr>
              <a:xfrm rot="10800000">
                <a:off x="6799689" y="5054521"/>
                <a:ext cx="978408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382462"/>
                  <a:gd name="adj5" fmla="val 12500"/>
                </a:avLst>
              </a:prstGeom>
              <a:solidFill>
                <a:srgbClr val="F68B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1" name="Circular Arrow 20"/>
              <p:cNvSpPr/>
              <p:nvPr/>
            </p:nvSpPr>
            <p:spPr>
              <a:xfrm rot="9416087">
                <a:off x="5487815" y="4446768"/>
                <a:ext cx="978408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382462"/>
                  <a:gd name="adj5" fmla="val 12500"/>
                </a:avLst>
              </a:pr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2" name="Circular Arrow 21"/>
              <p:cNvSpPr/>
              <p:nvPr/>
            </p:nvSpPr>
            <p:spPr>
              <a:xfrm rot="2558876">
                <a:off x="7785460" y="4661413"/>
                <a:ext cx="978408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382462"/>
                  <a:gd name="adj5" fmla="val 12500"/>
                </a:avLst>
              </a:pr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974245">
                <a:off x="7769208" y="2362497"/>
                <a:ext cx="841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b="1" dirty="0">
                    <a:solidFill>
                      <a:schemeClr val="bg1"/>
                    </a:solidFill>
                    <a:latin typeface="+mn-lt"/>
                  </a:rPr>
                  <a:t>Sector</a:t>
                </a:r>
              </a:p>
            </p:txBody>
          </p:sp>
          <p:sp>
            <p:nvSpPr>
              <p:cNvPr id="24" name="Circular Arrow 23"/>
              <p:cNvSpPr/>
              <p:nvPr/>
            </p:nvSpPr>
            <p:spPr>
              <a:xfrm rot="5727105">
                <a:off x="6834656" y="5055468"/>
                <a:ext cx="978408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382462"/>
                  <a:gd name="adj5" fmla="val 12500"/>
                </a:avLst>
              </a:pr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133407" y="2705872"/>
              <a:ext cx="900000" cy="443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1. Data Capture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15799" y="3571711"/>
              <a:ext cx="900000" cy="443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2. Data Maintenance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52348" y="4485634"/>
              <a:ext cx="900000" cy="443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3. Data</a:t>
              </a:r>
            </a:p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Synthesis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22654" y="5023687"/>
              <a:ext cx="900000" cy="443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4. Data</a:t>
              </a:r>
            </a:p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Usage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18101" y="4491607"/>
              <a:ext cx="900000" cy="443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5. Data</a:t>
              </a:r>
            </a:p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Publication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18215" y="3561443"/>
              <a:ext cx="900000" cy="443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6. Data</a:t>
              </a:r>
            </a:p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Archival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68101" y="2773731"/>
              <a:ext cx="900000" cy="443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7. Data</a:t>
              </a:r>
            </a:p>
            <a:p>
              <a:pPr algn="ctr"/>
              <a:r>
                <a:rPr lang="en-NZ" sz="12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Purging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9821013">
              <a:off x="6252028" y="2701057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b="1" dirty="0">
                  <a:solidFill>
                    <a:schemeClr val="bg1"/>
                  </a:solidFill>
                  <a:latin typeface="+mn-lt"/>
                </a:rPr>
                <a:t>MoH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194700" y="2393380"/>
            <a:ext cx="5060040" cy="648000"/>
          </a:xfrm>
          <a:prstGeom prst="rect">
            <a:avLst/>
          </a:prstGeom>
          <a:solidFill>
            <a:schemeClr val="bg1"/>
          </a:solidFill>
          <a:ln>
            <a:solidFill>
              <a:srgbClr val="1F3B71"/>
            </a:solidFill>
          </a:ln>
        </p:spPr>
        <p:txBody>
          <a:bodyPr wrap="square" lIns="756000" rIns="3600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NZ" sz="1400" b="1" dirty="0">
                <a:solidFill>
                  <a:srgbClr val="1F3B7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There has never been more data available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94700" y="3184668"/>
            <a:ext cx="5060040" cy="648000"/>
          </a:xfrm>
          <a:prstGeom prst="rect">
            <a:avLst/>
          </a:prstGeom>
          <a:solidFill>
            <a:schemeClr val="bg1"/>
          </a:solidFill>
          <a:ln>
            <a:solidFill>
              <a:srgbClr val="1F3B71"/>
            </a:solidFill>
          </a:ln>
        </p:spPr>
        <p:txBody>
          <a:bodyPr wrap="square" lIns="756000" rIns="3600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NZ" sz="1400" b="1" dirty="0">
                <a:solidFill>
                  <a:srgbClr val="1F3B7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New tools make data more accessible than ever before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94700" y="3975956"/>
            <a:ext cx="5060040" cy="648000"/>
          </a:xfrm>
          <a:prstGeom prst="rect">
            <a:avLst/>
          </a:prstGeom>
          <a:solidFill>
            <a:schemeClr val="bg1"/>
          </a:solidFill>
          <a:ln>
            <a:solidFill>
              <a:srgbClr val="1F3B71"/>
            </a:solidFill>
          </a:ln>
        </p:spPr>
        <p:txBody>
          <a:bodyPr wrap="square" lIns="756000" rIns="3600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NZ" sz="1400" b="1" dirty="0">
                <a:solidFill>
                  <a:srgbClr val="1F3B7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There is a need to build trust in data and analytics with users and the public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94700" y="4767244"/>
            <a:ext cx="5060040" cy="648000"/>
          </a:xfrm>
          <a:prstGeom prst="rect">
            <a:avLst/>
          </a:prstGeom>
          <a:solidFill>
            <a:schemeClr val="bg1"/>
          </a:solidFill>
          <a:ln>
            <a:solidFill>
              <a:srgbClr val="1F3B71"/>
            </a:solidFill>
          </a:ln>
        </p:spPr>
        <p:txBody>
          <a:bodyPr wrap="square" lIns="756000" rIns="3600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NZ" sz="1400" b="1" dirty="0">
                <a:solidFill>
                  <a:srgbClr val="1F3B7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growing risk of data breaches means a renewed focus on security and only providing appropriate access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94700" y="1602092"/>
            <a:ext cx="5060040" cy="648000"/>
          </a:xfrm>
          <a:prstGeom prst="rect">
            <a:avLst/>
          </a:prstGeom>
          <a:solidFill>
            <a:schemeClr val="bg1"/>
          </a:solidFill>
          <a:ln>
            <a:solidFill>
              <a:srgbClr val="1F3B71"/>
            </a:solidFill>
          </a:ln>
        </p:spPr>
        <p:txBody>
          <a:bodyPr wrap="square" lIns="756000" rIns="3600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NZ" sz="1400" b="1" dirty="0">
                <a:solidFill>
                  <a:srgbClr val="1F3B7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There are a growing expectations that data will proactively identify problems, support decision-making and take autonomous or supervised  actions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94700" y="5558531"/>
            <a:ext cx="5060040" cy="648000"/>
          </a:xfrm>
          <a:prstGeom prst="rect">
            <a:avLst/>
          </a:prstGeom>
          <a:solidFill>
            <a:schemeClr val="bg1"/>
          </a:solidFill>
          <a:ln>
            <a:solidFill>
              <a:srgbClr val="1F3B71"/>
            </a:solidFill>
          </a:ln>
        </p:spPr>
        <p:txBody>
          <a:bodyPr wrap="square" lIns="756000" rIns="3600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NZ" sz="1400" b="1" dirty="0">
                <a:solidFill>
                  <a:srgbClr val="1F3B7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There are tools becoming available that grow the ability to mature processes for curating data</a:t>
            </a:r>
          </a:p>
        </p:txBody>
      </p:sp>
      <p:sp>
        <p:nvSpPr>
          <p:cNvPr id="31" name="Freeform 831"/>
          <p:cNvSpPr>
            <a:spLocks noChangeAspect="1" noEditPoints="1"/>
          </p:cNvSpPr>
          <p:nvPr/>
        </p:nvSpPr>
        <p:spPr bwMode="auto">
          <a:xfrm>
            <a:off x="6312220" y="1746092"/>
            <a:ext cx="360000" cy="360000"/>
          </a:xfrm>
          <a:custGeom>
            <a:avLst/>
            <a:gdLst>
              <a:gd name="T0" fmla="*/ 213 w 512"/>
              <a:gd name="T1" fmla="*/ 298 h 512"/>
              <a:gd name="T2" fmla="*/ 298 w 512"/>
              <a:gd name="T3" fmla="*/ 213 h 512"/>
              <a:gd name="T4" fmla="*/ 160 w 512"/>
              <a:gd name="T5" fmla="*/ 160 h 512"/>
              <a:gd name="T6" fmla="*/ 352 w 512"/>
              <a:gd name="T7" fmla="*/ 352 h 512"/>
              <a:gd name="T8" fmla="*/ 160 w 512"/>
              <a:gd name="T9" fmla="*/ 160 h 512"/>
              <a:gd name="T10" fmla="*/ 202 w 512"/>
              <a:gd name="T11" fmla="*/ 320 h 512"/>
              <a:gd name="T12" fmla="*/ 320 w 512"/>
              <a:gd name="T13" fmla="*/ 309 h 512"/>
              <a:gd name="T14" fmla="*/ 309 w 512"/>
              <a:gd name="T15" fmla="*/ 192 h 512"/>
              <a:gd name="T16" fmla="*/ 192 w 512"/>
              <a:gd name="T17" fmla="*/ 202 h 512"/>
              <a:gd name="T18" fmla="*/ 512 w 512"/>
              <a:gd name="T19" fmla="*/ 256 h 512"/>
              <a:gd name="T20" fmla="*/ 0 w 512"/>
              <a:gd name="T21" fmla="*/ 256 h 512"/>
              <a:gd name="T22" fmla="*/ 512 w 512"/>
              <a:gd name="T23" fmla="*/ 256 h 512"/>
              <a:gd name="T24" fmla="*/ 373 w 512"/>
              <a:gd name="T25" fmla="*/ 224 h 512"/>
              <a:gd name="T26" fmla="*/ 416 w 512"/>
              <a:gd name="T27" fmla="*/ 213 h 512"/>
              <a:gd name="T28" fmla="*/ 373 w 512"/>
              <a:gd name="T29" fmla="*/ 202 h 512"/>
              <a:gd name="T30" fmla="*/ 362 w 512"/>
              <a:gd name="T31" fmla="*/ 138 h 512"/>
              <a:gd name="T32" fmla="*/ 309 w 512"/>
              <a:gd name="T33" fmla="*/ 106 h 512"/>
              <a:gd name="T34" fmla="*/ 288 w 512"/>
              <a:gd name="T35" fmla="*/ 106 h 512"/>
              <a:gd name="T36" fmla="*/ 266 w 512"/>
              <a:gd name="T37" fmla="*/ 138 h 512"/>
              <a:gd name="T38" fmla="*/ 256 w 512"/>
              <a:gd name="T39" fmla="*/ 96 h 512"/>
              <a:gd name="T40" fmla="*/ 245 w 512"/>
              <a:gd name="T41" fmla="*/ 138 h 512"/>
              <a:gd name="T42" fmla="*/ 224 w 512"/>
              <a:gd name="T43" fmla="*/ 106 h 512"/>
              <a:gd name="T44" fmla="*/ 202 w 512"/>
              <a:gd name="T45" fmla="*/ 106 h 512"/>
              <a:gd name="T46" fmla="*/ 149 w 512"/>
              <a:gd name="T47" fmla="*/ 138 h 512"/>
              <a:gd name="T48" fmla="*/ 138 w 512"/>
              <a:gd name="T49" fmla="*/ 202 h 512"/>
              <a:gd name="T50" fmla="*/ 96 w 512"/>
              <a:gd name="T51" fmla="*/ 213 h 512"/>
              <a:gd name="T52" fmla="*/ 138 w 512"/>
              <a:gd name="T53" fmla="*/ 224 h 512"/>
              <a:gd name="T54" fmla="*/ 106 w 512"/>
              <a:gd name="T55" fmla="*/ 245 h 512"/>
              <a:gd name="T56" fmla="*/ 106 w 512"/>
              <a:gd name="T57" fmla="*/ 266 h 512"/>
              <a:gd name="T58" fmla="*/ 138 w 512"/>
              <a:gd name="T59" fmla="*/ 288 h 512"/>
              <a:gd name="T60" fmla="*/ 96 w 512"/>
              <a:gd name="T61" fmla="*/ 298 h 512"/>
              <a:gd name="T62" fmla="*/ 138 w 512"/>
              <a:gd name="T63" fmla="*/ 309 h 512"/>
              <a:gd name="T64" fmla="*/ 149 w 512"/>
              <a:gd name="T65" fmla="*/ 373 h 512"/>
              <a:gd name="T66" fmla="*/ 202 w 512"/>
              <a:gd name="T67" fmla="*/ 405 h 512"/>
              <a:gd name="T68" fmla="*/ 224 w 512"/>
              <a:gd name="T69" fmla="*/ 405 h 512"/>
              <a:gd name="T70" fmla="*/ 245 w 512"/>
              <a:gd name="T71" fmla="*/ 373 h 512"/>
              <a:gd name="T72" fmla="*/ 256 w 512"/>
              <a:gd name="T73" fmla="*/ 416 h 512"/>
              <a:gd name="T74" fmla="*/ 266 w 512"/>
              <a:gd name="T75" fmla="*/ 373 h 512"/>
              <a:gd name="T76" fmla="*/ 288 w 512"/>
              <a:gd name="T77" fmla="*/ 405 h 512"/>
              <a:gd name="T78" fmla="*/ 309 w 512"/>
              <a:gd name="T79" fmla="*/ 405 h 512"/>
              <a:gd name="T80" fmla="*/ 362 w 512"/>
              <a:gd name="T81" fmla="*/ 373 h 512"/>
              <a:gd name="T82" fmla="*/ 373 w 512"/>
              <a:gd name="T83" fmla="*/ 309 h 512"/>
              <a:gd name="T84" fmla="*/ 416 w 512"/>
              <a:gd name="T85" fmla="*/ 298 h 512"/>
              <a:gd name="T86" fmla="*/ 373 w 512"/>
              <a:gd name="T87" fmla="*/ 288 h 512"/>
              <a:gd name="T88" fmla="*/ 405 w 512"/>
              <a:gd name="T89" fmla="*/ 266 h 512"/>
              <a:gd name="T90" fmla="*/ 405 w 512"/>
              <a:gd name="T91" fmla="*/ 24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12" h="512">
                <a:moveTo>
                  <a:pt x="298" y="298"/>
                </a:moveTo>
                <a:cubicBezTo>
                  <a:pt x="213" y="298"/>
                  <a:pt x="213" y="298"/>
                  <a:pt x="213" y="298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98" y="213"/>
                  <a:pt x="298" y="213"/>
                  <a:pt x="298" y="213"/>
                </a:cubicBezTo>
                <a:lnTo>
                  <a:pt x="298" y="298"/>
                </a:lnTo>
                <a:close/>
                <a:moveTo>
                  <a:pt x="160" y="160"/>
                </a:moveTo>
                <a:cubicBezTo>
                  <a:pt x="352" y="160"/>
                  <a:pt x="352" y="160"/>
                  <a:pt x="352" y="160"/>
                </a:cubicBezTo>
                <a:cubicBezTo>
                  <a:pt x="352" y="352"/>
                  <a:pt x="352" y="352"/>
                  <a:pt x="352" y="352"/>
                </a:cubicBezTo>
                <a:cubicBezTo>
                  <a:pt x="160" y="352"/>
                  <a:pt x="160" y="352"/>
                  <a:pt x="160" y="352"/>
                </a:cubicBezTo>
                <a:lnTo>
                  <a:pt x="160" y="160"/>
                </a:lnTo>
                <a:close/>
                <a:moveTo>
                  <a:pt x="192" y="309"/>
                </a:moveTo>
                <a:cubicBezTo>
                  <a:pt x="192" y="315"/>
                  <a:pt x="196" y="320"/>
                  <a:pt x="202" y="320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15" y="320"/>
                  <a:pt x="320" y="315"/>
                  <a:pt x="320" y="309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196"/>
                  <a:pt x="315" y="192"/>
                  <a:pt x="309" y="192"/>
                </a:cubicBezTo>
                <a:cubicBezTo>
                  <a:pt x="202" y="192"/>
                  <a:pt x="202" y="192"/>
                  <a:pt x="202" y="192"/>
                </a:cubicBezTo>
                <a:cubicBezTo>
                  <a:pt x="196" y="192"/>
                  <a:pt x="192" y="196"/>
                  <a:pt x="192" y="202"/>
                </a:cubicBezTo>
                <a:lnTo>
                  <a:pt x="192" y="309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3" y="245"/>
                </a:moveTo>
                <a:cubicBezTo>
                  <a:pt x="373" y="224"/>
                  <a:pt x="373" y="224"/>
                  <a:pt x="373" y="224"/>
                </a:cubicBezTo>
                <a:cubicBezTo>
                  <a:pt x="405" y="224"/>
                  <a:pt x="405" y="224"/>
                  <a:pt x="405" y="224"/>
                </a:cubicBezTo>
                <a:cubicBezTo>
                  <a:pt x="411" y="224"/>
                  <a:pt x="416" y="219"/>
                  <a:pt x="416" y="213"/>
                </a:cubicBezTo>
                <a:cubicBezTo>
                  <a:pt x="416" y="207"/>
                  <a:pt x="411" y="202"/>
                  <a:pt x="405" y="202"/>
                </a:cubicBezTo>
                <a:cubicBezTo>
                  <a:pt x="373" y="202"/>
                  <a:pt x="373" y="202"/>
                  <a:pt x="373" y="202"/>
                </a:cubicBezTo>
                <a:cubicBezTo>
                  <a:pt x="373" y="149"/>
                  <a:pt x="373" y="149"/>
                  <a:pt x="373" y="149"/>
                </a:cubicBezTo>
                <a:cubicBezTo>
                  <a:pt x="373" y="143"/>
                  <a:pt x="368" y="138"/>
                  <a:pt x="362" y="138"/>
                </a:cubicBezTo>
                <a:cubicBezTo>
                  <a:pt x="309" y="138"/>
                  <a:pt x="309" y="138"/>
                  <a:pt x="309" y="138"/>
                </a:cubicBezTo>
                <a:cubicBezTo>
                  <a:pt x="309" y="106"/>
                  <a:pt x="309" y="106"/>
                  <a:pt x="309" y="106"/>
                </a:cubicBezTo>
                <a:cubicBezTo>
                  <a:pt x="309" y="100"/>
                  <a:pt x="304" y="96"/>
                  <a:pt x="298" y="96"/>
                </a:cubicBezTo>
                <a:cubicBezTo>
                  <a:pt x="292" y="96"/>
                  <a:pt x="288" y="100"/>
                  <a:pt x="288" y="106"/>
                </a:cubicBezTo>
                <a:cubicBezTo>
                  <a:pt x="288" y="138"/>
                  <a:pt x="288" y="138"/>
                  <a:pt x="288" y="138"/>
                </a:cubicBezTo>
                <a:cubicBezTo>
                  <a:pt x="266" y="138"/>
                  <a:pt x="266" y="138"/>
                  <a:pt x="266" y="138"/>
                </a:cubicBezTo>
                <a:cubicBezTo>
                  <a:pt x="266" y="106"/>
                  <a:pt x="266" y="106"/>
                  <a:pt x="266" y="106"/>
                </a:cubicBezTo>
                <a:cubicBezTo>
                  <a:pt x="266" y="100"/>
                  <a:pt x="262" y="96"/>
                  <a:pt x="256" y="96"/>
                </a:cubicBezTo>
                <a:cubicBezTo>
                  <a:pt x="250" y="96"/>
                  <a:pt x="245" y="100"/>
                  <a:pt x="245" y="106"/>
                </a:cubicBezTo>
                <a:cubicBezTo>
                  <a:pt x="245" y="138"/>
                  <a:pt x="245" y="138"/>
                  <a:pt x="245" y="138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4" y="100"/>
                  <a:pt x="219" y="96"/>
                  <a:pt x="213" y="96"/>
                </a:cubicBezTo>
                <a:cubicBezTo>
                  <a:pt x="207" y="96"/>
                  <a:pt x="202" y="100"/>
                  <a:pt x="202" y="106"/>
                </a:cubicBezTo>
                <a:cubicBezTo>
                  <a:pt x="202" y="138"/>
                  <a:pt x="202" y="138"/>
                  <a:pt x="202" y="138"/>
                </a:cubicBezTo>
                <a:cubicBezTo>
                  <a:pt x="149" y="138"/>
                  <a:pt x="149" y="138"/>
                  <a:pt x="149" y="138"/>
                </a:cubicBezTo>
                <a:cubicBezTo>
                  <a:pt x="143" y="138"/>
                  <a:pt x="138" y="143"/>
                  <a:pt x="138" y="149"/>
                </a:cubicBezTo>
                <a:cubicBezTo>
                  <a:pt x="138" y="202"/>
                  <a:pt x="138" y="202"/>
                  <a:pt x="138" y="202"/>
                </a:cubicBezTo>
                <a:cubicBezTo>
                  <a:pt x="106" y="202"/>
                  <a:pt x="106" y="202"/>
                  <a:pt x="106" y="202"/>
                </a:cubicBezTo>
                <a:cubicBezTo>
                  <a:pt x="100" y="202"/>
                  <a:pt x="96" y="207"/>
                  <a:pt x="96" y="213"/>
                </a:cubicBezTo>
                <a:cubicBezTo>
                  <a:pt x="96" y="219"/>
                  <a:pt x="100" y="224"/>
                  <a:pt x="106" y="224"/>
                </a:cubicBezTo>
                <a:cubicBezTo>
                  <a:pt x="138" y="224"/>
                  <a:pt x="138" y="224"/>
                  <a:pt x="138" y="224"/>
                </a:cubicBezTo>
                <a:cubicBezTo>
                  <a:pt x="138" y="245"/>
                  <a:pt x="138" y="245"/>
                  <a:pt x="138" y="245"/>
                </a:cubicBezTo>
                <a:cubicBezTo>
                  <a:pt x="106" y="245"/>
                  <a:pt x="106" y="245"/>
                  <a:pt x="106" y="245"/>
                </a:cubicBezTo>
                <a:cubicBezTo>
                  <a:pt x="100" y="245"/>
                  <a:pt x="96" y="250"/>
                  <a:pt x="96" y="256"/>
                </a:cubicBezTo>
                <a:cubicBezTo>
                  <a:pt x="96" y="262"/>
                  <a:pt x="100" y="266"/>
                  <a:pt x="106" y="266"/>
                </a:cubicBezTo>
                <a:cubicBezTo>
                  <a:pt x="138" y="266"/>
                  <a:pt x="138" y="266"/>
                  <a:pt x="138" y="266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106" y="288"/>
                  <a:pt x="106" y="288"/>
                  <a:pt x="106" y="288"/>
                </a:cubicBezTo>
                <a:cubicBezTo>
                  <a:pt x="100" y="288"/>
                  <a:pt x="96" y="292"/>
                  <a:pt x="96" y="298"/>
                </a:cubicBezTo>
                <a:cubicBezTo>
                  <a:pt x="96" y="304"/>
                  <a:pt x="100" y="309"/>
                  <a:pt x="106" y="309"/>
                </a:cubicBezTo>
                <a:cubicBezTo>
                  <a:pt x="138" y="309"/>
                  <a:pt x="138" y="309"/>
                  <a:pt x="138" y="309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368"/>
                  <a:pt x="143" y="373"/>
                  <a:pt x="149" y="373"/>
                </a:cubicBezTo>
                <a:cubicBezTo>
                  <a:pt x="202" y="373"/>
                  <a:pt x="202" y="373"/>
                  <a:pt x="202" y="373"/>
                </a:cubicBezTo>
                <a:cubicBezTo>
                  <a:pt x="202" y="405"/>
                  <a:pt x="202" y="405"/>
                  <a:pt x="202" y="405"/>
                </a:cubicBezTo>
                <a:cubicBezTo>
                  <a:pt x="202" y="411"/>
                  <a:pt x="207" y="416"/>
                  <a:pt x="213" y="416"/>
                </a:cubicBezTo>
                <a:cubicBezTo>
                  <a:pt x="219" y="416"/>
                  <a:pt x="224" y="411"/>
                  <a:pt x="224" y="405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45" y="373"/>
                  <a:pt x="245" y="373"/>
                  <a:pt x="245" y="373"/>
                </a:cubicBezTo>
                <a:cubicBezTo>
                  <a:pt x="245" y="405"/>
                  <a:pt x="245" y="405"/>
                  <a:pt x="245" y="405"/>
                </a:cubicBezTo>
                <a:cubicBezTo>
                  <a:pt x="245" y="411"/>
                  <a:pt x="250" y="416"/>
                  <a:pt x="256" y="416"/>
                </a:cubicBezTo>
                <a:cubicBezTo>
                  <a:pt x="262" y="416"/>
                  <a:pt x="266" y="411"/>
                  <a:pt x="266" y="405"/>
                </a:cubicBezTo>
                <a:cubicBezTo>
                  <a:pt x="266" y="373"/>
                  <a:pt x="266" y="373"/>
                  <a:pt x="266" y="373"/>
                </a:cubicBezTo>
                <a:cubicBezTo>
                  <a:pt x="288" y="373"/>
                  <a:pt x="288" y="373"/>
                  <a:pt x="288" y="373"/>
                </a:cubicBezTo>
                <a:cubicBezTo>
                  <a:pt x="288" y="405"/>
                  <a:pt x="288" y="405"/>
                  <a:pt x="288" y="405"/>
                </a:cubicBezTo>
                <a:cubicBezTo>
                  <a:pt x="288" y="411"/>
                  <a:pt x="292" y="416"/>
                  <a:pt x="298" y="416"/>
                </a:cubicBezTo>
                <a:cubicBezTo>
                  <a:pt x="304" y="416"/>
                  <a:pt x="309" y="411"/>
                  <a:pt x="309" y="405"/>
                </a:cubicBezTo>
                <a:cubicBezTo>
                  <a:pt x="309" y="373"/>
                  <a:pt x="309" y="373"/>
                  <a:pt x="309" y="373"/>
                </a:cubicBezTo>
                <a:cubicBezTo>
                  <a:pt x="362" y="373"/>
                  <a:pt x="362" y="373"/>
                  <a:pt x="362" y="373"/>
                </a:cubicBezTo>
                <a:cubicBezTo>
                  <a:pt x="368" y="373"/>
                  <a:pt x="373" y="368"/>
                  <a:pt x="373" y="362"/>
                </a:cubicBezTo>
                <a:cubicBezTo>
                  <a:pt x="373" y="309"/>
                  <a:pt x="373" y="309"/>
                  <a:pt x="373" y="309"/>
                </a:cubicBezTo>
                <a:cubicBezTo>
                  <a:pt x="405" y="309"/>
                  <a:pt x="405" y="309"/>
                  <a:pt x="405" y="309"/>
                </a:cubicBezTo>
                <a:cubicBezTo>
                  <a:pt x="411" y="309"/>
                  <a:pt x="416" y="304"/>
                  <a:pt x="416" y="298"/>
                </a:cubicBezTo>
                <a:cubicBezTo>
                  <a:pt x="416" y="292"/>
                  <a:pt x="411" y="288"/>
                  <a:pt x="405" y="288"/>
                </a:cubicBezTo>
                <a:cubicBezTo>
                  <a:pt x="373" y="288"/>
                  <a:pt x="373" y="288"/>
                  <a:pt x="373" y="288"/>
                </a:cubicBezTo>
                <a:cubicBezTo>
                  <a:pt x="373" y="266"/>
                  <a:pt x="373" y="266"/>
                  <a:pt x="373" y="266"/>
                </a:cubicBezTo>
                <a:cubicBezTo>
                  <a:pt x="405" y="266"/>
                  <a:pt x="405" y="266"/>
                  <a:pt x="405" y="266"/>
                </a:cubicBezTo>
                <a:cubicBezTo>
                  <a:pt x="411" y="266"/>
                  <a:pt x="416" y="262"/>
                  <a:pt x="416" y="256"/>
                </a:cubicBezTo>
                <a:cubicBezTo>
                  <a:pt x="416" y="250"/>
                  <a:pt x="411" y="245"/>
                  <a:pt x="405" y="245"/>
                </a:cubicBezTo>
                <a:lnTo>
                  <a:pt x="373" y="245"/>
                </a:lnTo>
                <a:close/>
              </a:path>
            </a:pathLst>
          </a:custGeom>
          <a:solidFill>
            <a:srgbClr val="1F3B7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32" name="Freeform 584"/>
          <p:cNvSpPr>
            <a:spLocks noChangeAspect="1" noEditPoints="1"/>
          </p:cNvSpPr>
          <p:nvPr/>
        </p:nvSpPr>
        <p:spPr bwMode="auto">
          <a:xfrm>
            <a:off x="6312220" y="2537671"/>
            <a:ext cx="360000" cy="360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05 w 512"/>
              <a:gd name="T11" fmla="*/ 373 h 512"/>
              <a:gd name="T12" fmla="*/ 106 w 512"/>
              <a:gd name="T13" fmla="*/ 373 h 512"/>
              <a:gd name="T14" fmla="*/ 96 w 512"/>
              <a:gd name="T15" fmla="*/ 362 h 512"/>
              <a:gd name="T16" fmla="*/ 96 w 512"/>
              <a:gd name="T17" fmla="*/ 149 h 512"/>
              <a:gd name="T18" fmla="*/ 106 w 512"/>
              <a:gd name="T19" fmla="*/ 138 h 512"/>
              <a:gd name="T20" fmla="*/ 117 w 512"/>
              <a:gd name="T21" fmla="*/ 149 h 512"/>
              <a:gd name="T22" fmla="*/ 117 w 512"/>
              <a:gd name="T23" fmla="*/ 352 h 512"/>
              <a:gd name="T24" fmla="*/ 405 w 512"/>
              <a:gd name="T25" fmla="*/ 352 h 512"/>
              <a:gd name="T26" fmla="*/ 416 w 512"/>
              <a:gd name="T27" fmla="*/ 362 h 512"/>
              <a:gd name="T28" fmla="*/ 405 w 512"/>
              <a:gd name="T29" fmla="*/ 373 h 512"/>
              <a:gd name="T30" fmla="*/ 413 w 512"/>
              <a:gd name="T31" fmla="*/ 178 h 512"/>
              <a:gd name="T32" fmla="*/ 295 w 512"/>
              <a:gd name="T33" fmla="*/ 295 h 512"/>
              <a:gd name="T34" fmla="*/ 280 w 512"/>
              <a:gd name="T35" fmla="*/ 295 h 512"/>
              <a:gd name="T36" fmla="*/ 224 w 512"/>
              <a:gd name="T37" fmla="*/ 239 h 512"/>
              <a:gd name="T38" fmla="*/ 157 w 512"/>
              <a:gd name="T39" fmla="*/ 306 h 512"/>
              <a:gd name="T40" fmla="*/ 149 w 512"/>
              <a:gd name="T41" fmla="*/ 309 h 512"/>
              <a:gd name="T42" fmla="*/ 141 w 512"/>
              <a:gd name="T43" fmla="*/ 306 h 512"/>
              <a:gd name="T44" fmla="*/ 141 w 512"/>
              <a:gd name="T45" fmla="*/ 291 h 512"/>
              <a:gd name="T46" fmla="*/ 216 w 512"/>
              <a:gd name="T47" fmla="*/ 216 h 512"/>
              <a:gd name="T48" fmla="*/ 231 w 512"/>
              <a:gd name="T49" fmla="*/ 216 h 512"/>
              <a:gd name="T50" fmla="*/ 288 w 512"/>
              <a:gd name="T51" fmla="*/ 273 h 512"/>
              <a:gd name="T52" fmla="*/ 397 w 512"/>
              <a:gd name="T53" fmla="*/ 163 h 512"/>
              <a:gd name="T54" fmla="*/ 413 w 512"/>
              <a:gd name="T55" fmla="*/ 163 h 512"/>
              <a:gd name="T56" fmla="*/ 413 w 512"/>
              <a:gd name="T57" fmla="*/ 17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05" y="373"/>
                </a:moveTo>
                <a:cubicBezTo>
                  <a:pt x="106" y="373"/>
                  <a:pt x="106" y="373"/>
                  <a:pt x="106" y="373"/>
                </a:cubicBezTo>
                <a:cubicBezTo>
                  <a:pt x="100" y="373"/>
                  <a:pt x="96" y="368"/>
                  <a:pt x="96" y="362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112" y="138"/>
                  <a:pt x="117" y="143"/>
                  <a:pt x="117" y="149"/>
                </a:cubicBezTo>
                <a:cubicBezTo>
                  <a:pt x="117" y="352"/>
                  <a:pt x="117" y="352"/>
                  <a:pt x="117" y="352"/>
                </a:cubicBezTo>
                <a:cubicBezTo>
                  <a:pt x="405" y="352"/>
                  <a:pt x="405" y="352"/>
                  <a:pt x="405" y="352"/>
                </a:cubicBezTo>
                <a:cubicBezTo>
                  <a:pt x="411" y="352"/>
                  <a:pt x="416" y="356"/>
                  <a:pt x="416" y="362"/>
                </a:cubicBezTo>
                <a:cubicBezTo>
                  <a:pt x="416" y="368"/>
                  <a:pt x="411" y="373"/>
                  <a:pt x="405" y="373"/>
                </a:cubicBezTo>
                <a:close/>
                <a:moveTo>
                  <a:pt x="413" y="178"/>
                </a:moveTo>
                <a:cubicBezTo>
                  <a:pt x="295" y="295"/>
                  <a:pt x="295" y="295"/>
                  <a:pt x="295" y="295"/>
                </a:cubicBezTo>
                <a:cubicBezTo>
                  <a:pt x="291" y="299"/>
                  <a:pt x="284" y="299"/>
                  <a:pt x="280" y="295"/>
                </a:cubicBezTo>
                <a:cubicBezTo>
                  <a:pt x="224" y="239"/>
                  <a:pt x="224" y="239"/>
                  <a:pt x="224" y="239"/>
                </a:cubicBezTo>
                <a:cubicBezTo>
                  <a:pt x="157" y="306"/>
                  <a:pt x="157" y="306"/>
                  <a:pt x="157" y="306"/>
                </a:cubicBezTo>
                <a:cubicBezTo>
                  <a:pt x="154" y="308"/>
                  <a:pt x="152" y="309"/>
                  <a:pt x="149" y="309"/>
                </a:cubicBezTo>
                <a:cubicBezTo>
                  <a:pt x="146" y="309"/>
                  <a:pt x="144" y="308"/>
                  <a:pt x="141" y="306"/>
                </a:cubicBezTo>
                <a:cubicBezTo>
                  <a:pt x="137" y="302"/>
                  <a:pt x="137" y="295"/>
                  <a:pt x="141" y="291"/>
                </a:cubicBezTo>
                <a:cubicBezTo>
                  <a:pt x="216" y="216"/>
                  <a:pt x="216" y="216"/>
                  <a:pt x="216" y="216"/>
                </a:cubicBezTo>
                <a:cubicBezTo>
                  <a:pt x="220" y="212"/>
                  <a:pt x="227" y="212"/>
                  <a:pt x="231" y="216"/>
                </a:cubicBezTo>
                <a:cubicBezTo>
                  <a:pt x="288" y="273"/>
                  <a:pt x="288" y="273"/>
                  <a:pt x="288" y="273"/>
                </a:cubicBezTo>
                <a:cubicBezTo>
                  <a:pt x="397" y="163"/>
                  <a:pt x="397" y="163"/>
                  <a:pt x="397" y="163"/>
                </a:cubicBezTo>
                <a:cubicBezTo>
                  <a:pt x="402" y="159"/>
                  <a:pt x="408" y="159"/>
                  <a:pt x="413" y="163"/>
                </a:cubicBezTo>
                <a:cubicBezTo>
                  <a:pt x="417" y="167"/>
                  <a:pt x="417" y="174"/>
                  <a:pt x="413" y="178"/>
                </a:cubicBezTo>
                <a:close/>
              </a:path>
            </a:pathLst>
          </a:custGeom>
          <a:solidFill>
            <a:srgbClr val="1F3B71"/>
          </a:solidFill>
          <a:ln>
            <a:noFill/>
          </a:ln>
          <a:ex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33" name="Freeform 486"/>
          <p:cNvSpPr>
            <a:spLocks noChangeAspect="1" noEditPoints="1"/>
          </p:cNvSpPr>
          <p:nvPr/>
        </p:nvSpPr>
        <p:spPr bwMode="auto">
          <a:xfrm>
            <a:off x="6312220" y="3328959"/>
            <a:ext cx="360000" cy="360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17 w 512"/>
              <a:gd name="T11" fmla="*/ 160 h 512"/>
              <a:gd name="T12" fmla="*/ 128 w 512"/>
              <a:gd name="T13" fmla="*/ 149 h 512"/>
              <a:gd name="T14" fmla="*/ 384 w 512"/>
              <a:gd name="T15" fmla="*/ 149 h 512"/>
              <a:gd name="T16" fmla="*/ 394 w 512"/>
              <a:gd name="T17" fmla="*/ 160 h 512"/>
              <a:gd name="T18" fmla="*/ 394 w 512"/>
              <a:gd name="T19" fmla="*/ 309 h 512"/>
              <a:gd name="T20" fmla="*/ 384 w 512"/>
              <a:gd name="T21" fmla="*/ 320 h 512"/>
              <a:gd name="T22" fmla="*/ 128 w 512"/>
              <a:gd name="T23" fmla="*/ 320 h 512"/>
              <a:gd name="T24" fmla="*/ 117 w 512"/>
              <a:gd name="T25" fmla="*/ 309 h 512"/>
              <a:gd name="T26" fmla="*/ 117 w 512"/>
              <a:gd name="T27" fmla="*/ 160 h 512"/>
              <a:gd name="T28" fmla="*/ 405 w 512"/>
              <a:gd name="T29" fmla="*/ 362 h 512"/>
              <a:gd name="T30" fmla="*/ 106 w 512"/>
              <a:gd name="T31" fmla="*/ 362 h 512"/>
              <a:gd name="T32" fmla="*/ 96 w 512"/>
              <a:gd name="T33" fmla="*/ 352 h 512"/>
              <a:gd name="T34" fmla="*/ 106 w 512"/>
              <a:gd name="T35" fmla="*/ 341 h 512"/>
              <a:gd name="T36" fmla="*/ 405 w 512"/>
              <a:gd name="T37" fmla="*/ 341 h 512"/>
              <a:gd name="T38" fmla="*/ 416 w 512"/>
              <a:gd name="T39" fmla="*/ 352 h 512"/>
              <a:gd name="T40" fmla="*/ 405 w 512"/>
              <a:gd name="T41" fmla="*/ 362 h 512"/>
              <a:gd name="T42" fmla="*/ 373 w 512"/>
              <a:gd name="T43" fmla="*/ 298 h 512"/>
              <a:gd name="T44" fmla="*/ 138 w 512"/>
              <a:gd name="T45" fmla="*/ 298 h 512"/>
              <a:gd name="T46" fmla="*/ 138 w 512"/>
              <a:gd name="T47" fmla="*/ 170 h 512"/>
              <a:gd name="T48" fmla="*/ 373 w 512"/>
              <a:gd name="T49" fmla="*/ 170 h 512"/>
              <a:gd name="T50" fmla="*/ 373 w 512"/>
              <a:gd name="T51" fmla="*/ 29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160"/>
                </a:moveTo>
                <a:cubicBezTo>
                  <a:pt x="117" y="154"/>
                  <a:pt x="122" y="149"/>
                  <a:pt x="128" y="149"/>
                </a:cubicBezTo>
                <a:cubicBezTo>
                  <a:pt x="384" y="149"/>
                  <a:pt x="384" y="149"/>
                  <a:pt x="384" y="149"/>
                </a:cubicBezTo>
                <a:cubicBezTo>
                  <a:pt x="390" y="149"/>
                  <a:pt x="394" y="154"/>
                  <a:pt x="394" y="160"/>
                </a:cubicBezTo>
                <a:cubicBezTo>
                  <a:pt x="394" y="309"/>
                  <a:pt x="394" y="309"/>
                  <a:pt x="394" y="309"/>
                </a:cubicBezTo>
                <a:cubicBezTo>
                  <a:pt x="394" y="315"/>
                  <a:pt x="390" y="320"/>
                  <a:pt x="384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2" y="320"/>
                  <a:pt x="117" y="315"/>
                  <a:pt x="117" y="309"/>
                </a:cubicBezTo>
                <a:lnTo>
                  <a:pt x="117" y="160"/>
                </a:lnTo>
                <a:close/>
                <a:moveTo>
                  <a:pt x="405" y="362"/>
                </a:moveTo>
                <a:cubicBezTo>
                  <a:pt x="106" y="362"/>
                  <a:pt x="106" y="362"/>
                  <a:pt x="106" y="362"/>
                </a:cubicBezTo>
                <a:cubicBezTo>
                  <a:pt x="100" y="362"/>
                  <a:pt x="96" y="358"/>
                  <a:pt x="96" y="352"/>
                </a:cubicBezTo>
                <a:cubicBezTo>
                  <a:pt x="96" y="346"/>
                  <a:pt x="100" y="341"/>
                  <a:pt x="106" y="341"/>
                </a:cubicBezTo>
                <a:cubicBezTo>
                  <a:pt x="405" y="341"/>
                  <a:pt x="405" y="341"/>
                  <a:pt x="405" y="341"/>
                </a:cubicBezTo>
                <a:cubicBezTo>
                  <a:pt x="411" y="341"/>
                  <a:pt x="416" y="346"/>
                  <a:pt x="416" y="352"/>
                </a:cubicBezTo>
                <a:cubicBezTo>
                  <a:pt x="416" y="358"/>
                  <a:pt x="411" y="362"/>
                  <a:pt x="405" y="362"/>
                </a:cubicBezTo>
                <a:close/>
                <a:moveTo>
                  <a:pt x="373" y="298"/>
                </a:moveTo>
                <a:cubicBezTo>
                  <a:pt x="138" y="298"/>
                  <a:pt x="138" y="298"/>
                  <a:pt x="138" y="298"/>
                </a:cubicBezTo>
                <a:cubicBezTo>
                  <a:pt x="138" y="170"/>
                  <a:pt x="138" y="170"/>
                  <a:pt x="138" y="170"/>
                </a:cubicBezTo>
                <a:cubicBezTo>
                  <a:pt x="373" y="170"/>
                  <a:pt x="373" y="170"/>
                  <a:pt x="373" y="170"/>
                </a:cubicBezTo>
                <a:lnTo>
                  <a:pt x="373" y="298"/>
                </a:lnTo>
                <a:close/>
              </a:path>
            </a:pathLst>
          </a:custGeom>
          <a:solidFill>
            <a:srgbClr val="1F3B7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34" name="Freeform 189"/>
          <p:cNvSpPr>
            <a:spLocks noChangeAspect="1" noEditPoints="1"/>
          </p:cNvSpPr>
          <p:nvPr/>
        </p:nvSpPr>
        <p:spPr bwMode="auto">
          <a:xfrm>
            <a:off x="6312220" y="4120247"/>
            <a:ext cx="360000" cy="360000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416 w 512"/>
              <a:gd name="T5" fmla="*/ 330 h 512"/>
              <a:gd name="T6" fmla="*/ 394 w 512"/>
              <a:gd name="T7" fmla="*/ 341 h 512"/>
              <a:gd name="T8" fmla="*/ 384 w 512"/>
              <a:gd name="T9" fmla="*/ 320 h 512"/>
              <a:gd name="T10" fmla="*/ 371 w 512"/>
              <a:gd name="T11" fmla="*/ 334 h 512"/>
              <a:gd name="T12" fmla="*/ 338 w 512"/>
              <a:gd name="T13" fmla="*/ 359 h 512"/>
              <a:gd name="T14" fmla="*/ 318 w 512"/>
              <a:gd name="T15" fmla="*/ 376 h 512"/>
              <a:gd name="T16" fmla="*/ 277 w 512"/>
              <a:gd name="T17" fmla="*/ 370 h 512"/>
              <a:gd name="T18" fmla="*/ 250 w 512"/>
              <a:gd name="T19" fmla="*/ 384 h 512"/>
              <a:gd name="T20" fmla="*/ 217 w 512"/>
              <a:gd name="T21" fmla="*/ 381 h 512"/>
              <a:gd name="T22" fmla="*/ 172 w 512"/>
              <a:gd name="T23" fmla="*/ 368 h 512"/>
              <a:gd name="T24" fmla="*/ 128 w 512"/>
              <a:gd name="T25" fmla="*/ 320 h 512"/>
              <a:gd name="T26" fmla="*/ 117 w 512"/>
              <a:gd name="T27" fmla="*/ 341 h 512"/>
              <a:gd name="T28" fmla="*/ 96 w 512"/>
              <a:gd name="T29" fmla="*/ 330 h 512"/>
              <a:gd name="T30" fmla="*/ 106 w 512"/>
              <a:gd name="T31" fmla="*/ 170 h 512"/>
              <a:gd name="T32" fmla="*/ 106 w 512"/>
              <a:gd name="T33" fmla="*/ 149 h 512"/>
              <a:gd name="T34" fmla="*/ 128 w 512"/>
              <a:gd name="T35" fmla="*/ 160 h 512"/>
              <a:gd name="T36" fmla="*/ 224 w 512"/>
              <a:gd name="T37" fmla="*/ 181 h 512"/>
              <a:gd name="T38" fmla="*/ 261 w 512"/>
              <a:gd name="T39" fmla="*/ 161 h 512"/>
              <a:gd name="T40" fmla="*/ 343 w 512"/>
              <a:gd name="T41" fmla="*/ 181 h 512"/>
              <a:gd name="T42" fmla="*/ 384 w 512"/>
              <a:gd name="T43" fmla="*/ 160 h 512"/>
              <a:gd name="T44" fmla="*/ 405 w 512"/>
              <a:gd name="T45" fmla="*/ 149 h 512"/>
              <a:gd name="T46" fmla="*/ 405 w 512"/>
              <a:gd name="T47" fmla="*/ 170 h 512"/>
              <a:gd name="T48" fmla="*/ 416 w 512"/>
              <a:gd name="T49" fmla="*/ 330 h 512"/>
              <a:gd name="T50" fmla="*/ 350 w 512"/>
              <a:gd name="T51" fmla="*/ 328 h 512"/>
              <a:gd name="T52" fmla="*/ 335 w 512"/>
              <a:gd name="T53" fmla="*/ 337 h 512"/>
              <a:gd name="T54" fmla="*/ 328 w 512"/>
              <a:gd name="T55" fmla="*/ 332 h 512"/>
              <a:gd name="T56" fmla="*/ 294 w 512"/>
              <a:gd name="T57" fmla="*/ 274 h 512"/>
              <a:gd name="T58" fmla="*/ 275 w 512"/>
              <a:gd name="T59" fmla="*/ 284 h 512"/>
              <a:gd name="T60" fmla="*/ 310 w 512"/>
              <a:gd name="T61" fmla="*/ 343 h 512"/>
              <a:gd name="T62" fmla="*/ 290 w 512"/>
              <a:gd name="T63" fmla="*/ 353 h 512"/>
              <a:gd name="T64" fmla="*/ 243 w 512"/>
              <a:gd name="T65" fmla="*/ 296 h 512"/>
              <a:gd name="T66" fmla="*/ 260 w 512"/>
              <a:gd name="T67" fmla="*/ 345 h 512"/>
              <a:gd name="T68" fmla="*/ 256 w 512"/>
              <a:gd name="T69" fmla="*/ 361 h 512"/>
              <a:gd name="T70" fmla="*/ 239 w 512"/>
              <a:gd name="T71" fmla="*/ 357 h 512"/>
              <a:gd name="T72" fmla="*/ 228 w 512"/>
              <a:gd name="T73" fmla="*/ 337 h 512"/>
              <a:gd name="T74" fmla="*/ 220 w 512"/>
              <a:gd name="T75" fmla="*/ 325 h 512"/>
              <a:gd name="T76" fmla="*/ 202 w 512"/>
              <a:gd name="T77" fmla="*/ 337 h 512"/>
              <a:gd name="T78" fmla="*/ 207 w 512"/>
              <a:gd name="T79" fmla="*/ 363 h 512"/>
              <a:gd name="T80" fmla="*/ 158 w 512"/>
              <a:gd name="T81" fmla="*/ 304 h 512"/>
              <a:gd name="T82" fmla="*/ 128 w 512"/>
              <a:gd name="T83" fmla="*/ 298 h 512"/>
              <a:gd name="T84" fmla="*/ 184 w 512"/>
              <a:gd name="T85" fmla="*/ 202 h 512"/>
              <a:gd name="T86" fmla="*/ 160 w 512"/>
              <a:gd name="T87" fmla="*/ 234 h 512"/>
              <a:gd name="T88" fmla="*/ 193 w 512"/>
              <a:gd name="T89" fmla="*/ 266 h 512"/>
              <a:gd name="T90" fmla="*/ 349 w 512"/>
              <a:gd name="T91" fmla="*/ 319 h 512"/>
              <a:gd name="T92" fmla="*/ 384 w 512"/>
              <a:gd name="T93" fmla="*/ 202 h 512"/>
              <a:gd name="T94" fmla="*/ 362 w 512"/>
              <a:gd name="T95" fmla="*/ 298 h 512"/>
              <a:gd name="T96" fmla="*/ 322 w 512"/>
              <a:gd name="T97" fmla="*/ 230 h 512"/>
              <a:gd name="T98" fmla="*/ 190 w 512"/>
              <a:gd name="T99" fmla="*/ 245 h 512"/>
              <a:gd name="T100" fmla="*/ 181 w 512"/>
              <a:gd name="T101" fmla="*/ 234 h 512"/>
              <a:gd name="T102" fmla="*/ 268 w 512"/>
              <a:gd name="T103" fmla="*/ 182 h 512"/>
              <a:gd name="T104" fmla="*/ 341 w 512"/>
              <a:gd name="T105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rgbClr val="1F3B71"/>
          </a:solidFill>
          <a:ln>
            <a:noFill/>
          </a:ln>
          <a:ex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18541" y="4917264"/>
            <a:ext cx="347357" cy="347357"/>
          </a:xfrm>
          <a:prstGeom prst="ellipse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416237" y="4966288"/>
            <a:ext cx="151965" cy="221170"/>
            <a:chOff x="-1417166" y="1659795"/>
            <a:chExt cx="163638" cy="238159"/>
          </a:xfrm>
        </p:grpSpPr>
        <p:sp>
          <p:nvSpPr>
            <p:cNvPr id="37" name="Rectangle 36"/>
            <p:cNvSpPr/>
            <p:nvPr/>
          </p:nvSpPr>
          <p:spPr>
            <a:xfrm>
              <a:off x="-1417166" y="1766652"/>
              <a:ext cx="163638" cy="131302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8" name="Chord 37"/>
            <p:cNvSpPr/>
            <p:nvPr/>
          </p:nvSpPr>
          <p:spPr>
            <a:xfrm rot="5400000">
              <a:off x="-1435758" y="1696530"/>
              <a:ext cx="200823" cy="127353"/>
            </a:xfrm>
            <a:prstGeom prst="chord">
              <a:avLst>
                <a:gd name="adj1" fmla="val 5063884"/>
                <a:gd name="adj2" fmla="val 16589489"/>
              </a:avLst>
            </a:prstGeom>
            <a:noFill/>
            <a:ln w="127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39" name="Freeform 38"/>
          <p:cNvSpPr>
            <a:spLocks noChangeAspect="1" noEditPoints="1"/>
          </p:cNvSpPr>
          <p:nvPr/>
        </p:nvSpPr>
        <p:spPr bwMode="auto">
          <a:xfrm>
            <a:off x="6312220" y="5702531"/>
            <a:ext cx="360000" cy="360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99 w 512"/>
              <a:gd name="T11" fmla="*/ 334 h 512"/>
              <a:gd name="T12" fmla="*/ 199 w 512"/>
              <a:gd name="T13" fmla="*/ 349 h 512"/>
              <a:gd name="T14" fmla="*/ 192 w 512"/>
              <a:gd name="T15" fmla="*/ 352 h 512"/>
              <a:gd name="T16" fmla="*/ 184 w 512"/>
              <a:gd name="T17" fmla="*/ 349 h 512"/>
              <a:gd name="T18" fmla="*/ 99 w 512"/>
              <a:gd name="T19" fmla="*/ 264 h 512"/>
              <a:gd name="T20" fmla="*/ 99 w 512"/>
              <a:gd name="T21" fmla="*/ 248 h 512"/>
              <a:gd name="T22" fmla="*/ 184 w 512"/>
              <a:gd name="T23" fmla="*/ 163 h 512"/>
              <a:gd name="T24" fmla="*/ 199 w 512"/>
              <a:gd name="T25" fmla="*/ 163 h 512"/>
              <a:gd name="T26" fmla="*/ 199 w 512"/>
              <a:gd name="T27" fmla="*/ 178 h 512"/>
              <a:gd name="T28" fmla="*/ 121 w 512"/>
              <a:gd name="T29" fmla="*/ 256 h 512"/>
              <a:gd name="T30" fmla="*/ 199 w 512"/>
              <a:gd name="T31" fmla="*/ 334 h 512"/>
              <a:gd name="T32" fmla="*/ 241 w 512"/>
              <a:gd name="T33" fmla="*/ 386 h 512"/>
              <a:gd name="T34" fmla="*/ 230 w 512"/>
              <a:gd name="T35" fmla="*/ 395 h 512"/>
              <a:gd name="T36" fmla="*/ 228 w 512"/>
              <a:gd name="T37" fmla="*/ 394 h 512"/>
              <a:gd name="T38" fmla="*/ 220 w 512"/>
              <a:gd name="T39" fmla="*/ 382 h 512"/>
              <a:gd name="T40" fmla="*/ 271 w 512"/>
              <a:gd name="T41" fmla="*/ 126 h 512"/>
              <a:gd name="T42" fmla="*/ 283 w 512"/>
              <a:gd name="T43" fmla="*/ 118 h 512"/>
              <a:gd name="T44" fmla="*/ 292 w 512"/>
              <a:gd name="T45" fmla="*/ 130 h 512"/>
              <a:gd name="T46" fmla="*/ 241 w 512"/>
              <a:gd name="T47" fmla="*/ 386 h 512"/>
              <a:gd name="T48" fmla="*/ 413 w 512"/>
              <a:gd name="T49" fmla="*/ 264 h 512"/>
              <a:gd name="T50" fmla="*/ 327 w 512"/>
              <a:gd name="T51" fmla="*/ 349 h 512"/>
              <a:gd name="T52" fmla="*/ 320 w 512"/>
              <a:gd name="T53" fmla="*/ 352 h 512"/>
              <a:gd name="T54" fmla="*/ 312 w 512"/>
              <a:gd name="T55" fmla="*/ 349 h 512"/>
              <a:gd name="T56" fmla="*/ 312 w 512"/>
              <a:gd name="T57" fmla="*/ 334 h 512"/>
              <a:gd name="T58" fmla="*/ 390 w 512"/>
              <a:gd name="T59" fmla="*/ 256 h 512"/>
              <a:gd name="T60" fmla="*/ 312 w 512"/>
              <a:gd name="T61" fmla="*/ 178 h 512"/>
              <a:gd name="T62" fmla="*/ 312 w 512"/>
              <a:gd name="T63" fmla="*/ 163 h 512"/>
              <a:gd name="T64" fmla="*/ 327 w 512"/>
              <a:gd name="T65" fmla="*/ 163 h 512"/>
              <a:gd name="T66" fmla="*/ 413 w 512"/>
              <a:gd name="T67" fmla="*/ 248 h 512"/>
              <a:gd name="T68" fmla="*/ 413 w 512"/>
              <a:gd name="T69" fmla="*/ 2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5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199" y="334"/>
                </a:moveTo>
                <a:cubicBezTo>
                  <a:pt x="203" y="338"/>
                  <a:pt x="203" y="345"/>
                  <a:pt x="199" y="349"/>
                </a:cubicBezTo>
                <a:cubicBezTo>
                  <a:pt x="197" y="351"/>
                  <a:pt x="194" y="352"/>
                  <a:pt x="192" y="352"/>
                </a:cubicBezTo>
                <a:cubicBezTo>
                  <a:pt x="189" y="352"/>
                  <a:pt x="186" y="351"/>
                  <a:pt x="184" y="349"/>
                </a:cubicBezTo>
                <a:cubicBezTo>
                  <a:pt x="99" y="264"/>
                  <a:pt x="99" y="264"/>
                  <a:pt x="99" y="264"/>
                </a:cubicBezTo>
                <a:cubicBezTo>
                  <a:pt x="95" y="259"/>
                  <a:pt x="95" y="253"/>
                  <a:pt x="99" y="248"/>
                </a:cubicBezTo>
                <a:cubicBezTo>
                  <a:pt x="184" y="163"/>
                  <a:pt x="184" y="163"/>
                  <a:pt x="184" y="163"/>
                </a:cubicBezTo>
                <a:cubicBezTo>
                  <a:pt x="188" y="159"/>
                  <a:pt x="195" y="159"/>
                  <a:pt x="199" y="163"/>
                </a:cubicBezTo>
                <a:cubicBezTo>
                  <a:pt x="203" y="167"/>
                  <a:pt x="203" y="174"/>
                  <a:pt x="199" y="178"/>
                </a:cubicBezTo>
                <a:cubicBezTo>
                  <a:pt x="121" y="256"/>
                  <a:pt x="121" y="256"/>
                  <a:pt x="121" y="256"/>
                </a:cubicBezTo>
                <a:lnTo>
                  <a:pt x="199" y="334"/>
                </a:lnTo>
                <a:close/>
                <a:moveTo>
                  <a:pt x="241" y="386"/>
                </a:moveTo>
                <a:cubicBezTo>
                  <a:pt x="240" y="391"/>
                  <a:pt x="235" y="395"/>
                  <a:pt x="230" y="395"/>
                </a:cubicBezTo>
                <a:cubicBezTo>
                  <a:pt x="229" y="395"/>
                  <a:pt x="229" y="395"/>
                  <a:pt x="228" y="394"/>
                </a:cubicBezTo>
                <a:cubicBezTo>
                  <a:pt x="222" y="393"/>
                  <a:pt x="218" y="388"/>
                  <a:pt x="220" y="382"/>
                </a:cubicBezTo>
                <a:cubicBezTo>
                  <a:pt x="271" y="126"/>
                  <a:pt x="271" y="126"/>
                  <a:pt x="271" y="126"/>
                </a:cubicBezTo>
                <a:cubicBezTo>
                  <a:pt x="272" y="120"/>
                  <a:pt x="278" y="116"/>
                  <a:pt x="283" y="118"/>
                </a:cubicBezTo>
                <a:cubicBezTo>
                  <a:pt x="289" y="119"/>
                  <a:pt x="293" y="124"/>
                  <a:pt x="292" y="130"/>
                </a:cubicBezTo>
                <a:lnTo>
                  <a:pt x="241" y="386"/>
                </a:lnTo>
                <a:close/>
                <a:moveTo>
                  <a:pt x="413" y="264"/>
                </a:moveTo>
                <a:cubicBezTo>
                  <a:pt x="327" y="349"/>
                  <a:pt x="327" y="349"/>
                  <a:pt x="327" y="349"/>
                </a:cubicBezTo>
                <a:cubicBezTo>
                  <a:pt x="325" y="351"/>
                  <a:pt x="322" y="352"/>
                  <a:pt x="320" y="352"/>
                </a:cubicBezTo>
                <a:cubicBezTo>
                  <a:pt x="317" y="352"/>
                  <a:pt x="314" y="351"/>
                  <a:pt x="312" y="349"/>
                </a:cubicBezTo>
                <a:cubicBezTo>
                  <a:pt x="308" y="345"/>
                  <a:pt x="308" y="338"/>
                  <a:pt x="312" y="334"/>
                </a:cubicBezTo>
                <a:cubicBezTo>
                  <a:pt x="390" y="256"/>
                  <a:pt x="390" y="256"/>
                  <a:pt x="390" y="256"/>
                </a:cubicBezTo>
                <a:cubicBezTo>
                  <a:pt x="312" y="178"/>
                  <a:pt x="312" y="178"/>
                  <a:pt x="312" y="178"/>
                </a:cubicBezTo>
                <a:cubicBezTo>
                  <a:pt x="308" y="174"/>
                  <a:pt x="308" y="167"/>
                  <a:pt x="312" y="163"/>
                </a:cubicBezTo>
                <a:cubicBezTo>
                  <a:pt x="316" y="159"/>
                  <a:pt x="323" y="159"/>
                  <a:pt x="327" y="163"/>
                </a:cubicBezTo>
                <a:cubicBezTo>
                  <a:pt x="413" y="248"/>
                  <a:pt x="413" y="248"/>
                  <a:pt x="413" y="248"/>
                </a:cubicBezTo>
                <a:cubicBezTo>
                  <a:pt x="417" y="253"/>
                  <a:pt x="417" y="259"/>
                  <a:pt x="413" y="264"/>
                </a:cubicBezTo>
                <a:close/>
              </a:path>
            </a:pathLst>
          </a:custGeom>
          <a:solidFill>
            <a:srgbClr val="1F3B7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40" name="TextBox 39"/>
          <p:cNvSpPr txBox="1"/>
          <p:nvPr/>
        </p:nvSpPr>
        <p:spPr>
          <a:xfrm>
            <a:off x="6312220" y="1114326"/>
            <a:ext cx="167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Key Trends</a:t>
            </a:r>
          </a:p>
        </p:txBody>
      </p:sp>
    </p:spTree>
    <p:extLst>
      <p:ext uri="{BB962C8B-B14F-4D97-AF65-F5344CB8AC3E}">
        <p14:creationId xmlns:p14="http://schemas.microsoft.com/office/powerpoint/2010/main" val="35019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Workforce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How do we train data + analysis + health?</a:t>
            </a:r>
          </a:p>
          <a:p>
            <a:r>
              <a:rPr lang="en-NZ" dirty="0"/>
              <a:t>Formal + informal training</a:t>
            </a:r>
          </a:p>
          <a:p>
            <a:r>
              <a:rPr lang="en-NZ" dirty="0"/>
              <a:t>Accreditation</a:t>
            </a:r>
          </a:p>
          <a:p>
            <a:r>
              <a:rPr lang="en-NZ" dirty="0"/>
              <a:t>Career pathways</a:t>
            </a:r>
          </a:p>
        </p:txBody>
      </p:sp>
    </p:spTree>
    <p:extLst>
      <p:ext uri="{BB962C8B-B14F-4D97-AF65-F5344CB8AC3E}">
        <p14:creationId xmlns:p14="http://schemas.microsoft.com/office/powerpoint/2010/main" val="415521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22F333AB-F472-4DA3-927B-55938C2DB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92" y="405326"/>
            <a:ext cx="10957301" cy="63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00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759288DD-A1EE-4235-BCAD-60CB8184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8" y="789082"/>
            <a:ext cx="11299555" cy="54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7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05429" y="15271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NZ" sz="3200" dirty="0"/>
              <a:t>What is the future of health data?</a:t>
            </a:r>
          </a:p>
        </p:txBody>
      </p:sp>
      <p:cxnSp>
        <p:nvCxnSpPr>
          <p:cNvPr id="6" name="Elbow Connector 5"/>
          <p:cNvCxnSpPr>
            <a:stCxn id="17" idx="3"/>
          </p:cNvCxnSpPr>
          <p:nvPr/>
        </p:nvCxnSpPr>
        <p:spPr>
          <a:xfrm>
            <a:off x="4818883" y="3991109"/>
            <a:ext cx="219943" cy="1372254"/>
          </a:xfrm>
          <a:prstGeom prst="bentConnector2">
            <a:avLst/>
          </a:prstGeom>
          <a:ln w="101600">
            <a:solidFill>
              <a:srgbClr val="FFC58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98"/>
          <p:cNvCxnSpPr>
            <a:stCxn id="16" idx="2"/>
          </p:cNvCxnSpPr>
          <p:nvPr/>
        </p:nvCxnSpPr>
        <p:spPr>
          <a:xfrm flipH="1">
            <a:off x="5791293" y="3272593"/>
            <a:ext cx="1544" cy="2315339"/>
          </a:xfrm>
          <a:prstGeom prst="straightConnector1">
            <a:avLst/>
          </a:prstGeom>
          <a:ln w="101600">
            <a:solidFill>
              <a:srgbClr val="FFC58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93323" y="1568500"/>
            <a:ext cx="875833" cy="3794863"/>
          </a:xfrm>
          <a:prstGeom prst="rect">
            <a:avLst/>
          </a:prstGeom>
          <a:solidFill>
            <a:srgbClr val="FFC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03201" y="1687013"/>
            <a:ext cx="875833" cy="3794863"/>
          </a:xfrm>
          <a:prstGeom prst="rect">
            <a:avLst/>
          </a:prstGeom>
          <a:solidFill>
            <a:srgbClr val="FFC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82205" y="1525692"/>
            <a:ext cx="356598" cy="3794863"/>
          </a:xfrm>
          <a:prstGeom prst="rect">
            <a:avLst/>
          </a:prstGeom>
          <a:solidFill>
            <a:srgbClr val="FFC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4998" y="1528713"/>
            <a:ext cx="875833" cy="3794863"/>
          </a:xfrm>
          <a:prstGeom prst="rect">
            <a:avLst/>
          </a:prstGeom>
          <a:solidFill>
            <a:srgbClr val="FFC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5106" y="1303460"/>
            <a:ext cx="4438340" cy="73009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Personal data collected by clinical and administrative health systems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39889" y="1313352"/>
            <a:ext cx="4438340" cy="73009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Personal data that’s health related, increasingly generated, currently orphaned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36733" y="2542503"/>
            <a:ext cx="2448844" cy="73009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Primary Care </a:t>
            </a:r>
          </a:p>
          <a:p>
            <a:pPr algn="ctr"/>
            <a:r>
              <a:rPr lang="en-NZ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PHOs / Allied Health / NGOs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55519" y="3626064"/>
            <a:ext cx="2448844" cy="73009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Secondary Care</a:t>
            </a:r>
          </a:p>
          <a:p>
            <a:pPr algn="ctr"/>
            <a:r>
              <a:rPr lang="en-NZ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DHBs / NGOs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85577" y="2542503"/>
            <a:ext cx="814520" cy="730090"/>
          </a:xfrm>
          <a:prstGeom prst="rect">
            <a:avLst/>
          </a:prstGeom>
          <a:solidFill>
            <a:srgbClr val="BC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Future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04363" y="3626064"/>
            <a:ext cx="814520" cy="730090"/>
          </a:xfrm>
          <a:prstGeom prst="rect">
            <a:avLst/>
          </a:prstGeom>
          <a:solidFill>
            <a:srgbClr val="BC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Future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22439" y="5162748"/>
            <a:ext cx="4414935" cy="521022"/>
          </a:xfrm>
          <a:prstGeom prst="rect">
            <a:avLst/>
          </a:prstGeom>
          <a:solidFill>
            <a:srgbClr val="BC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Future Proposed NHIP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34450" y="5162748"/>
            <a:ext cx="4730688" cy="521022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Personal / Private storage</a:t>
            </a:r>
          </a:p>
        </p:txBody>
      </p:sp>
      <p:sp>
        <p:nvSpPr>
          <p:cNvPr id="20" name="Freeform 19"/>
          <p:cNvSpPr/>
          <p:nvPr/>
        </p:nvSpPr>
        <p:spPr>
          <a:xfrm>
            <a:off x="2139361" y="4660752"/>
            <a:ext cx="1034166" cy="667709"/>
          </a:xfrm>
          <a:custGeom>
            <a:avLst/>
            <a:gdLst>
              <a:gd name="connsiteX0" fmla="*/ 1362641 w 2093549"/>
              <a:gd name="connsiteY0" fmla="*/ 0 h 1351698"/>
              <a:gd name="connsiteX1" fmla="*/ 1968692 w 2093549"/>
              <a:gd name="connsiteY1" fmla="*/ 606051 h 1351698"/>
              <a:gd name="connsiteX2" fmla="*/ 1964236 w 2093549"/>
              <a:gd name="connsiteY2" fmla="*/ 650254 h 1351698"/>
              <a:gd name="connsiteX3" fmla="*/ 1974679 w 2093549"/>
              <a:gd name="connsiteY3" fmla="*/ 658870 h 1351698"/>
              <a:gd name="connsiteX4" fmla="*/ 2093549 w 2093549"/>
              <a:gd name="connsiteY4" fmla="*/ 945849 h 1351698"/>
              <a:gd name="connsiteX5" fmla="*/ 1769493 w 2093549"/>
              <a:gd name="connsiteY5" fmla="*/ 1343453 h 1351698"/>
              <a:gd name="connsiteX6" fmla="*/ 1711635 w 2093549"/>
              <a:gd name="connsiteY6" fmla="*/ 1349285 h 1351698"/>
              <a:gd name="connsiteX7" fmla="*/ 1711635 w 2093549"/>
              <a:gd name="connsiteY7" fmla="*/ 1351698 h 1351698"/>
              <a:gd name="connsiteX8" fmla="*/ 1687700 w 2093549"/>
              <a:gd name="connsiteY8" fmla="*/ 1351698 h 1351698"/>
              <a:gd name="connsiteX9" fmla="*/ 405849 w 2093549"/>
              <a:gd name="connsiteY9" fmla="*/ 1351698 h 1351698"/>
              <a:gd name="connsiteX10" fmla="*/ 384808 w 2093549"/>
              <a:gd name="connsiteY10" fmla="*/ 1351698 h 1351698"/>
              <a:gd name="connsiteX11" fmla="*/ 384808 w 2093549"/>
              <a:gd name="connsiteY11" fmla="*/ 1349577 h 1351698"/>
              <a:gd name="connsiteX12" fmla="*/ 324056 w 2093549"/>
              <a:gd name="connsiteY12" fmla="*/ 1343453 h 1351698"/>
              <a:gd name="connsiteX13" fmla="*/ 0 w 2093549"/>
              <a:gd name="connsiteY13" fmla="*/ 945849 h 1351698"/>
              <a:gd name="connsiteX14" fmla="*/ 405849 w 2093549"/>
              <a:gd name="connsiteY14" fmla="*/ 540000 h 1351698"/>
              <a:gd name="connsiteX15" fmla="*/ 459185 w 2093549"/>
              <a:gd name="connsiteY15" fmla="*/ 544706 h 1351698"/>
              <a:gd name="connsiteX16" fmla="*/ 459459 w 2093549"/>
              <a:gd name="connsiteY16" fmla="*/ 541996 h 1351698"/>
              <a:gd name="connsiteX17" fmla="*/ 857062 w 2093549"/>
              <a:gd name="connsiteY17" fmla="*/ 217940 h 1351698"/>
              <a:gd name="connsiteX18" fmla="*/ 897385 w 2093549"/>
              <a:gd name="connsiteY18" fmla="*/ 222005 h 1351698"/>
              <a:gd name="connsiteX19" fmla="*/ 934098 w 2093549"/>
              <a:gd name="connsiteY19" fmla="*/ 177508 h 1351698"/>
              <a:gd name="connsiteX20" fmla="*/ 1362641 w 2093549"/>
              <a:gd name="connsiteY20" fmla="*/ 0 h 13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93549" h="1351698">
                <a:moveTo>
                  <a:pt x="1362641" y="0"/>
                </a:moveTo>
                <a:cubicBezTo>
                  <a:pt x="1697354" y="0"/>
                  <a:pt x="1968692" y="271338"/>
                  <a:pt x="1968692" y="606051"/>
                </a:cubicBezTo>
                <a:lnTo>
                  <a:pt x="1964236" y="650254"/>
                </a:lnTo>
                <a:lnTo>
                  <a:pt x="1974679" y="658870"/>
                </a:lnTo>
                <a:cubicBezTo>
                  <a:pt x="2048123" y="732315"/>
                  <a:pt x="2093549" y="833777"/>
                  <a:pt x="2093549" y="945849"/>
                </a:cubicBezTo>
                <a:cubicBezTo>
                  <a:pt x="2093549" y="1141975"/>
                  <a:pt x="1954431" y="1305609"/>
                  <a:pt x="1769493" y="1343453"/>
                </a:cubicBezTo>
                <a:lnTo>
                  <a:pt x="1711635" y="1349285"/>
                </a:lnTo>
                <a:lnTo>
                  <a:pt x="1711635" y="1351698"/>
                </a:lnTo>
                <a:lnTo>
                  <a:pt x="1687700" y="1351698"/>
                </a:lnTo>
                <a:lnTo>
                  <a:pt x="405849" y="1351698"/>
                </a:lnTo>
                <a:lnTo>
                  <a:pt x="384808" y="1351698"/>
                </a:lnTo>
                <a:lnTo>
                  <a:pt x="384808" y="1349577"/>
                </a:lnTo>
                <a:lnTo>
                  <a:pt x="324056" y="1343453"/>
                </a:lnTo>
                <a:cubicBezTo>
                  <a:pt x="139118" y="1305609"/>
                  <a:pt x="0" y="1141975"/>
                  <a:pt x="0" y="945849"/>
                </a:cubicBezTo>
                <a:cubicBezTo>
                  <a:pt x="0" y="721705"/>
                  <a:pt x="181705" y="540000"/>
                  <a:pt x="405849" y="540000"/>
                </a:cubicBezTo>
                <a:lnTo>
                  <a:pt x="459185" y="544706"/>
                </a:lnTo>
                <a:lnTo>
                  <a:pt x="459459" y="541996"/>
                </a:lnTo>
                <a:cubicBezTo>
                  <a:pt x="497302" y="357058"/>
                  <a:pt x="660936" y="217940"/>
                  <a:pt x="857062" y="217940"/>
                </a:cubicBezTo>
                <a:lnTo>
                  <a:pt x="897385" y="222005"/>
                </a:lnTo>
                <a:lnTo>
                  <a:pt x="934098" y="177508"/>
                </a:lnTo>
                <a:cubicBezTo>
                  <a:pt x="1043772" y="67834"/>
                  <a:pt x="1195285" y="0"/>
                  <a:pt x="1362641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99385" tIns="132923" rIns="33231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831" b="1" kern="0" dirty="0">
              <a:solidFill>
                <a:prstClr val="black">
                  <a:lumMod val="65000"/>
                  <a:lumOff val="3500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696379" y="4660752"/>
            <a:ext cx="1034166" cy="667709"/>
          </a:xfrm>
          <a:custGeom>
            <a:avLst/>
            <a:gdLst>
              <a:gd name="connsiteX0" fmla="*/ 1362641 w 2093549"/>
              <a:gd name="connsiteY0" fmla="*/ 0 h 1351698"/>
              <a:gd name="connsiteX1" fmla="*/ 1968692 w 2093549"/>
              <a:gd name="connsiteY1" fmla="*/ 606051 h 1351698"/>
              <a:gd name="connsiteX2" fmla="*/ 1964236 w 2093549"/>
              <a:gd name="connsiteY2" fmla="*/ 650254 h 1351698"/>
              <a:gd name="connsiteX3" fmla="*/ 1974679 w 2093549"/>
              <a:gd name="connsiteY3" fmla="*/ 658870 h 1351698"/>
              <a:gd name="connsiteX4" fmla="*/ 2093549 w 2093549"/>
              <a:gd name="connsiteY4" fmla="*/ 945849 h 1351698"/>
              <a:gd name="connsiteX5" fmla="*/ 1769493 w 2093549"/>
              <a:gd name="connsiteY5" fmla="*/ 1343453 h 1351698"/>
              <a:gd name="connsiteX6" fmla="*/ 1711635 w 2093549"/>
              <a:gd name="connsiteY6" fmla="*/ 1349285 h 1351698"/>
              <a:gd name="connsiteX7" fmla="*/ 1711635 w 2093549"/>
              <a:gd name="connsiteY7" fmla="*/ 1351698 h 1351698"/>
              <a:gd name="connsiteX8" fmla="*/ 1687700 w 2093549"/>
              <a:gd name="connsiteY8" fmla="*/ 1351698 h 1351698"/>
              <a:gd name="connsiteX9" fmla="*/ 405849 w 2093549"/>
              <a:gd name="connsiteY9" fmla="*/ 1351698 h 1351698"/>
              <a:gd name="connsiteX10" fmla="*/ 384808 w 2093549"/>
              <a:gd name="connsiteY10" fmla="*/ 1351698 h 1351698"/>
              <a:gd name="connsiteX11" fmla="*/ 384808 w 2093549"/>
              <a:gd name="connsiteY11" fmla="*/ 1349577 h 1351698"/>
              <a:gd name="connsiteX12" fmla="*/ 324056 w 2093549"/>
              <a:gd name="connsiteY12" fmla="*/ 1343453 h 1351698"/>
              <a:gd name="connsiteX13" fmla="*/ 0 w 2093549"/>
              <a:gd name="connsiteY13" fmla="*/ 945849 h 1351698"/>
              <a:gd name="connsiteX14" fmla="*/ 405849 w 2093549"/>
              <a:gd name="connsiteY14" fmla="*/ 540000 h 1351698"/>
              <a:gd name="connsiteX15" fmla="*/ 459185 w 2093549"/>
              <a:gd name="connsiteY15" fmla="*/ 544706 h 1351698"/>
              <a:gd name="connsiteX16" fmla="*/ 459459 w 2093549"/>
              <a:gd name="connsiteY16" fmla="*/ 541996 h 1351698"/>
              <a:gd name="connsiteX17" fmla="*/ 857062 w 2093549"/>
              <a:gd name="connsiteY17" fmla="*/ 217940 h 1351698"/>
              <a:gd name="connsiteX18" fmla="*/ 897385 w 2093549"/>
              <a:gd name="connsiteY18" fmla="*/ 222005 h 1351698"/>
              <a:gd name="connsiteX19" fmla="*/ 934098 w 2093549"/>
              <a:gd name="connsiteY19" fmla="*/ 177508 h 1351698"/>
              <a:gd name="connsiteX20" fmla="*/ 1362641 w 2093549"/>
              <a:gd name="connsiteY20" fmla="*/ 0 h 13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93549" h="1351698">
                <a:moveTo>
                  <a:pt x="1362641" y="0"/>
                </a:moveTo>
                <a:cubicBezTo>
                  <a:pt x="1697354" y="0"/>
                  <a:pt x="1968692" y="271338"/>
                  <a:pt x="1968692" y="606051"/>
                </a:cubicBezTo>
                <a:lnTo>
                  <a:pt x="1964236" y="650254"/>
                </a:lnTo>
                <a:lnTo>
                  <a:pt x="1974679" y="658870"/>
                </a:lnTo>
                <a:cubicBezTo>
                  <a:pt x="2048123" y="732315"/>
                  <a:pt x="2093549" y="833777"/>
                  <a:pt x="2093549" y="945849"/>
                </a:cubicBezTo>
                <a:cubicBezTo>
                  <a:pt x="2093549" y="1141975"/>
                  <a:pt x="1954431" y="1305609"/>
                  <a:pt x="1769493" y="1343453"/>
                </a:cubicBezTo>
                <a:lnTo>
                  <a:pt x="1711635" y="1349285"/>
                </a:lnTo>
                <a:lnTo>
                  <a:pt x="1711635" y="1351698"/>
                </a:lnTo>
                <a:lnTo>
                  <a:pt x="1687700" y="1351698"/>
                </a:lnTo>
                <a:lnTo>
                  <a:pt x="405849" y="1351698"/>
                </a:lnTo>
                <a:lnTo>
                  <a:pt x="384808" y="1351698"/>
                </a:lnTo>
                <a:lnTo>
                  <a:pt x="384808" y="1349577"/>
                </a:lnTo>
                <a:lnTo>
                  <a:pt x="324056" y="1343453"/>
                </a:lnTo>
                <a:cubicBezTo>
                  <a:pt x="139118" y="1305609"/>
                  <a:pt x="0" y="1141975"/>
                  <a:pt x="0" y="945849"/>
                </a:cubicBezTo>
                <a:cubicBezTo>
                  <a:pt x="0" y="721705"/>
                  <a:pt x="181705" y="540000"/>
                  <a:pt x="405849" y="540000"/>
                </a:cubicBezTo>
                <a:lnTo>
                  <a:pt x="459185" y="544706"/>
                </a:lnTo>
                <a:lnTo>
                  <a:pt x="459459" y="541996"/>
                </a:lnTo>
                <a:cubicBezTo>
                  <a:pt x="497302" y="357058"/>
                  <a:pt x="660936" y="217940"/>
                  <a:pt x="857062" y="217940"/>
                </a:cubicBezTo>
                <a:lnTo>
                  <a:pt x="897385" y="222005"/>
                </a:lnTo>
                <a:lnTo>
                  <a:pt x="934098" y="177508"/>
                </a:lnTo>
                <a:cubicBezTo>
                  <a:pt x="1043772" y="67834"/>
                  <a:pt x="1195285" y="0"/>
                  <a:pt x="1362641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99385" tIns="132923" rIns="33231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831" b="1" kern="0" dirty="0">
              <a:solidFill>
                <a:prstClr val="black">
                  <a:lumMod val="65000"/>
                  <a:lumOff val="3500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038936" y="4659806"/>
            <a:ext cx="1034166" cy="667709"/>
          </a:xfrm>
          <a:custGeom>
            <a:avLst/>
            <a:gdLst>
              <a:gd name="connsiteX0" fmla="*/ 1362641 w 2093549"/>
              <a:gd name="connsiteY0" fmla="*/ 0 h 1351698"/>
              <a:gd name="connsiteX1" fmla="*/ 1968692 w 2093549"/>
              <a:gd name="connsiteY1" fmla="*/ 606051 h 1351698"/>
              <a:gd name="connsiteX2" fmla="*/ 1964236 w 2093549"/>
              <a:gd name="connsiteY2" fmla="*/ 650254 h 1351698"/>
              <a:gd name="connsiteX3" fmla="*/ 1974679 w 2093549"/>
              <a:gd name="connsiteY3" fmla="*/ 658870 h 1351698"/>
              <a:gd name="connsiteX4" fmla="*/ 2093549 w 2093549"/>
              <a:gd name="connsiteY4" fmla="*/ 945849 h 1351698"/>
              <a:gd name="connsiteX5" fmla="*/ 1769493 w 2093549"/>
              <a:gd name="connsiteY5" fmla="*/ 1343453 h 1351698"/>
              <a:gd name="connsiteX6" fmla="*/ 1711635 w 2093549"/>
              <a:gd name="connsiteY6" fmla="*/ 1349285 h 1351698"/>
              <a:gd name="connsiteX7" fmla="*/ 1711635 w 2093549"/>
              <a:gd name="connsiteY7" fmla="*/ 1351698 h 1351698"/>
              <a:gd name="connsiteX8" fmla="*/ 1687700 w 2093549"/>
              <a:gd name="connsiteY8" fmla="*/ 1351698 h 1351698"/>
              <a:gd name="connsiteX9" fmla="*/ 405849 w 2093549"/>
              <a:gd name="connsiteY9" fmla="*/ 1351698 h 1351698"/>
              <a:gd name="connsiteX10" fmla="*/ 384808 w 2093549"/>
              <a:gd name="connsiteY10" fmla="*/ 1351698 h 1351698"/>
              <a:gd name="connsiteX11" fmla="*/ 384808 w 2093549"/>
              <a:gd name="connsiteY11" fmla="*/ 1349577 h 1351698"/>
              <a:gd name="connsiteX12" fmla="*/ 324056 w 2093549"/>
              <a:gd name="connsiteY12" fmla="*/ 1343453 h 1351698"/>
              <a:gd name="connsiteX13" fmla="*/ 0 w 2093549"/>
              <a:gd name="connsiteY13" fmla="*/ 945849 h 1351698"/>
              <a:gd name="connsiteX14" fmla="*/ 405849 w 2093549"/>
              <a:gd name="connsiteY14" fmla="*/ 540000 h 1351698"/>
              <a:gd name="connsiteX15" fmla="*/ 459185 w 2093549"/>
              <a:gd name="connsiteY15" fmla="*/ 544706 h 1351698"/>
              <a:gd name="connsiteX16" fmla="*/ 459459 w 2093549"/>
              <a:gd name="connsiteY16" fmla="*/ 541996 h 1351698"/>
              <a:gd name="connsiteX17" fmla="*/ 857062 w 2093549"/>
              <a:gd name="connsiteY17" fmla="*/ 217940 h 1351698"/>
              <a:gd name="connsiteX18" fmla="*/ 897385 w 2093549"/>
              <a:gd name="connsiteY18" fmla="*/ 222005 h 1351698"/>
              <a:gd name="connsiteX19" fmla="*/ 934098 w 2093549"/>
              <a:gd name="connsiteY19" fmla="*/ 177508 h 1351698"/>
              <a:gd name="connsiteX20" fmla="*/ 1362641 w 2093549"/>
              <a:gd name="connsiteY20" fmla="*/ 0 h 13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93549" h="1351698">
                <a:moveTo>
                  <a:pt x="1362641" y="0"/>
                </a:moveTo>
                <a:cubicBezTo>
                  <a:pt x="1697354" y="0"/>
                  <a:pt x="1968692" y="271338"/>
                  <a:pt x="1968692" y="606051"/>
                </a:cubicBezTo>
                <a:lnTo>
                  <a:pt x="1964236" y="650254"/>
                </a:lnTo>
                <a:lnTo>
                  <a:pt x="1974679" y="658870"/>
                </a:lnTo>
                <a:cubicBezTo>
                  <a:pt x="2048123" y="732315"/>
                  <a:pt x="2093549" y="833777"/>
                  <a:pt x="2093549" y="945849"/>
                </a:cubicBezTo>
                <a:cubicBezTo>
                  <a:pt x="2093549" y="1141975"/>
                  <a:pt x="1954431" y="1305609"/>
                  <a:pt x="1769493" y="1343453"/>
                </a:cubicBezTo>
                <a:lnTo>
                  <a:pt x="1711635" y="1349285"/>
                </a:lnTo>
                <a:lnTo>
                  <a:pt x="1711635" y="1351698"/>
                </a:lnTo>
                <a:lnTo>
                  <a:pt x="1687700" y="1351698"/>
                </a:lnTo>
                <a:lnTo>
                  <a:pt x="405849" y="1351698"/>
                </a:lnTo>
                <a:lnTo>
                  <a:pt x="384808" y="1351698"/>
                </a:lnTo>
                <a:lnTo>
                  <a:pt x="384808" y="1349577"/>
                </a:lnTo>
                <a:lnTo>
                  <a:pt x="324056" y="1343453"/>
                </a:lnTo>
                <a:cubicBezTo>
                  <a:pt x="139118" y="1305609"/>
                  <a:pt x="0" y="1141975"/>
                  <a:pt x="0" y="945849"/>
                </a:cubicBezTo>
                <a:cubicBezTo>
                  <a:pt x="0" y="721705"/>
                  <a:pt x="181705" y="540000"/>
                  <a:pt x="405849" y="540000"/>
                </a:cubicBezTo>
                <a:lnTo>
                  <a:pt x="459185" y="544706"/>
                </a:lnTo>
                <a:lnTo>
                  <a:pt x="459459" y="541996"/>
                </a:lnTo>
                <a:cubicBezTo>
                  <a:pt x="497302" y="357058"/>
                  <a:pt x="660936" y="217940"/>
                  <a:pt x="857062" y="217940"/>
                </a:cubicBezTo>
                <a:lnTo>
                  <a:pt x="897385" y="222005"/>
                </a:lnTo>
                <a:lnTo>
                  <a:pt x="934098" y="177508"/>
                </a:lnTo>
                <a:cubicBezTo>
                  <a:pt x="1043772" y="67834"/>
                  <a:pt x="1195285" y="0"/>
                  <a:pt x="1362641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99385" tIns="132923" rIns="33231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831" b="1" kern="0" dirty="0">
              <a:solidFill>
                <a:prstClr val="black">
                  <a:lumMod val="65000"/>
                  <a:lumOff val="3500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9595955" y="4655867"/>
            <a:ext cx="1034166" cy="667709"/>
          </a:xfrm>
          <a:custGeom>
            <a:avLst/>
            <a:gdLst>
              <a:gd name="connsiteX0" fmla="*/ 1362641 w 2093549"/>
              <a:gd name="connsiteY0" fmla="*/ 0 h 1351698"/>
              <a:gd name="connsiteX1" fmla="*/ 1968692 w 2093549"/>
              <a:gd name="connsiteY1" fmla="*/ 606051 h 1351698"/>
              <a:gd name="connsiteX2" fmla="*/ 1964236 w 2093549"/>
              <a:gd name="connsiteY2" fmla="*/ 650254 h 1351698"/>
              <a:gd name="connsiteX3" fmla="*/ 1974679 w 2093549"/>
              <a:gd name="connsiteY3" fmla="*/ 658870 h 1351698"/>
              <a:gd name="connsiteX4" fmla="*/ 2093549 w 2093549"/>
              <a:gd name="connsiteY4" fmla="*/ 945849 h 1351698"/>
              <a:gd name="connsiteX5" fmla="*/ 1769493 w 2093549"/>
              <a:gd name="connsiteY5" fmla="*/ 1343453 h 1351698"/>
              <a:gd name="connsiteX6" fmla="*/ 1711635 w 2093549"/>
              <a:gd name="connsiteY6" fmla="*/ 1349285 h 1351698"/>
              <a:gd name="connsiteX7" fmla="*/ 1711635 w 2093549"/>
              <a:gd name="connsiteY7" fmla="*/ 1351698 h 1351698"/>
              <a:gd name="connsiteX8" fmla="*/ 1687700 w 2093549"/>
              <a:gd name="connsiteY8" fmla="*/ 1351698 h 1351698"/>
              <a:gd name="connsiteX9" fmla="*/ 405849 w 2093549"/>
              <a:gd name="connsiteY9" fmla="*/ 1351698 h 1351698"/>
              <a:gd name="connsiteX10" fmla="*/ 384808 w 2093549"/>
              <a:gd name="connsiteY10" fmla="*/ 1351698 h 1351698"/>
              <a:gd name="connsiteX11" fmla="*/ 384808 w 2093549"/>
              <a:gd name="connsiteY11" fmla="*/ 1349577 h 1351698"/>
              <a:gd name="connsiteX12" fmla="*/ 324056 w 2093549"/>
              <a:gd name="connsiteY12" fmla="*/ 1343453 h 1351698"/>
              <a:gd name="connsiteX13" fmla="*/ 0 w 2093549"/>
              <a:gd name="connsiteY13" fmla="*/ 945849 h 1351698"/>
              <a:gd name="connsiteX14" fmla="*/ 405849 w 2093549"/>
              <a:gd name="connsiteY14" fmla="*/ 540000 h 1351698"/>
              <a:gd name="connsiteX15" fmla="*/ 459185 w 2093549"/>
              <a:gd name="connsiteY15" fmla="*/ 544706 h 1351698"/>
              <a:gd name="connsiteX16" fmla="*/ 459459 w 2093549"/>
              <a:gd name="connsiteY16" fmla="*/ 541996 h 1351698"/>
              <a:gd name="connsiteX17" fmla="*/ 857062 w 2093549"/>
              <a:gd name="connsiteY17" fmla="*/ 217940 h 1351698"/>
              <a:gd name="connsiteX18" fmla="*/ 897385 w 2093549"/>
              <a:gd name="connsiteY18" fmla="*/ 222005 h 1351698"/>
              <a:gd name="connsiteX19" fmla="*/ 934098 w 2093549"/>
              <a:gd name="connsiteY19" fmla="*/ 177508 h 1351698"/>
              <a:gd name="connsiteX20" fmla="*/ 1362641 w 2093549"/>
              <a:gd name="connsiteY20" fmla="*/ 0 h 13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93549" h="1351698">
                <a:moveTo>
                  <a:pt x="1362641" y="0"/>
                </a:moveTo>
                <a:cubicBezTo>
                  <a:pt x="1697354" y="0"/>
                  <a:pt x="1968692" y="271338"/>
                  <a:pt x="1968692" y="606051"/>
                </a:cubicBezTo>
                <a:lnTo>
                  <a:pt x="1964236" y="650254"/>
                </a:lnTo>
                <a:lnTo>
                  <a:pt x="1974679" y="658870"/>
                </a:lnTo>
                <a:cubicBezTo>
                  <a:pt x="2048123" y="732315"/>
                  <a:pt x="2093549" y="833777"/>
                  <a:pt x="2093549" y="945849"/>
                </a:cubicBezTo>
                <a:cubicBezTo>
                  <a:pt x="2093549" y="1141975"/>
                  <a:pt x="1954431" y="1305609"/>
                  <a:pt x="1769493" y="1343453"/>
                </a:cubicBezTo>
                <a:lnTo>
                  <a:pt x="1711635" y="1349285"/>
                </a:lnTo>
                <a:lnTo>
                  <a:pt x="1711635" y="1351698"/>
                </a:lnTo>
                <a:lnTo>
                  <a:pt x="1687700" y="1351698"/>
                </a:lnTo>
                <a:lnTo>
                  <a:pt x="405849" y="1351698"/>
                </a:lnTo>
                <a:lnTo>
                  <a:pt x="384808" y="1351698"/>
                </a:lnTo>
                <a:lnTo>
                  <a:pt x="384808" y="1349577"/>
                </a:lnTo>
                <a:lnTo>
                  <a:pt x="324056" y="1343453"/>
                </a:lnTo>
                <a:cubicBezTo>
                  <a:pt x="139118" y="1305609"/>
                  <a:pt x="0" y="1141975"/>
                  <a:pt x="0" y="945849"/>
                </a:cubicBezTo>
                <a:cubicBezTo>
                  <a:pt x="0" y="721705"/>
                  <a:pt x="181705" y="540000"/>
                  <a:pt x="405849" y="540000"/>
                </a:cubicBezTo>
                <a:lnTo>
                  <a:pt x="459185" y="544706"/>
                </a:lnTo>
                <a:lnTo>
                  <a:pt x="459459" y="541996"/>
                </a:lnTo>
                <a:cubicBezTo>
                  <a:pt x="497302" y="357058"/>
                  <a:pt x="660936" y="217940"/>
                  <a:pt x="857062" y="217940"/>
                </a:cubicBezTo>
                <a:lnTo>
                  <a:pt x="897385" y="222005"/>
                </a:lnTo>
                <a:lnTo>
                  <a:pt x="934098" y="177508"/>
                </a:lnTo>
                <a:cubicBezTo>
                  <a:pt x="1043772" y="67834"/>
                  <a:pt x="1195285" y="0"/>
                  <a:pt x="1362641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99385" tIns="132923" rIns="33231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831" b="1" kern="0" dirty="0">
              <a:solidFill>
                <a:prstClr val="black">
                  <a:lumMod val="65000"/>
                  <a:lumOff val="3500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137528" y="2573424"/>
            <a:ext cx="404899" cy="792927"/>
            <a:chOff x="3025658" y="5189616"/>
            <a:chExt cx="560921" cy="1098469"/>
          </a:xfrm>
          <a:effectLst/>
        </p:grpSpPr>
        <p:sp>
          <p:nvSpPr>
            <p:cNvPr id="25" name="Rectangle 24"/>
            <p:cNvSpPr/>
            <p:nvPr/>
          </p:nvSpPr>
          <p:spPr>
            <a:xfrm>
              <a:off x="3034536" y="5470815"/>
              <a:ext cx="504000" cy="540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662" kern="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025658" y="5189616"/>
              <a:ext cx="560921" cy="1098469"/>
              <a:chOff x="4312920" y="901702"/>
              <a:chExt cx="2499360" cy="4894576"/>
            </a:xfrm>
          </p:grpSpPr>
          <p:sp>
            <p:nvSpPr>
              <p:cNvPr id="27" name="Freeform 26"/>
              <p:cNvSpPr/>
              <p:nvPr/>
            </p:nvSpPr>
            <p:spPr>
              <a:xfrm flipH="1">
                <a:off x="4688361" y="4808905"/>
                <a:ext cx="1585920" cy="987373"/>
              </a:xfrm>
              <a:custGeom>
                <a:avLst/>
                <a:gdLst>
                  <a:gd name="connsiteX0" fmla="*/ 1534075 w 1585920"/>
                  <a:gd name="connsiteY0" fmla="*/ 444 h 987373"/>
                  <a:gd name="connsiteX1" fmla="*/ 1504160 w 1585920"/>
                  <a:gd name="connsiteY1" fmla="*/ 1853 h 987373"/>
                  <a:gd name="connsiteX2" fmla="*/ 792960 w 1585920"/>
                  <a:gd name="connsiteY2" fmla="*/ 22173 h 987373"/>
                  <a:gd name="connsiteX3" fmla="*/ 81760 w 1585920"/>
                  <a:gd name="connsiteY3" fmla="*/ 1853 h 987373"/>
                  <a:gd name="connsiteX4" fmla="*/ 20799 w 1585920"/>
                  <a:gd name="connsiteY4" fmla="*/ 98374 h 987373"/>
                  <a:gd name="connsiteX5" fmla="*/ 254480 w 1585920"/>
                  <a:gd name="connsiteY5" fmla="*/ 926413 h 987373"/>
                  <a:gd name="connsiteX6" fmla="*/ 792960 w 1585920"/>
                  <a:gd name="connsiteY6" fmla="*/ 987373 h 987373"/>
                  <a:gd name="connsiteX7" fmla="*/ 1331440 w 1585920"/>
                  <a:gd name="connsiteY7" fmla="*/ 926413 h 987373"/>
                  <a:gd name="connsiteX8" fmla="*/ 1565121 w 1585920"/>
                  <a:gd name="connsiteY8" fmla="*/ 98374 h 987373"/>
                  <a:gd name="connsiteX9" fmla="*/ 1534075 w 1585920"/>
                  <a:gd name="connsiteY9" fmla="*/ 444 h 987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920" h="987373">
                    <a:moveTo>
                      <a:pt x="1534075" y="444"/>
                    </a:moveTo>
                    <a:cubicBezTo>
                      <a:pt x="1525327" y="-423"/>
                      <a:pt x="1515379" y="-52"/>
                      <a:pt x="1504160" y="1853"/>
                    </a:cubicBezTo>
                    <a:cubicBezTo>
                      <a:pt x="1231533" y="27253"/>
                      <a:pt x="1038493" y="5240"/>
                      <a:pt x="792960" y="22173"/>
                    </a:cubicBezTo>
                    <a:cubicBezTo>
                      <a:pt x="547427" y="5240"/>
                      <a:pt x="354387" y="27253"/>
                      <a:pt x="81760" y="1853"/>
                    </a:cubicBezTo>
                    <a:cubicBezTo>
                      <a:pt x="-7987" y="-13387"/>
                      <a:pt x="-16454" y="69587"/>
                      <a:pt x="20799" y="98374"/>
                    </a:cubicBezTo>
                    <a:cubicBezTo>
                      <a:pt x="256172" y="401481"/>
                      <a:pt x="12333" y="791793"/>
                      <a:pt x="254480" y="926413"/>
                    </a:cubicBezTo>
                    <a:cubicBezTo>
                      <a:pt x="588067" y="994993"/>
                      <a:pt x="484773" y="954353"/>
                      <a:pt x="792960" y="987373"/>
                    </a:cubicBezTo>
                    <a:cubicBezTo>
                      <a:pt x="1101147" y="954353"/>
                      <a:pt x="997853" y="994993"/>
                      <a:pt x="1331440" y="926413"/>
                    </a:cubicBezTo>
                    <a:cubicBezTo>
                      <a:pt x="1573587" y="791793"/>
                      <a:pt x="1329748" y="401481"/>
                      <a:pt x="1565121" y="98374"/>
                    </a:cubicBezTo>
                    <a:cubicBezTo>
                      <a:pt x="1597718" y="73186"/>
                      <a:pt x="1595310" y="6510"/>
                      <a:pt x="1534075" y="444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sz="1662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H="1" flipV="1">
                <a:off x="4688361" y="901702"/>
                <a:ext cx="1585920" cy="987373"/>
              </a:xfrm>
              <a:custGeom>
                <a:avLst/>
                <a:gdLst>
                  <a:gd name="connsiteX0" fmla="*/ 1534075 w 1585920"/>
                  <a:gd name="connsiteY0" fmla="*/ 444 h 987373"/>
                  <a:gd name="connsiteX1" fmla="*/ 1504160 w 1585920"/>
                  <a:gd name="connsiteY1" fmla="*/ 1853 h 987373"/>
                  <a:gd name="connsiteX2" fmla="*/ 792960 w 1585920"/>
                  <a:gd name="connsiteY2" fmla="*/ 22173 h 987373"/>
                  <a:gd name="connsiteX3" fmla="*/ 81760 w 1585920"/>
                  <a:gd name="connsiteY3" fmla="*/ 1853 h 987373"/>
                  <a:gd name="connsiteX4" fmla="*/ 20799 w 1585920"/>
                  <a:gd name="connsiteY4" fmla="*/ 98374 h 987373"/>
                  <a:gd name="connsiteX5" fmla="*/ 254480 w 1585920"/>
                  <a:gd name="connsiteY5" fmla="*/ 926413 h 987373"/>
                  <a:gd name="connsiteX6" fmla="*/ 792960 w 1585920"/>
                  <a:gd name="connsiteY6" fmla="*/ 987373 h 987373"/>
                  <a:gd name="connsiteX7" fmla="*/ 1331440 w 1585920"/>
                  <a:gd name="connsiteY7" fmla="*/ 926413 h 987373"/>
                  <a:gd name="connsiteX8" fmla="*/ 1565121 w 1585920"/>
                  <a:gd name="connsiteY8" fmla="*/ 98374 h 987373"/>
                  <a:gd name="connsiteX9" fmla="*/ 1534075 w 1585920"/>
                  <a:gd name="connsiteY9" fmla="*/ 444 h 987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920" h="987373">
                    <a:moveTo>
                      <a:pt x="1534075" y="444"/>
                    </a:moveTo>
                    <a:cubicBezTo>
                      <a:pt x="1525327" y="-423"/>
                      <a:pt x="1515379" y="-52"/>
                      <a:pt x="1504160" y="1853"/>
                    </a:cubicBezTo>
                    <a:cubicBezTo>
                      <a:pt x="1231533" y="27253"/>
                      <a:pt x="1038493" y="5240"/>
                      <a:pt x="792960" y="22173"/>
                    </a:cubicBezTo>
                    <a:cubicBezTo>
                      <a:pt x="547427" y="5240"/>
                      <a:pt x="354387" y="27253"/>
                      <a:pt x="81760" y="1853"/>
                    </a:cubicBezTo>
                    <a:cubicBezTo>
                      <a:pt x="-7987" y="-13387"/>
                      <a:pt x="-16454" y="69587"/>
                      <a:pt x="20799" y="98374"/>
                    </a:cubicBezTo>
                    <a:cubicBezTo>
                      <a:pt x="256172" y="401481"/>
                      <a:pt x="12333" y="791793"/>
                      <a:pt x="254480" y="926413"/>
                    </a:cubicBezTo>
                    <a:cubicBezTo>
                      <a:pt x="588067" y="994993"/>
                      <a:pt x="484773" y="954353"/>
                      <a:pt x="792960" y="987373"/>
                    </a:cubicBezTo>
                    <a:cubicBezTo>
                      <a:pt x="1101147" y="954353"/>
                      <a:pt x="997853" y="994993"/>
                      <a:pt x="1331440" y="926413"/>
                    </a:cubicBezTo>
                    <a:cubicBezTo>
                      <a:pt x="1573587" y="791793"/>
                      <a:pt x="1329748" y="401481"/>
                      <a:pt x="1565121" y="98374"/>
                    </a:cubicBezTo>
                    <a:cubicBezTo>
                      <a:pt x="1597718" y="73186"/>
                      <a:pt x="1595310" y="6510"/>
                      <a:pt x="1534075" y="444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sz="1662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971495" y="2583402"/>
                <a:ext cx="435006" cy="435006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sz="1662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529605" y="2583402"/>
                <a:ext cx="435006" cy="435006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sz="1662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839275" y="3125773"/>
                <a:ext cx="435006" cy="435006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sz="1662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562600" y="3696153"/>
                <a:ext cx="435006" cy="435006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sz="1662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971495" y="3696153"/>
                <a:ext cx="435006" cy="435006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sz="1662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665795" y="3125773"/>
                <a:ext cx="435006" cy="435006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sz="1662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178699" y="3065941"/>
                <a:ext cx="582678" cy="582678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sz="1662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312920" y="1996439"/>
                <a:ext cx="2499360" cy="2705100"/>
              </a:xfrm>
              <a:custGeom>
                <a:avLst/>
                <a:gdLst>
                  <a:gd name="connsiteX0" fmla="*/ 460315 w 2499360"/>
                  <a:gd name="connsiteY0" fmla="*/ 134201 h 2705100"/>
                  <a:gd name="connsiteX1" fmla="*/ 117038 w 2499360"/>
                  <a:gd name="connsiteY1" fmla="*/ 477478 h 2705100"/>
                  <a:gd name="connsiteX2" fmla="*/ 117038 w 2499360"/>
                  <a:gd name="connsiteY2" fmla="*/ 2232283 h 2705100"/>
                  <a:gd name="connsiteX3" fmla="*/ 460315 w 2499360"/>
                  <a:gd name="connsiteY3" fmla="*/ 2575560 h 2705100"/>
                  <a:gd name="connsiteX4" fmla="*/ 1833381 w 2499360"/>
                  <a:gd name="connsiteY4" fmla="*/ 2575560 h 2705100"/>
                  <a:gd name="connsiteX5" fmla="*/ 2176658 w 2499360"/>
                  <a:gd name="connsiteY5" fmla="*/ 2232283 h 2705100"/>
                  <a:gd name="connsiteX6" fmla="*/ 2176658 w 2499360"/>
                  <a:gd name="connsiteY6" fmla="*/ 477478 h 2705100"/>
                  <a:gd name="connsiteX7" fmla="*/ 1833381 w 2499360"/>
                  <a:gd name="connsiteY7" fmla="*/ 134201 h 2705100"/>
                  <a:gd name="connsiteX8" fmla="*/ 384426 w 2499360"/>
                  <a:gd name="connsiteY8" fmla="*/ 0 h 2705100"/>
                  <a:gd name="connsiteX9" fmla="*/ 1922082 w 2499360"/>
                  <a:gd name="connsiteY9" fmla="*/ 0 h 2705100"/>
                  <a:gd name="connsiteX10" fmla="*/ 2306508 w 2499360"/>
                  <a:gd name="connsiteY10" fmla="*/ 379738 h 2705100"/>
                  <a:gd name="connsiteX11" fmla="*/ 2306508 w 2499360"/>
                  <a:gd name="connsiteY11" fmla="*/ 595631 h 2705100"/>
                  <a:gd name="connsiteX12" fmla="*/ 2338651 w 2499360"/>
                  <a:gd name="connsiteY12" fmla="*/ 624840 h 2705100"/>
                  <a:gd name="connsiteX13" fmla="*/ 2467217 w 2499360"/>
                  <a:gd name="connsiteY13" fmla="*/ 624840 h 2705100"/>
                  <a:gd name="connsiteX14" fmla="*/ 2499360 w 2499360"/>
                  <a:gd name="connsiteY14" fmla="*/ 656591 h 2705100"/>
                  <a:gd name="connsiteX15" fmla="*/ 2499360 w 2499360"/>
                  <a:gd name="connsiteY15" fmla="*/ 1057909 h 2705100"/>
                  <a:gd name="connsiteX16" fmla="*/ 2467217 w 2499360"/>
                  <a:gd name="connsiteY16" fmla="*/ 1089660 h 2705100"/>
                  <a:gd name="connsiteX17" fmla="*/ 2338651 w 2499360"/>
                  <a:gd name="connsiteY17" fmla="*/ 1089660 h 2705100"/>
                  <a:gd name="connsiteX18" fmla="*/ 2306508 w 2499360"/>
                  <a:gd name="connsiteY18" fmla="*/ 1099819 h 2705100"/>
                  <a:gd name="connsiteX19" fmla="*/ 2306508 w 2499360"/>
                  <a:gd name="connsiteY19" fmla="*/ 1472111 h 2705100"/>
                  <a:gd name="connsiteX20" fmla="*/ 2319365 w 2499360"/>
                  <a:gd name="connsiteY20" fmla="*/ 1466850 h 2705100"/>
                  <a:gd name="connsiteX21" fmla="*/ 2401649 w 2499360"/>
                  <a:gd name="connsiteY21" fmla="*/ 1466850 h 2705100"/>
                  <a:gd name="connsiteX22" fmla="*/ 2422219 w 2499360"/>
                  <a:gd name="connsiteY22" fmla="*/ 1487170 h 2705100"/>
                  <a:gd name="connsiteX23" fmla="*/ 2422219 w 2499360"/>
                  <a:gd name="connsiteY23" fmla="*/ 2059940 h 2705100"/>
                  <a:gd name="connsiteX24" fmla="*/ 2401649 w 2499360"/>
                  <a:gd name="connsiteY24" fmla="*/ 2080260 h 2705100"/>
                  <a:gd name="connsiteX25" fmla="*/ 2319365 w 2499360"/>
                  <a:gd name="connsiteY25" fmla="*/ 2080260 h 2705100"/>
                  <a:gd name="connsiteX26" fmla="*/ 2306508 w 2499360"/>
                  <a:gd name="connsiteY26" fmla="*/ 2074999 h 2705100"/>
                  <a:gd name="connsiteX27" fmla="*/ 2306508 w 2499360"/>
                  <a:gd name="connsiteY27" fmla="*/ 2325362 h 2705100"/>
                  <a:gd name="connsiteX28" fmla="*/ 1922082 w 2499360"/>
                  <a:gd name="connsiteY28" fmla="*/ 2705100 h 2705100"/>
                  <a:gd name="connsiteX29" fmla="*/ 384426 w 2499360"/>
                  <a:gd name="connsiteY29" fmla="*/ 2705100 h 2705100"/>
                  <a:gd name="connsiteX30" fmla="*/ 0 w 2499360"/>
                  <a:gd name="connsiteY30" fmla="*/ 2325362 h 2705100"/>
                  <a:gd name="connsiteX31" fmla="*/ 0 w 2499360"/>
                  <a:gd name="connsiteY31" fmla="*/ 379738 h 2705100"/>
                  <a:gd name="connsiteX32" fmla="*/ 384426 w 2499360"/>
                  <a:gd name="connsiteY32" fmla="*/ 0 h 27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99360" h="2705100">
                    <a:moveTo>
                      <a:pt x="460315" y="134201"/>
                    </a:moveTo>
                    <a:cubicBezTo>
                      <a:pt x="270728" y="134201"/>
                      <a:pt x="117038" y="287891"/>
                      <a:pt x="117038" y="477478"/>
                    </a:cubicBezTo>
                    <a:lnTo>
                      <a:pt x="117038" y="2232283"/>
                    </a:lnTo>
                    <a:cubicBezTo>
                      <a:pt x="117038" y="2421870"/>
                      <a:pt x="270728" y="2575560"/>
                      <a:pt x="460315" y="2575560"/>
                    </a:cubicBezTo>
                    <a:lnTo>
                      <a:pt x="1833381" y="2575560"/>
                    </a:lnTo>
                    <a:cubicBezTo>
                      <a:pt x="2022968" y="2575560"/>
                      <a:pt x="2176658" y="2421870"/>
                      <a:pt x="2176658" y="2232283"/>
                    </a:cubicBezTo>
                    <a:lnTo>
                      <a:pt x="2176658" y="477478"/>
                    </a:lnTo>
                    <a:cubicBezTo>
                      <a:pt x="2176658" y="287891"/>
                      <a:pt x="2022968" y="134201"/>
                      <a:pt x="1833381" y="134201"/>
                    </a:cubicBezTo>
                    <a:close/>
                    <a:moveTo>
                      <a:pt x="384426" y="0"/>
                    </a:moveTo>
                    <a:lnTo>
                      <a:pt x="1922082" y="0"/>
                    </a:lnTo>
                    <a:cubicBezTo>
                      <a:pt x="2134395" y="0"/>
                      <a:pt x="2306508" y="170014"/>
                      <a:pt x="2306508" y="379738"/>
                    </a:cubicBezTo>
                    <a:lnTo>
                      <a:pt x="2306508" y="595631"/>
                    </a:lnTo>
                    <a:cubicBezTo>
                      <a:pt x="2306508" y="578095"/>
                      <a:pt x="2320899" y="624840"/>
                      <a:pt x="2338651" y="624840"/>
                    </a:cubicBezTo>
                    <a:lnTo>
                      <a:pt x="2467217" y="624840"/>
                    </a:lnTo>
                    <a:cubicBezTo>
                      <a:pt x="2484970" y="624840"/>
                      <a:pt x="2499360" y="639055"/>
                      <a:pt x="2499360" y="656591"/>
                    </a:cubicBezTo>
                    <a:lnTo>
                      <a:pt x="2499360" y="1057909"/>
                    </a:lnTo>
                    <a:cubicBezTo>
                      <a:pt x="2499360" y="1075445"/>
                      <a:pt x="2484970" y="1089660"/>
                      <a:pt x="2467217" y="1089660"/>
                    </a:cubicBezTo>
                    <a:lnTo>
                      <a:pt x="2338651" y="1089660"/>
                    </a:lnTo>
                    <a:cubicBezTo>
                      <a:pt x="2320899" y="1089660"/>
                      <a:pt x="2306508" y="1117355"/>
                      <a:pt x="2306508" y="1099819"/>
                    </a:cubicBezTo>
                    <a:lnTo>
                      <a:pt x="2306508" y="1472111"/>
                    </a:lnTo>
                    <a:lnTo>
                      <a:pt x="2319365" y="1466850"/>
                    </a:lnTo>
                    <a:lnTo>
                      <a:pt x="2401649" y="1466850"/>
                    </a:lnTo>
                    <a:cubicBezTo>
                      <a:pt x="2413009" y="1466850"/>
                      <a:pt x="2422219" y="1475948"/>
                      <a:pt x="2422219" y="1487170"/>
                    </a:cubicBezTo>
                    <a:lnTo>
                      <a:pt x="2422219" y="2059940"/>
                    </a:lnTo>
                    <a:cubicBezTo>
                      <a:pt x="2422219" y="2071162"/>
                      <a:pt x="2413009" y="2080260"/>
                      <a:pt x="2401649" y="2080260"/>
                    </a:cubicBezTo>
                    <a:lnTo>
                      <a:pt x="2319365" y="2080260"/>
                    </a:lnTo>
                    <a:lnTo>
                      <a:pt x="2306508" y="2074999"/>
                    </a:lnTo>
                    <a:lnTo>
                      <a:pt x="2306508" y="2325362"/>
                    </a:lnTo>
                    <a:cubicBezTo>
                      <a:pt x="2306508" y="2535086"/>
                      <a:pt x="2134395" y="2705100"/>
                      <a:pt x="1922082" y="2705100"/>
                    </a:cubicBezTo>
                    <a:lnTo>
                      <a:pt x="384426" y="2705100"/>
                    </a:lnTo>
                    <a:cubicBezTo>
                      <a:pt x="172113" y="2705100"/>
                      <a:pt x="0" y="2535086"/>
                      <a:pt x="0" y="2325362"/>
                    </a:cubicBezTo>
                    <a:lnTo>
                      <a:pt x="0" y="379738"/>
                    </a:lnTo>
                    <a:cubicBezTo>
                      <a:pt x="0" y="170014"/>
                      <a:pt x="172113" y="0"/>
                      <a:pt x="384426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sz="1662" kern="0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998402" y="2658420"/>
            <a:ext cx="626282" cy="622935"/>
            <a:chOff x="5387776" y="2800314"/>
            <a:chExt cx="522924" cy="520129"/>
          </a:xfrm>
        </p:grpSpPr>
        <p:sp>
          <p:nvSpPr>
            <p:cNvPr id="38" name="Rounded Rectangle 37"/>
            <p:cNvSpPr/>
            <p:nvPr/>
          </p:nvSpPr>
          <p:spPr>
            <a:xfrm>
              <a:off x="5387776" y="2800314"/>
              <a:ext cx="522924" cy="52012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464125" y="2862611"/>
              <a:ext cx="369354" cy="386046"/>
              <a:chOff x="-1851124" y="1682750"/>
              <a:chExt cx="1851123" cy="1810515"/>
            </a:xfrm>
            <a:solidFill>
              <a:schemeClr val="bg1"/>
            </a:solidFill>
          </p:grpSpPr>
          <p:sp>
            <p:nvSpPr>
              <p:cNvPr id="40" name="Rectangle 39"/>
              <p:cNvSpPr/>
              <p:nvPr/>
            </p:nvSpPr>
            <p:spPr>
              <a:xfrm rot="18874421">
                <a:off x="-342655" y="1754867"/>
                <a:ext cx="93030" cy="4832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874421">
                <a:off x="-1550326" y="2944172"/>
                <a:ext cx="93030" cy="4832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874421">
                <a:off x="-957513" y="2284238"/>
                <a:ext cx="93030" cy="6512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8874421">
                <a:off x="-1119588" y="2434749"/>
                <a:ext cx="93030" cy="6407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874421">
                <a:off x="-777627" y="2141220"/>
                <a:ext cx="93030" cy="6512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-1851124" y="1682750"/>
                <a:ext cx="1851123" cy="1810515"/>
                <a:chOff x="-1851123" y="1682750"/>
                <a:chExt cx="895440" cy="875797"/>
              </a:xfrm>
              <a:grpFill/>
            </p:grpSpPr>
            <p:sp>
              <p:nvSpPr>
                <p:cNvPr id="46" name="Freeform 45"/>
                <p:cNvSpPr/>
                <p:nvPr/>
              </p:nvSpPr>
              <p:spPr>
                <a:xfrm flipH="1" flipV="1">
                  <a:off x="-1654183" y="1860047"/>
                  <a:ext cx="698500" cy="698500"/>
                </a:xfrm>
                <a:custGeom>
                  <a:avLst/>
                  <a:gdLst>
                    <a:gd name="connsiteX0" fmla="*/ 673100 w 673100"/>
                    <a:gd name="connsiteY0" fmla="*/ 0 h 663575"/>
                    <a:gd name="connsiteX1" fmla="*/ 581025 w 673100"/>
                    <a:gd name="connsiteY1" fmla="*/ 549275 h 663575"/>
                    <a:gd name="connsiteX2" fmla="*/ 0 w 673100"/>
                    <a:gd name="connsiteY2" fmla="*/ 663575 h 663575"/>
                    <a:gd name="connsiteX3" fmla="*/ 542925 w 673100"/>
                    <a:gd name="connsiteY3" fmla="*/ 514350 h 663575"/>
                    <a:gd name="connsiteX4" fmla="*/ 673100 w 673100"/>
                    <a:gd name="connsiteY4" fmla="*/ 0 h 663575"/>
                    <a:gd name="connsiteX0" fmla="*/ 673100 w 673100"/>
                    <a:gd name="connsiteY0" fmla="*/ 0 h 663575"/>
                    <a:gd name="connsiteX1" fmla="*/ 581025 w 673100"/>
                    <a:gd name="connsiteY1" fmla="*/ 549275 h 663575"/>
                    <a:gd name="connsiteX2" fmla="*/ 0 w 673100"/>
                    <a:gd name="connsiteY2" fmla="*/ 663575 h 663575"/>
                    <a:gd name="connsiteX3" fmla="*/ 117475 w 673100"/>
                    <a:gd name="connsiteY3" fmla="*/ 628650 h 663575"/>
                    <a:gd name="connsiteX4" fmla="*/ 542925 w 673100"/>
                    <a:gd name="connsiteY4" fmla="*/ 514350 h 663575"/>
                    <a:gd name="connsiteX5" fmla="*/ 673100 w 673100"/>
                    <a:gd name="connsiteY5" fmla="*/ 0 h 663575"/>
                    <a:gd name="connsiteX0" fmla="*/ 685800 w 685800"/>
                    <a:gd name="connsiteY0" fmla="*/ 0 h 663575"/>
                    <a:gd name="connsiteX1" fmla="*/ 593725 w 685800"/>
                    <a:gd name="connsiteY1" fmla="*/ 549275 h 663575"/>
                    <a:gd name="connsiteX2" fmla="*/ 12700 w 685800"/>
                    <a:gd name="connsiteY2" fmla="*/ 663575 h 663575"/>
                    <a:gd name="connsiteX3" fmla="*/ 0 w 685800"/>
                    <a:gd name="connsiteY3" fmla="*/ 650875 h 663575"/>
                    <a:gd name="connsiteX4" fmla="*/ 555625 w 685800"/>
                    <a:gd name="connsiteY4" fmla="*/ 514350 h 663575"/>
                    <a:gd name="connsiteX5" fmla="*/ 685800 w 685800"/>
                    <a:gd name="connsiteY5" fmla="*/ 0 h 663575"/>
                    <a:gd name="connsiteX0" fmla="*/ 673100 w 673100"/>
                    <a:gd name="connsiteY0" fmla="*/ 0 h 682625"/>
                    <a:gd name="connsiteX1" fmla="*/ 581025 w 673100"/>
                    <a:gd name="connsiteY1" fmla="*/ 549275 h 682625"/>
                    <a:gd name="connsiteX2" fmla="*/ 0 w 673100"/>
                    <a:gd name="connsiteY2" fmla="*/ 663575 h 682625"/>
                    <a:gd name="connsiteX3" fmla="*/ 9525 w 673100"/>
                    <a:gd name="connsiteY3" fmla="*/ 682625 h 682625"/>
                    <a:gd name="connsiteX4" fmla="*/ 542925 w 673100"/>
                    <a:gd name="connsiteY4" fmla="*/ 514350 h 682625"/>
                    <a:gd name="connsiteX5" fmla="*/ 673100 w 673100"/>
                    <a:gd name="connsiteY5" fmla="*/ 0 h 682625"/>
                    <a:gd name="connsiteX0" fmla="*/ 704850 w 704850"/>
                    <a:gd name="connsiteY0" fmla="*/ 0 h 663575"/>
                    <a:gd name="connsiteX1" fmla="*/ 612775 w 704850"/>
                    <a:gd name="connsiteY1" fmla="*/ 549275 h 663575"/>
                    <a:gd name="connsiteX2" fmla="*/ 31750 w 704850"/>
                    <a:gd name="connsiteY2" fmla="*/ 663575 h 663575"/>
                    <a:gd name="connsiteX3" fmla="*/ 0 w 704850"/>
                    <a:gd name="connsiteY3" fmla="*/ 625475 h 663575"/>
                    <a:gd name="connsiteX4" fmla="*/ 574675 w 704850"/>
                    <a:gd name="connsiteY4" fmla="*/ 514350 h 663575"/>
                    <a:gd name="connsiteX5" fmla="*/ 704850 w 704850"/>
                    <a:gd name="connsiteY5" fmla="*/ 0 h 663575"/>
                    <a:gd name="connsiteX0" fmla="*/ 704850 w 704850"/>
                    <a:gd name="connsiteY0" fmla="*/ 0 h 688975"/>
                    <a:gd name="connsiteX1" fmla="*/ 612775 w 704850"/>
                    <a:gd name="connsiteY1" fmla="*/ 549275 h 688975"/>
                    <a:gd name="connsiteX2" fmla="*/ 47625 w 704850"/>
                    <a:gd name="connsiteY2" fmla="*/ 688975 h 688975"/>
                    <a:gd name="connsiteX3" fmla="*/ 0 w 704850"/>
                    <a:gd name="connsiteY3" fmla="*/ 625475 h 688975"/>
                    <a:gd name="connsiteX4" fmla="*/ 574675 w 704850"/>
                    <a:gd name="connsiteY4" fmla="*/ 514350 h 688975"/>
                    <a:gd name="connsiteX5" fmla="*/ 704850 w 704850"/>
                    <a:gd name="connsiteY5" fmla="*/ 0 h 688975"/>
                    <a:gd name="connsiteX0" fmla="*/ 682625 w 682625"/>
                    <a:gd name="connsiteY0" fmla="*/ 0 h 688975"/>
                    <a:gd name="connsiteX1" fmla="*/ 590550 w 682625"/>
                    <a:gd name="connsiteY1" fmla="*/ 549275 h 688975"/>
                    <a:gd name="connsiteX2" fmla="*/ 25400 w 682625"/>
                    <a:gd name="connsiteY2" fmla="*/ 688975 h 688975"/>
                    <a:gd name="connsiteX3" fmla="*/ 0 w 682625"/>
                    <a:gd name="connsiteY3" fmla="*/ 647700 h 688975"/>
                    <a:gd name="connsiteX4" fmla="*/ 552450 w 682625"/>
                    <a:gd name="connsiteY4" fmla="*/ 514350 h 688975"/>
                    <a:gd name="connsiteX5" fmla="*/ 682625 w 682625"/>
                    <a:gd name="connsiteY5" fmla="*/ 0 h 688975"/>
                    <a:gd name="connsiteX0" fmla="*/ 682625 w 682625"/>
                    <a:gd name="connsiteY0" fmla="*/ 0 h 688975"/>
                    <a:gd name="connsiteX1" fmla="*/ 666750 w 682625"/>
                    <a:gd name="connsiteY1" fmla="*/ 120650 h 688975"/>
                    <a:gd name="connsiteX2" fmla="*/ 590550 w 682625"/>
                    <a:gd name="connsiteY2" fmla="*/ 549275 h 688975"/>
                    <a:gd name="connsiteX3" fmla="*/ 25400 w 682625"/>
                    <a:gd name="connsiteY3" fmla="*/ 688975 h 688975"/>
                    <a:gd name="connsiteX4" fmla="*/ 0 w 682625"/>
                    <a:gd name="connsiteY4" fmla="*/ 647700 h 688975"/>
                    <a:gd name="connsiteX5" fmla="*/ 552450 w 682625"/>
                    <a:gd name="connsiteY5" fmla="*/ 514350 h 688975"/>
                    <a:gd name="connsiteX6" fmla="*/ 682625 w 682625"/>
                    <a:gd name="connsiteY6" fmla="*/ 0 h 688975"/>
                    <a:gd name="connsiteX0" fmla="*/ 682625 w 698500"/>
                    <a:gd name="connsiteY0" fmla="*/ 0 h 688975"/>
                    <a:gd name="connsiteX1" fmla="*/ 698500 w 698500"/>
                    <a:gd name="connsiteY1" fmla="*/ 31750 h 688975"/>
                    <a:gd name="connsiteX2" fmla="*/ 590550 w 698500"/>
                    <a:gd name="connsiteY2" fmla="*/ 549275 h 688975"/>
                    <a:gd name="connsiteX3" fmla="*/ 25400 w 698500"/>
                    <a:gd name="connsiteY3" fmla="*/ 688975 h 688975"/>
                    <a:gd name="connsiteX4" fmla="*/ 0 w 698500"/>
                    <a:gd name="connsiteY4" fmla="*/ 647700 h 688975"/>
                    <a:gd name="connsiteX5" fmla="*/ 552450 w 698500"/>
                    <a:gd name="connsiteY5" fmla="*/ 514350 h 688975"/>
                    <a:gd name="connsiteX6" fmla="*/ 682625 w 698500"/>
                    <a:gd name="connsiteY6" fmla="*/ 0 h 688975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8500" h="698500">
                      <a:moveTo>
                        <a:pt x="663575" y="0"/>
                      </a:moveTo>
                      <a:lnTo>
                        <a:pt x="698500" y="41275"/>
                      </a:lnTo>
                      <a:cubicBezTo>
                        <a:pt x="587904" y="150283"/>
                        <a:pt x="721783" y="458788"/>
                        <a:pt x="590550" y="558800"/>
                      </a:cubicBezTo>
                      <a:cubicBezTo>
                        <a:pt x="472017" y="722313"/>
                        <a:pt x="161925" y="590021"/>
                        <a:pt x="25400" y="698500"/>
                      </a:cubicBezTo>
                      <a:lnTo>
                        <a:pt x="0" y="657225"/>
                      </a:lnTo>
                      <a:cubicBezTo>
                        <a:pt x="164042" y="532871"/>
                        <a:pt x="429154" y="681037"/>
                        <a:pt x="552450" y="523875"/>
                      </a:cubicBezTo>
                      <a:cubicBezTo>
                        <a:pt x="663046" y="414338"/>
                        <a:pt x="531283" y="96308"/>
                        <a:pt x="6635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-1851123" y="1682750"/>
                  <a:ext cx="736699" cy="704850"/>
                </a:xfrm>
                <a:custGeom>
                  <a:avLst/>
                  <a:gdLst>
                    <a:gd name="connsiteX0" fmla="*/ 673100 w 673100"/>
                    <a:gd name="connsiteY0" fmla="*/ 0 h 663575"/>
                    <a:gd name="connsiteX1" fmla="*/ 581025 w 673100"/>
                    <a:gd name="connsiteY1" fmla="*/ 549275 h 663575"/>
                    <a:gd name="connsiteX2" fmla="*/ 0 w 673100"/>
                    <a:gd name="connsiteY2" fmla="*/ 663575 h 663575"/>
                    <a:gd name="connsiteX3" fmla="*/ 542925 w 673100"/>
                    <a:gd name="connsiteY3" fmla="*/ 514350 h 663575"/>
                    <a:gd name="connsiteX4" fmla="*/ 673100 w 673100"/>
                    <a:gd name="connsiteY4" fmla="*/ 0 h 663575"/>
                    <a:gd name="connsiteX0" fmla="*/ 673100 w 673100"/>
                    <a:gd name="connsiteY0" fmla="*/ 0 h 663575"/>
                    <a:gd name="connsiteX1" fmla="*/ 581025 w 673100"/>
                    <a:gd name="connsiteY1" fmla="*/ 549275 h 663575"/>
                    <a:gd name="connsiteX2" fmla="*/ 0 w 673100"/>
                    <a:gd name="connsiteY2" fmla="*/ 663575 h 663575"/>
                    <a:gd name="connsiteX3" fmla="*/ 117475 w 673100"/>
                    <a:gd name="connsiteY3" fmla="*/ 628650 h 663575"/>
                    <a:gd name="connsiteX4" fmla="*/ 542925 w 673100"/>
                    <a:gd name="connsiteY4" fmla="*/ 514350 h 663575"/>
                    <a:gd name="connsiteX5" fmla="*/ 673100 w 673100"/>
                    <a:gd name="connsiteY5" fmla="*/ 0 h 663575"/>
                    <a:gd name="connsiteX0" fmla="*/ 685800 w 685800"/>
                    <a:gd name="connsiteY0" fmla="*/ 0 h 663575"/>
                    <a:gd name="connsiteX1" fmla="*/ 593725 w 685800"/>
                    <a:gd name="connsiteY1" fmla="*/ 549275 h 663575"/>
                    <a:gd name="connsiteX2" fmla="*/ 12700 w 685800"/>
                    <a:gd name="connsiteY2" fmla="*/ 663575 h 663575"/>
                    <a:gd name="connsiteX3" fmla="*/ 0 w 685800"/>
                    <a:gd name="connsiteY3" fmla="*/ 650875 h 663575"/>
                    <a:gd name="connsiteX4" fmla="*/ 555625 w 685800"/>
                    <a:gd name="connsiteY4" fmla="*/ 514350 h 663575"/>
                    <a:gd name="connsiteX5" fmla="*/ 685800 w 685800"/>
                    <a:gd name="connsiteY5" fmla="*/ 0 h 663575"/>
                    <a:gd name="connsiteX0" fmla="*/ 673100 w 673100"/>
                    <a:gd name="connsiteY0" fmla="*/ 0 h 682625"/>
                    <a:gd name="connsiteX1" fmla="*/ 581025 w 673100"/>
                    <a:gd name="connsiteY1" fmla="*/ 549275 h 682625"/>
                    <a:gd name="connsiteX2" fmla="*/ 0 w 673100"/>
                    <a:gd name="connsiteY2" fmla="*/ 663575 h 682625"/>
                    <a:gd name="connsiteX3" fmla="*/ 9525 w 673100"/>
                    <a:gd name="connsiteY3" fmla="*/ 682625 h 682625"/>
                    <a:gd name="connsiteX4" fmla="*/ 542925 w 673100"/>
                    <a:gd name="connsiteY4" fmla="*/ 514350 h 682625"/>
                    <a:gd name="connsiteX5" fmla="*/ 673100 w 673100"/>
                    <a:gd name="connsiteY5" fmla="*/ 0 h 682625"/>
                    <a:gd name="connsiteX0" fmla="*/ 704850 w 704850"/>
                    <a:gd name="connsiteY0" fmla="*/ 0 h 663575"/>
                    <a:gd name="connsiteX1" fmla="*/ 612775 w 704850"/>
                    <a:gd name="connsiteY1" fmla="*/ 549275 h 663575"/>
                    <a:gd name="connsiteX2" fmla="*/ 31750 w 704850"/>
                    <a:gd name="connsiteY2" fmla="*/ 663575 h 663575"/>
                    <a:gd name="connsiteX3" fmla="*/ 0 w 704850"/>
                    <a:gd name="connsiteY3" fmla="*/ 625475 h 663575"/>
                    <a:gd name="connsiteX4" fmla="*/ 574675 w 704850"/>
                    <a:gd name="connsiteY4" fmla="*/ 514350 h 663575"/>
                    <a:gd name="connsiteX5" fmla="*/ 704850 w 704850"/>
                    <a:gd name="connsiteY5" fmla="*/ 0 h 663575"/>
                    <a:gd name="connsiteX0" fmla="*/ 704850 w 704850"/>
                    <a:gd name="connsiteY0" fmla="*/ 0 h 688975"/>
                    <a:gd name="connsiteX1" fmla="*/ 612775 w 704850"/>
                    <a:gd name="connsiteY1" fmla="*/ 549275 h 688975"/>
                    <a:gd name="connsiteX2" fmla="*/ 47625 w 704850"/>
                    <a:gd name="connsiteY2" fmla="*/ 688975 h 688975"/>
                    <a:gd name="connsiteX3" fmla="*/ 0 w 704850"/>
                    <a:gd name="connsiteY3" fmla="*/ 625475 h 688975"/>
                    <a:gd name="connsiteX4" fmla="*/ 574675 w 704850"/>
                    <a:gd name="connsiteY4" fmla="*/ 514350 h 688975"/>
                    <a:gd name="connsiteX5" fmla="*/ 704850 w 704850"/>
                    <a:gd name="connsiteY5" fmla="*/ 0 h 688975"/>
                    <a:gd name="connsiteX0" fmla="*/ 682625 w 682625"/>
                    <a:gd name="connsiteY0" fmla="*/ 0 h 688975"/>
                    <a:gd name="connsiteX1" fmla="*/ 590550 w 682625"/>
                    <a:gd name="connsiteY1" fmla="*/ 549275 h 688975"/>
                    <a:gd name="connsiteX2" fmla="*/ 25400 w 682625"/>
                    <a:gd name="connsiteY2" fmla="*/ 688975 h 688975"/>
                    <a:gd name="connsiteX3" fmla="*/ 0 w 682625"/>
                    <a:gd name="connsiteY3" fmla="*/ 647700 h 688975"/>
                    <a:gd name="connsiteX4" fmla="*/ 552450 w 682625"/>
                    <a:gd name="connsiteY4" fmla="*/ 514350 h 688975"/>
                    <a:gd name="connsiteX5" fmla="*/ 682625 w 682625"/>
                    <a:gd name="connsiteY5" fmla="*/ 0 h 688975"/>
                    <a:gd name="connsiteX0" fmla="*/ 682625 w 682625"/>
                    <a:gd name="connsiteY0" fmla="*/ 0 h 688975"/>
                    <a:gd name="connsiteX1" fmla="*/ 666750 w 682625"/>
                    <a:gd name="connsiteY1" fmla="*/ 120650 h 688975"/>
                    <a:gd name="connsiteX2" fmla="*/ 590550 w 682625"/>
                    <a:gd name="connsiteY2" fmla="*/ 549275 h 688975"/>
                    <a:gd name="connsiteX3" fmla="*/ 25400 w 682625"/>
                    <a:gd name="connsiteY3" fmla="*/ 688975 h 688975"/>
                    <a:gd name="connsiteX4" fmla="*/ 0 w 682625"/>
                    <a:gd name="connsiteY4" fmla="*/ 647700 h 688975"/>
                    <a:gd name="connsiteX5" fmla="*/ 552450 w 682625"/>
                    <a:gd name="connsiteY5" fmla="*/ 514350 h 688975"/>
                    <a:gd name="connsiteX6" fmla="*/ 682625 w 682625"/>
                    <a:gd name="connsiteY6" fmla="*/ 0 h 688975"/>
                    <a:gd name="connsiteX0" fmla="*/ 682625 w 698500"/>
                    <a:gd name="connsiteY0" fmla="*/ 0 h 688975"/>
                    <a:gd name="connsiteX1" fmla="*/ 698500 w 698500"/>
                    <a:gd name="connsiteY1" fmla="*/ 31750 h 688975"/>
                    <a:gd name="connsiteX2" fmla="*/ 590550 w 698500"/>
                    <a:gd name="connsiteY2" fmla="*/ 549275 h 688975"/>
                    <a:gd name="connsiteX3" fmla="*/ 25400 w 698500"/>
                    <a:gd name="connsiteY3" fmla="*/ 688975 h 688975"/>
                    <a:gd name="connsiteX4" fmla="*/ 0 w 698500"/>
                    <a:gd name="connsiteY4" fmla="*/ 647700 h 688975"/>
                    <a:gd name="connsiteX5" fmla="*/ 552450 w 698500"/>
                    <a:gd name="connsiteY5" fmla="*/ 514350 h 688975"/>
                    <a:gd name="connsiteX6" fmla="*/ 682625 w 698500"/>
                    <a:gd name="connsiteY6" fmla="*/ 0 h 688975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  <a:gd name="connsiteX0" fmla="*/ 663575 w 698500"/>
                    <a:gd name="connsiteY0" fmla="*/ 0 h 698500"/>
                    <a:gd name="connsiteX1" fmla="*/ 698500 w 698500"/>
                    <a:gd name="connsiteY1" fmla="*/ 41275 h 698500"/>
                    <a:gd name="connsiteX2" fmla="*/ 590550 w 698500"/>
                    <a:gd name="connsiteY2" fmla="*/ 558800 h 698500"/>
                    <a:gd name="connsiteX3" fmla="*/ 25400 w 698500"/>
                    <a:gd name="connsiteY3" fmla="*/ 698500 h 698500"/>
                    <a:gd name="connsiteX4" fmla="*/ 0 w 698500"/>
                    <a:gd name="connsiteY4" fmla="*/ 657225 h 698500"/>
                    <a:gd name="connsiteX5" fmla="*/ 552450 w 698500"/>
                    <a:gd name="connsiteY5" fmla="*/ 523875 h 698500"/>
                    <a:gd name="connsiteX6" fmla="*/ 663575 w 698500"/>
                    <a:gd name="connsiteY6" fmla="*/ 0 h 698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8500" h="698500">
                      <a:moveTo>
                        <a:pt x="663575" y="0"/>
                      </a:moveTo>
                      <a:lnTo>
                        <a:pt x="698500" y="41275"/>
                      </a:lnTo>
                      <a:cubicBezTo>
                        <a:pt x="587904" y="150283"/>
                        <a:pt x="721783" y="458788"/>
                        <a:pt x="590550" y="558800"/>
                      </a:cubicBezTo>
                      <a:cubicBezTo>
                        <a:pt x="472017" y="722313"/>
                        <a:pt x="161925" y="590021"/>
                        <a:pt x="25400" y="698500"/>
                      </a:cubicBezTo>
                      <a:lnTo>
                        <a:pt x="0" y="657225"/>
                      </a:lnTo>
                      <a:cubicBezTo>
                        <a:pt x="164042" y="532871"/>
                        <a:pt x="429154" y="681037"/>
                        <a:pt x="552450" y="523875"/>
                      </a:cubicBezTo>
                      <a:cubicBezTo>
                        <a:pt x="663046" y="414338"/>
                        <a:pt x="531283" y="96308"/>
                        <a:pt x="663575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</p:grpSp>
      </p:grpSp>
      <p:grpSp>
        <p:nvGrpSpPr>
          <p:cNvPr id="48" name="Group 47"/>
          <p:cNvGrpSpPr/>
          <p:nvPr/>
        </p:nvGrpSpPr>
        <p:grpSpPr>
          <a:xfrm>
            <a:off x="9000957" y="2565390"/>
            <a:ext cx="681283" cy="808995"/>
            <a:chOff x="-1338548" y="2774131"/>
            <a:chExt cx="1567384" cy="1861200"/>
          </a:xfrm>
          <a:effectLst/>
        </p:grpSpPr>
        <p:sp>
          <p:nvSpPr>
            <p:cNvPr id="49" name="Pie 48"/>
            <p:cNvSpPr/>
            <p:nvPr/>
          </p:nvSpPr>
          <p:spPr>
            <a:xfrm>
              <a:off x="-1012054" y="2774131"/>
              <a:ext cx="914400" cy="914400"/>
            </a:xfrm>
            <a:prstGeom prst="pie">
              <a:avLst>
                <a:gd name="adj1" fmla="val 0"/>
                <a:gd name="adj2" fmla="val 10824906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662" kern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-1020932" y="2774131"/>
              <a:ext cx="932155" cy="333374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662" kern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rot="1012159" flipV="1">
              <a:off x="-1012056" y="3159894"/>
              <a:ext cx="914400" cy="914400"/>
            </a:xfrm>
            <a:prstGeom prst="blockArc">
              <a:avLst>
                <a:gd name="adj1" fmla="val 12745653"/>
                <a:gd name="adj2" fmla="val 56575"/>
                <a:gd name="adj3" fmla="val 10672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662" kern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 rot="1012159" flipV="1">
              <a:off x="-1188999" y="3091202"/>
              <a:ext cx="1268286" cy="1268286"/>
            </a:xfrm>
            <a:prstGeom prst="blockArc">
              <a:avLst>
                <a:gd name="adj1" fmla="val 12745653"/>
                <a:gd name="adj2" fmla="val 49240"/>
                <a:gd name="adj3" fmla="val 7452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662" kern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rot="1012159" flipV="1">
              <a:off x="-1338548" y="3067947"/>
              <a:ext cx="1567384" cy="1567384"/>
            </a:xfrm>
            <a:prstGeom prst="blockArc">
              <a:avLst>
                <a:gd name="adj1" fmla="val 12745653"/>
                <a:gd name="adj2" fmla="val 85783"/>
                <a:gd name="adj3" fmla="val 5816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662" kern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892730" y="2152606"/>
            <a:ext cx="864000" cy="307777"/>
          </a:xfrm>
          <a:prstGeom prst="rect">
            <a:avLst/>
          </a:prstGeom>
          <a:solidFill>
            <a:srgbClr val="F68B1F"/>
          </a:solidFill>
        </p:spPr>
        <p:txBody>
          <a:bodyPr wrap="none" rtlCol="0">
            <a:noAutofit/>
          </a:bodyPr>
          <a:lstStyle/>
          <a:p>
            <a:pPr algn="ctr"/>
            <a:r>
              <a:rPr lang="en-NZ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Genomic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11597" y="2152606"/>
            <a:ext cx="864000" cy="307777"/>
          </a:xfrm>
          <a:prstGeom prst="rect">
            <a:avLst/>
          </a:prstGeom>
          <a:solidFill>
            <a:srgbClr val="F68B1F"/>
          </a:solidFill>
        </p:spPr>
        <p:txBody>
          <a:bodyPr wrap="none" rtlCol="0">
            <a:noAutofit/>
          </a:bodyPr>
          <a:lstStyle/>
          <a:p>
            <a:pPr algn="ctr"/>
            <a:r>
              <a:rPr lang="en-NZ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Wearables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912395" y="2152606"/>
            <a:ext cx="864000" cy="307777"/>
          </a:xfrm>
          <a:prstGeom prst="rect">
            <a:avLst/>
          </a:prstGeom>
          <a:solidFill>
            <a:srgbClr val="F68B1F"/>
          </a:solidFill>
        </p:spPr>
        <p:txBody>
          <a:bodyPr wrap="none" rtlCol="0">
            <a:noAutofit/>
          </a:bodyPr>
          <a:lstStyle/>
          <a:p>
            <a:pPr algn="ctr"/>
            <a:r>
              <a:rPr lang="en-NZ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Sensors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840620" y="2152606"/>
            <a:ext cx="864000" cy="307777"/>
          </a:xfrm>
          <a:prstGeom prst="rect">
            <a:avLst/>
          </a:prstGeom>
          <a:solidFill>
            <a:srgbClr val="F68B1F"/>
          </a:solidFill>
        </p:spPr>
        <p:txBody>
          <a:bodyPr wrap="none" rtlCol="0">
            <a:noAutofit/>
          </a:bodyPr>
          <a:lstStyle/>
          <a:p>
            <a:pPr algn="ctr"/>
            <a:r>
              <a:rPr lang="en-NZ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Social</a:t>
            </a:r>
          </a:p>
        </p:txBody>
      </p:sp>
      <p:cxnSp>
        <p:nvCxnSpPr>
          <p:cNvPr id="58" name="Elbow Connector 57"/>
          <p:cNvCxnSpPr>
            <a:stCxn id="12" idx="2"/>
            <a:endCxn id="14" idx="0"/>
          </p:cNvCxnSpPr>
          <p:nvPr/>
        </p:nvCxnSpPr>
        <p:spPr>
          <a:xfrm rot="16200000" flipH="1">
            <a:off x="3488238" y="1869587"/>
            <a:ext cx="508953" cy="836879"/>
          </a:xfrm>
          <a:prstGeom prst="bentConnector3">
            <a:avLst>
              <a:gd name="adj1" fmla="val 50000"/>
            </a:avLst>
          </a:prstGeom>
          <a:ln w="28575">
            <a:solidFill>
              <a:srgbClr val="FFC5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051192" y="5672551"/>
            <a:ext cx="33243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Data linkage by explicit consent/preference</a:t>
            </a:r>
          </a:p>
        </p:txBody>
      </p:sp>
      <p:cxnSp>
        <p:nvCxnSpPr>
          <p:cNvPr id="60" name="Elbow Connector 59"/>
          <p:cNvCxnSpPr>
            <a:stCxn id="15" idx="1"/>
          </p:cNvCxnSpPr>
          <p:nvPr/>
        </p:nvCxnSpPr>
        <p:spPr>
          <a:xfrm rot="10800000" flipV="1">
            <a:off x="1230720" y="3991108"/>
            <a:ext cx="324800" cy="2178118"/>
          </a:xfrm>
          <a:prstGeom prst="bentConnector2">
            <a:avLst/>
          </a:prstGeom>
          <a:ln w="6350">
            <a:solidFill>
              <a:srgbClr val="FFC5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4" idx="2"/>
            <a:endCxn id="81" idx="0"/>
          </p:cNvCxnSpPr>
          <p:nvPr/>
        </p:nvCxnSpPr>
        <p:spPr>
          <a:xfrm rot="5400000">
            <a:off x="1451218" y="3191660"/>
            <a:ext cx="2629005" cy="2790870"/>
          </a:xfrm>
          <a:prstGeom prst="bentConnector3">
            <a:avLst>
              <a:gd name="adj1" fmla="val 7490"/>
            </a:avLst>
          </a:prstGeom>
          <a:ln w="6350">
            <a:solidFill>
              <a:srgbClr val="FFC5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050317" y="5901600"/>
            <a:ext cx="10114823" cy="498653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Ministry of Health</a:t>
            </a:r>
          </a:p>
        </p:txBody>
      </p:sp>
      <p:cxnSp>
        <p:nvCxnSpPr>
          <p:cNvPr id="63" name="Elbow Connector 62"/>
          <p:cNvCxnSpPr>
            <a:stCxn id="12" idx="2"/>
            <a:endCxn id="15" idx="0"/>
          </p:cNvCxnSpPr>
          <p:nvPr/>
        </p:nvCxnSpPr>
        <p:spPr>
          <a:xfrm rot="5400000">
            <a:off x="2255852" y="2557640"/>
            <a:ext cx="1592514" cy="544335"/>
          </a:xfrm>
          <a:prstGeom prst="bentConnector3">
            <a:avLst>
              <a:gd name="adj1" fmla="val 16380"/>
            </a:avLst>
          </a:prstGeom>
          <a:ln w="28575">
            <a:solidFill>
              <a:srgbClr val="FFC5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604503" y="5244398"/>
            <a:ext cx="1545276" cy="409686"/>
            <a:chOff x="1385282" y="-1107440"/>
            <a:chExt cx="1467613" cy="342074"/>
          </a:xfrm>
        </p:grpSpPr>
        <p:sp>
          <p:nvSpPr>
            <p:cNvPr id="65" name="Pentagon 64"/>
            <p:cNvSpPr/>
            <p:nvPr/>
          </p:nvSpPr>
          <p:spPr>
            <a:xfrm>
              <a:off x="1874487" y="-1107440"/>
              <a:ext cx="978408" cy="342074"/>
            </a:xfrm>
            <a:prstGeom prst="homePlate">
              <a:avLst/>
            </a:prstGeom>
            <a:solidFill>
              <a:srgbClr val="FFC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flipH="1">
              <a:off x="1385282" y="-1107440"/>
              <a:ext cx="978408" cy="342074"/>
            </a:xfrm>
            <a:prstGeom prst="homePlate">
              <a:avLst/>
            </a:prstGeom>
            <a:solidFill>
              <a:srgbClr val="FFC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03551" y="1363256"/>
            <a:ext cx="1545275" cy="580422"/>
            <a:chOff x="1329311" y="-1107440"/>
            <a:chExt cx="1467612" cy="484632"/>
          </a:xfrm>
        </p:grpSpPr>
        <p:sp>
          <p:nvSpPr>
            <p:cNvPr id="68" name="Pentagon 67"/>
            <p:cNvSpPr/>
            <p:nvPr/>
          </p:nvSpPr>
          <p:spPr>
            <a:xfrm>
              <a:off x="1818515" y="-1107440"/>
              <a:ext cx="978408" cy="484632"/>
            </a:xfrm>
            <a:prstGeom prst="homePlate">
              <a:avLst/>
            </a:prstGeom>
            <a:solidFill>
              <a:srgbClr val="FFC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69" name="Pentagon 68"/>
            <p:cNvSpPr/>
            <p:nvPr/>
          </p:nvSpPr>
          <p:spPr>
            <a:xfrm flipH="1">
              <a:off x="1329311" y="-1107440"/>
              <a:ext cx="978408" cy="484632"/>
            </a:xfrm>
            <a:prstGeom prst="homePlate">
              <a:avLst/>
            </a:prstGeom>
            <a:solidFill>
              <a:srgbClr val="FFC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26882" y="965002"/>
            <a:ext cx="827358" cy="1313313"/>
            <a:chOff x="5329169" y="4671667"/>
            <a:chExt cx="727126" cy="1154209"/>
          </a:xfrm>
        </p:grpSpPr>
        <p:grpSp>
          <p:nvGrpSpPr>
            <p:cNvPr id="71" name="Group 70"/>
            <p:cNvGrpSpPr/>
            <p:nvPr/>
          </p:nvGrpSpPr>
          <p:grpSpPr>
            <a:xfrm>
              <a:off x="5329169" y="4671667"/>
              <a:ext cx="727126" cy="1154209"/>
              <a:chOff x="5329169" y="4671667"/>
              <a:chExt cx="727126" cy="1154209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5423135" y="4671667"/>
                <a:ext cx="346135" cy="710043"/>
              </a:xfrm>
              <a:prstGeom prst="roundRect">
                <a:avLst>
                  <a:gd name="adj" fmla="val 894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5450998" y="4711300"/>
                <a:ext cx="293624" cy="594908"/>
              </a:xfrm>
              <a:prstGeom prst="roundRect">
                <a:avLst>
                  <a:gd name="adj" fmla="val 89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5449408" y="4810949"/>
                <a:ext cx="457997" cy="775454"/>
              </a:xfrm>
              <a:custGeom>
                <a:avLst/>
                <a:gdLst>
                  <a:gd name="connsiteX0" fmla="*/ 1136073 w 1634836"/>
                  <a:gd name="connsiteY0" fmla="*/ 46182 h 2724727"/>
                  <a:gd name="connsiteX1" fmla="*/ 1154545 w 1634836"/>
                  <a:gd name="connsiteY1" fmla="*/ 1810327 h 2724727"/>
                  <a:gd name="connsiteX2" fmla="*/ 1016000 w 1634836"/>
                  <a:gd name="connsiteY2" fmla="*/ 1948873 h 2724727"/>
                  <a:gd name="connsiteX3" fmla="*/ 0 w 1634836"/>
                  <a:gd name="connsiteY3" fmla="*/ 1976582 h 2724727"/>
                  <a:gd name="connsiteX4" fmla="*/ 628073 w 1634836"/>
                  <a:gd name="connsiteY4" fmla="*/ 2419927 h 2724727"/>
                  <a:gd name="connsiteX5" fmla="*/ 831273 w 1634836"/>
                  <a:gd name="connsiteY5" fmla="*/ 2724727 h 2724727"/>
                  <a:gd name="connsiteX6" fmla="*/ 1597891 w 1634836"/>
                  <a:gd name="connsiteY6" fmla="*/ 2050473 h 2724727"/>
                  <a:gd name="connsiteX7" fmla="*/ 1477818 w 1634836"/>
                  <a:gd name="connsiteY7" fmla="*/ 1930400 h 2724727"/>
                  <a:gd name="connsiteX8" fmla="*/ 1634836 w 1634836"/>
                  <a:gd name="connsiteY8" fmla="*/ 1191491 h 2724727"/>
                  <a:gd name="connsiteX9" fmla="*/ 1634836 w 1634836"/>
                  <a:gd name="connsiteY9" fmla="*/ 969818 h 2724727"/>
                  <a:gd name="connsiteX10" fmla="*/ 1422400 w 1634836"/>
                  <a:gd name="connsiteY10" fmla="*/ 0 h 2724727"/>
                  <a:gd name="connsiteX11" fmla="*/ 1136073 w 1634836"/>
                  <a:gd name="connsiteY11" fmla="*/ 46182 h 2724727"/>
                  <a:gd name="connsiteX0" fmla="*/ 1136073 w 1634836"/>
                  <a:gd name="connsiteY0" fmla="*/ 194585 h 2873130"/>
                  <a:gd name="connsiteX1" fmla="*/ 1154545 w 1634836"/>
                  <a:gd name="connsiteY1" fmla="*/ 1958730 h 2873130"/>
                  <a:gd name="connsiteX2" fmla="*/ 1016000 w 1634836"/>
                  <a:gd name="connsiteY2" fmla="*/ 2097276 h 2873130"/>
                  <a:gd name="connsiteX3" fmla="*/ 0 w 1634836"/>
                  <a:gd name="connsiteY3" fmla="*/ 2124985 h 2873130"/>
                  <a:gd name="connsiteX4" fmla="*/ 628073 w 1634836"/>
                  <a:gd name="connsiteY4" fmla="*/ 2568330 h 2873130"/>
                  <a:gd name="connsiteX5" fmla="*/ 831273 w 1634836"/>
                  <a:gd name="connsiteY5" fmla="*/ 2873130 h 2873130"/>
                  <a:gd name="connsiteX6" fmla="*/ 1597891 w 1634836"/>
                  <a:gd name="connsiteY6" fmla="*/ 2198876 h 2873130"/>
                  <a:gd name="connsiteX7" fmla="*/ 1477818 w 1634836"/>
                  <a:gd name="connsiteY7" fmla="*/ 2078803 h 2873130"/>
                  <a:gd name="connsiteX8" fmla="*/ 1634836 w 1634836"/>
                  <a:gd name="connsiteY8" fmla="*/ 1339894 h 2873130"/>
                  <a:gd name="connsiteX9" fmla="*/ 1634836 w 1634836"/>
                  <a:gd name="connsiteY9" fmla="*/ 1118221 h 2873130"/>
                  <a:gd name="connsiteX10" fmla="*/ 1422400 w 1634836"/>
                  <a:gd name="connsiteY10" fmla="*/ 148403 h 2873130"/>
                  <a:gd name="connsiteX11" fmla="*/ 1136073 w 1634836"/>
                  <a:gd name="connsiteY11" fmla="*/ 194585 h 2873130"/>
                  <a:gd name="connsiteX0" fmla="*/ 1136073 w 1634836"/>
                  <a:gd name="connsiteY0" fmla="*/ 173182 h 2851727"/>
                  <a:gd name="connsiteX1" fmla="*/ 1154545 w 1634836"/>
                  <a:gd name="connsiteY1" fmla="*/ 1937327 h 2851727"/>
                  <a:gd name="connsiteX2" fmla="*/ 1016000 w 1634836"/>
                  <a:gd name="connsiteY2" fmla="*/ 2075873 h 2851727"/>
                  <a:gd name="connsiteX3" fmla="*/ 0 w 1634836"/>
                  <a:gd name="connsiteY3" fmla="*/ 2103582 h 2851727"/>
                  <a:gd name="connsiteX4" fmla="*/ 628073 w 1634836"/>
                  <a:gd name="connsiteY4" fmla="*/ 2546927 h 2851727"/>
                  <a:gd name="connsiteX5" fmla="*/ 831273 w 1634836"/>
                  <a:gd name="connsiteY5" fmla="*/ 2851727 h 2851727"/>
                  <a:gd name="connsiteX6" fmla="*/ 1597891 w 1634836"/>
                  <a:gd name="connsiteY6" fmla="*/ 2177473 h 2851727"/>
                  <a:gd name="connsiteX7" fmla="*/ 1477818 w 1634836"/>
                  <a:gd name="connsiteY7" fmla="*/ 2057400 h 2851727"/>
                  <a:gd name="connsiteX8" fmla="*/ 1634836 w 1634836"/>
                  <a:gd name="connsiteY8" fmla="*/ 1318491 h 2851727"/>
                  <a:gd name="connsiteX9" fmla="*/ 1634836 w 1634836"/>
                  <a:gd name="connsiteY9" fmla="*/ 1096818 h 2851727"/>
                  <a:gd name="connsiteX10" fmla="*/ 1422400 w 1634836"/>
                  <a:gd name="connsiteY10" fmla="*/ 127000 h 2851727"/>
                  <a:gd name="connsiteX11" fmla="*/ 1136073 w 1634836"/>
                  <a:gd name="connsiteY11" fmla="*/ 173182 h 2851727"/>
                  <a:gd name="connsiteX0" fmla="*/ 1136073 w 1658055"/>
                  <a:gd name="connsiteY0" fmla="*/ 173182 h 2851727"/>
                  <a:gd name="connsiteX1" fmla="*/ 1154545 w 1658055"/>
                  <a:gd name="connsiteY1" fmla="*/ 1937327 h 2851727"/>
                  <a:gd name="connsiteX2" fmla="*/ 1016000 w 1658055"/>
                  <a:gd name="connsiteY2" fmla="*/ 2075873 h 2851727"/>
                  <a:gd name="connsiteX3" fmla="*/ 0 w 1658055"/>
                  <a:gd name="connsiteY3" fmla="*/ 2103582 h 2851727"/>
                  <a:gd name="connsiteX4" fmla="*/ 628073 w 1658055"/>
                  <a:gd name="connsiteY4" fmla="*/ 2546927 h 2851727"/>
                  <a:gd name="connsiteX5" fmla="*/ 831273 w 1658055"/>
                  <a:gd name="connsiteY5" fmla="*/ 2851727 h 2851727"/>
                  <a:gd name="connsiteX6" fmla="*/ 1597891 w 1658055"/>
                  <a:gd name="connsiteY6" fmla="*/ 2177473 h 2851727"/>
                  <a:gd name="connsiteX7" fmla="*/ 1477818 w 1658055"/>
                  <a:gd name="connsiteY7" fmla="*/ 2057400 h 2851727"/>
                  <a:gd name="connsiteX8" fmla="*/ 1634836 w 1658055"/>
                  <a:gd name="connsiteY8" fmla="*/ 1318491 h 2851727"/>
                  <a:gd name="connsiteX9" fmla="*/ 1634836 w 1658055"/>
                  <a:gd name="connsiteY9" fmla="*/ 1096818 h 2851727"/>
                  <a:gd name="connsiteX10" fmla="*/ 1422400 w 1658055"/>
                  <a:gd name="connsiteY10" fmla="*/ 127000 h 2851727"/>
                  <a:gd name="connsiteX11" fmla="*/ 1136073 w 1658055"/>
                  <a:gd name="connsiteY11" fmla="*/ 173182 h 2851727"/>
                  <a:gd name="connsiteX0" fmla="*/ 1136073 w 1658055"/>
                  <a:gd name="connsiteY0" fmla="*/ 173182 h 2851727"/>
                  <a:gd name="connsiteX1" fmla="*/ 1154545 w 1658055"/>
                  <a:gd name="connsiteY1" fmla="*/ 1937327 h 2851727"/>
                  <a:gd name="connsiteX2" fmla="*/ 1016000 w 1658055"/>
                  <a:gd name="connsiteY2" fmla="*/ 2075873 h 2851727"/>
                  <a:gd name="connsiteX3" fmla="*/ 0 w 1658055"/>
                  <a:gd name="connsiteY3" fmla="*/ 2103582 h 2851727"/>
                  <a:gd name="connsiteX4" fmla="*/ 628073 w 1658055"/>
                  <a:gd name="connsiteY4" fmla="*/ 2546927 h 2851727"/>
                  <a:gd name="connsiteX5" fmla="*/ 831273 w 1658055"/>
                  <a:gd name="connsiteY5" fmla="*/ 2851727 h 2851727"/>
                  <a:gd name="connsiteX6" fmla="*/ 1597891 w 1658055"/>
                  <a:gd name="connsiteY6" fmla="*/ 2177473 h 2851727"/>
                  <a:gd name="connsiteX7" fmla="*/ 1514764 w 1658055"/>
                  <a:gd name="connsiteY7" fmla="*/ 1937327 h 2851727"/>
                  <a:gd name="connsiteX8" fmla="*/ 1634836 w 1658055"/>
                  <a:gd name="connsiteY8" fmla="*/ 1318491 h 2851727"/>
                  <a:gd name="connsiteX9" fmla="*/ 1634836 w 1658055"/>
                  <a:gd name="connsiteY9" fmla="*/ 1096818 h 2851727"/>
                  <a:gd name="connsiteX10" fmla="*/ 1422400 w 1658055"/>
                  <a:gd name="connsiteY10" fmla="*/ 127000 h 2851727"/>
                  <a:gd name="connsiteX11" fmla="*/ 1136073 w 1658055"/>
                  <a:gd name="connsiteY11" fmla="*/ 173182 h 2851727"/>
                  <a:gd name="connsiteX0" fmla="*/ 1136073 w 1658055"/>
                  <a:gd name="connsiteY0" fmla="*/ 173182 h 2851727"/>
                  <a:gd name="connsiteX1" fmla="*/ 1154545 w 1658055"/>
                  <a:gd name="connsiteY1" fmla="*/ 1937327 h 2851727"/>
                  <a:gd name="connsiteX2" fmla="*/ 1016000 w 1658055"/>
                  <a:gd name="connsiteY2" fmla="*/ 2075873 h 2851727"/>
                  <a:gd name="connsiteX3" fmla="*/ 0 w 1658055"/>
                  <a:gd name="connsiteY3" fmla="*/ 2103582 h 2851727"/>
                  <a:gd name="connsiteX4" fmla="*/ 628073 w 1658055"/>
                  <a:gd name="connsiteY4" fmla="*/ 2546927 h 2851727"/>
                  <a:gd name="connsiteX5" fmla="*/ 831273 w 1658055"/>
                  <a:gd name="connsiteY5" fmla="*/ 2851727 h 2851727"/>
                  <a:gd name="connsiteX6" fmla="*/ 1597891 w 1658055"/>
                  <a:gd name="connsiteY6" fmla="*/ 2177473 h 2851727"/>
                  <a:gd name="connsiteX7" fmla="*/ 1514764 w 1658055"/>
                  <a:gd name="connsiteY7" fmla="*/ 1937327 h 2851727"/>
                  <a:gd name="connsiteX8" fmla="*/ 1634836 w 1658055"/>
                  <a:gd name="connsiteY8" fmla="*/ 1318491 h 2851727"/>
                  <a:gd name="connsiteX9" fmla="*/ 1634836 w 1658055"/>
                  <a:gd name="connsiteY9" fmla="*/ 1096818 h 2851727"/>
                  <a:gd name="connsiteX10" fmla="*/ 1422400 w 1658055"/>
                  <a:gd name="connsiteY10" fmla="*/ 127000 h 2851727"/>
                  <a:gd name="connsiteX11" fmla="*/ 1136073 w 1658055"/>
                  <a:gd name="connsiteY11" fmla="*/ 173182 h 2851727"/>
                  <a:gd name="connsiteX0" fmla="*/ 1136073 w 1658055"/>
                  <a:gd name="connsiteY0" fmla="*/ 173182 h 2852350"/>
                  <a:gd name="connsiteX1" fmla="*/ 1154545 w 1658055"/>
                  <a:gd name="connsiteY1" fmla="*/ 1937327 h 2852350"/>
                  <a:gd name="connsiteX2" fmla="*/ 1016000 w 1658055"/>
                  <a:gd name="connsiteY2" fmla="*/ 2075873 h 2852350"/>
                  <a:gd name="connsiteX3" fmla="*/ 0 w 1658055"/>
                  <a:gd name="connsiteY3" fmla="*/ 2103582 h 2852350"/>
                  <a:gd name="connsiteX4" fmla="*/ 628073 w 1658055"/>
                  <a:gd name="connsiteY4" fmla="*/ 2546927 h 2852350"/>
                  <a:gd name="connsiteX5" fmla="*/ 831273 w 1658055"/>
                  <a:gd name="connsiteY5" fmla="*/ 2851727 h 2852350"/>
                  <a:gd name="connsiteX6" fmla="*/ 1597891 w 1658055"/>
                  <a:gd name="connsiteY6" fmla="*/ 2177473 h 2852350"/>
                  <a:gd name="connsiteX7" fmla="*/ 1514764 w 1658055"/>
                  <a:gd name="connsiteY7" fmla="*/ 1937327 h 2852350"/>
                  <a:gd name="connsiteX8" fmla="*/ 1634836 w 1658055"/>
                  <a:gd name="connsiteY8" fmla="*/ 1318491 h 2852350"/>
                  <a:gd name="connsiteX9" fmla="*/ 1634836 w 1658055"/>
                  <a:gd name="connsiteY9" fmla="*/ 1096818 h 2852350"/>
                  <a:gd name="connsiteX10" fmla="*/ 1422400 w 1658055"/>
                  <a:gd name="connsiteY10" fmla="*/ 127000 h 2852350"/>
                  <a:gd name="connsiteX11" fmla="*/ 1136073 w 1658055"/>
                  <a:gd name="connsiteY11" fmla="*/ 173182 h 2852350"/>
                  <a:gd name="connsiteX0" fmla="*/ 1136073 w 1658055"/>
                  <a:gd name="connsiteY0" fmla="*/ 173182 h 2852808"/>
                  <a:gd name="connsiteX1" fmla="*/ 1154545 w 1658055"/>
                  <a:gd name="connsiteY1" fmla="*/ 1937327 h 2852808"/>
                  <a:gd name="connsiteX2" fmla="*/ 1016000 w 1658055"/>
                  <a:gd name="connsiteY2" fmla="*/ 2075873 h 2852808"/>
                  <a:gd name="connsiteX3" fmla="*/ 0 w 1658055"/>
                  <a:gd name="connsiteY3" fmla="*/ 2103582 h 2852808"/>
                  <a:gd name="connsiteX4" fmla="*/ 628073 w 1658055"/>
                  <a:gd name="connsiteY4" fmla="*/ 2546927 h 2852808"/>
                  <a:gd name="connsiteX5" fmla="*/ 831273 w 1658055"/>
                  <a:gd name="connsiteY5" fmla="*/ 2851727 h 2852808"/>
                  <a:gd name="connsiteX6" fmla="*/ 1597891 w 1658055"/>
                  <a:gd name="connsiteY6" fmla="*/ 2177473 h 2852808"/>
                  <a:gd name="connsiteX7" fmla="*/ 1514764 w 1658055"/>
                  <a:gd name="connsiteY7" fmla="*/ 1937327 h 2852808"/>
                  <a:gd name="connsiteX8" fmla="*/ 1634836 w 1658055"/>
                  <a:gd name="connsiteY8" fmla="*/ 1318491 h 2852808"/>
                  <a:gd name="connsiteX9" fmla="*/ 1634836 w 1658055"/>
                  <a:gd name="connsiteY9" fmla="*/ 1096818 h 2852808"/>
                  <a:gd name="connsiteX10" fmla="*/ 1422400 w 1658055"/>
                  <a:gd name="connsiteY10" fmla="*/ 127000 h 2852808"/>
                  <a:gd name="connsiteX11" fmla="*/ 1136073 w 1658055"/>
                  <a:gd name="connsiteY11" fmla="*/ 173182 h 2852808"/>
                  <a:gd name="connsiteX0" fmla="*/ 1141297 w 1663279"/>
                  <a:gd name="connsiteY0" fmla="*/ 173182 h 2852808"/>
                  <a:gd name="connsiteX1" fmla="*/ 1159769 w 1663279"/>
                  <a:gd name="connsiteY1" fmla="*/ 1937327 h 2852808"/>
                  <a:gd name="connsiteX2" fmla="*/ 1021224 w 1663279"/>
                  <a:gd name="connsiteY2" fmla="*/ 2075873 h 2852808"/>
                  <a:gd name="connsiteX3" fmla="*/ 5224 w 1663279"/>
                  <a:gd name="connsiteY3" fmla="*/ 2103582 h 2852808"/>
                  <a:gd name="connsiteX4" fmla="*/ 633297 w 1663279"/>
                  <a:gd name="connsiteY4" fmla="*/ 2546927 h 2852808"/>
                  <a:gd name="connsiteX5" fmla="*/ 836497 w 1663279"/>
                  <a:gd name="connsiteY5" fmla="*/ 2851727 h 2852808"/>
                  <a:gd name="connsiteX6" fmla="*/ 1603115 w 1663279"/>
                  <a:gd name="connsiteY6" fmla="*/ 2177473 h 2852808"/>
                  <a:gd name="connsiteX7" fmla="*/ 1519988 w 1663279"/>
                  <a:gd name="connsiteY7" fmla="*/ 1937327 h 2852808"/>
                  <a:gd name="connsiteX8" fmla="*/ 1640060 w 1663279"/>
                  <a:gd name="connsiteY8" fmla="*/ 1318491 h 2852808"/>
                  <a:gd name="connsiteX9" fmla="*/ 1640060 w 1663279"/>
                  <a:gd name="connsiteY9" fmla="*/ 1096818 h 2852808"/>
                  <a:gd name="connsiteX10" fmla="*/ 1427624 w 1663279"/>
                  <a:gd name="connsiteY10" fmla="*/ 127000 h 2852808"/>
                  <a:gd name="connsiteX11" fmla="*/ 1141297 w 1663279"/>
                  <a:gd name="connsiteY11" fmla="*/ 173182 h 2852808"/>
                  <a:gd name="connsiteX0" fmla="*/ 1146471 w 1668453"/>
                  <a:gd name="connsiteY0" fmla="*/ 173182 h 2852808"/>
                  <a:gd name="connsiteX1" fmla="*/ 1164943 w 1668453"/>
                  <a:gd name="connsiteY1" fmla="*/ 1937327 h 2852808"/>
                  <a:gd name="connsiteX2" fmla="*/ 1026398 w 1668453"/>
                  <a:gd name="connsiteY2" fmla="*/ 2075873 h 2852808"/>
                  <a:gd name="connsiteX3" fmla="*/ 10398 w 1668453"/>
                  <a:gd name="connsiteY3" fmla="*/ 2103582 h 2852808"/>
                  <a:gd name="connsiteX4" fmla="*/ 638471 w 1668453"/>
                  <a:gd name="connsiteY4" fmla="*/ 2546927 h 2852808"/>
                  <a:gd name="connsiteX5" fmla="*/ 841671 w 1668453"/>
                  <a:gd name="connsiteY5" fmla="*/ 2851727 h 2852808"/>
                  <a:gd name="connsiteX6" fmla="*/ 1608289 w 1668453"/>
                  <a:gd name="connsiteY6" fmla="*/ 2177473 h 2852808"/>
                  <a:gd name="connsiteX7" fmla="*/ 1525162 w 1668453"/>
                  <a:gd name="connsiteY7" fmla="*/ 1937327 h 2852808"/>
                  <a:gd name="connsiteX8" fmla="*/ 1645234 w 1668453"/>
                  <a:gd name="connsiteY8" fmla="*/ 1318491 h 2852808"/>
                  <a:gd name="connsiteX9" fmla="*/ 1645234 w 1668453"/>
                  <a:gd name="connsiteY9" fmla="*/ 1096818 h 2852808"/>
                  <a:gd name="connsiteX10" fmla="*/ 1432798 w 1668453"/>
                  <a:gd name="connsiteY10" fmla="*/ 127000 h 2852808"/>
                  <a:gd name="connsiteX11" fmla="*/ 1146471 w 1668453"/>
                  <a:gd name="connsiteY11" fmla="*/ 173182 h 2852808"/>
                  <a:gd name="connsiteX0" fmla="*/ 1146471 w 1668453"/>
                  <a:gd name="connsiteY0" fmla="*/ 173182 h 2852808"/>
                  <a:gd name="connsiteX1" fmla="*/ 1164943 w 1668453"/>
                  <a:gd name="connsiteY1" fmla="*/ 1937327 h 2852808"/>
                  <a:gd name="connsiteX2" fmla="*/ 1026398 w 1668453"/>
                  <a:gd name="connsiteY2" fmla="*/ 2075873 h 2852808"/>
                  <a:gd name="connsiteX3" fmla="*/ 10398 w 1668453"/>
                  <a:gd name="connsiteY3" fmla="*/ 2103582 h 2852808"/>
                  <a:gd name="connsiteX4" fmla="*/ 638471 w 1668453"/>
                  <a:gd name="connsiteY4" fmla="*/ 2546927 h 2852808"/>
                  <a:gd name="connsiteX5" fmla="*/ 841671 w 1668453"/>
                  <a:gd name="connsiteY5" fmla="*/ 2851727 h 2852808"/>
                  <a:gd name="connsiteX6" fmla="*/ 1608289 w 1668453"/>
                  <a:gd name="connsiteY6" fmla="*/ 2177473 h 2852808"/>
                  <a:gd name="connsiteX7" fmla="*/ 1525162 w 1668453"/>
                  <a:gd name="connsiteY7" fmla="*/ 1937327 h 2852808"/>
                  <a:gd name="connsiteX8" fmla="*/ 1645234 w 1668453"/>
                  <a:gd name="connsiteY8" fmla="*/ 1318491 h 2852808"/>
                  <a:gd name="connsiteX9" fmla="*/ 1645234 w 1668453"/>
                  <a:gd name="connsiteY9" fmla="*/ 1096818 h 2852808"/>
                  <a:gd name="connsiteX10" fmla="*/ 1432798 w 1668453"/>
                  <a:gd name="connsiteY10" fmla="*/ 127000 h 2852808"/>
                  <a:gd name="connsiteX11" fmla="*/ 1146471 w 1668453"/>
                  <a:gd name="connsiteY11" fmla="*/ 173182 h 2852808"/>
                  <a:gd name="connsiteX0" fmla="*/ 1146471 w 1668453"/>
                  <a:gd name="connsiteY0" fmla="*/ 173182 h 2852808"/>
                  <a:gd name="connsiteX1" fmla="*/ 1164943 w 1668453"/>
                  <a:gd name="connsiteY1" fmla="*/ 1937327 h 2852808"/>
                  <a:gd name="connsiteX2" fmla="*/ 1026398 w 1668453"/>
                  <a:gd name="connsiteY2" fmla="*/ 2075873 h 2852808"/>
                  <a:gd name="connsiteX3" fmla="*/ 10398 w 1668453"/>
                  <a:gd name="connsiteY3" fmla="*/ 2103582 h 2852808"/>
                  <a:gd name="connsiteX4" fmla="*/ 638471 w 1668453"/>
                  <a:gd name="connsiteY4" fmla="*/ 2546927 h 2852808"/>
                  <a:gd name="connsiteX5" fmla="*/ 841671 w 1668453"/>
                  <a:gd name="connsiteY5" fmla="*/ 2851727 h 2852808"/>
                  <a:gd name="connsiteX6" fmla="*/ 1608289 w 1668453"/>
                  <a:gd name="connsiteY6" fmla="*/ 2177473 h 2852808"/>
                  <a:gd name="connsiteX7" fmla="*/ 1525162 w 1668453"/>
                  <a:gd name="connsiteY7" fmla="*/ 1937327 h 2852808"/>
                  <a:gd name="connsiteX8" fmla="*/ 1645234 w 1668453"/>
                  <a:gd name="connsiteY8" fmla="*/ 1318491 h 2852808"/>
                  <a:gd name="connsiteX9" fmla="*/ 1645234 w 1668453"/>
                  <a:gd name="connsiteY9" fmla="*/ 1096818 h 2852808"/>
                  <a:gd name="connsiteX10" fmla="*/ 1432798 w 1668453"/>
                  <a:gd name="connsiteY10" fmla="*/ 127000 h 2852808"/>
                  <a:gd name="connsiteX11" fmla="*/ 1146471 w 1668453"/>
                  <a:gd name="connsiteY11" fmla="*/ 173182 h 2852808"/>
                  <a:gd name="connsiteX0" fmla="*/ 1146471 w 1668453"/>
                  <a:gd name="connsiteY0" fmla="*/ 173182 h 2852808"/>
                  <a:gd name="connsiteX1" fmla="*/ 1164943 w 1668453"/>
                  <a:gd name="connsiteY1" fmla="*/ 1937327 h 2852808"/>
                  <a:gd name="connsiteX2" fmla="*/ 1026398 w 1668453"/>
                  <a:gd name="connsiteY2" fmla="*/ 2075873 h 2852808"/>
                  <a:gd name="connsiteX3" fmla="*/ 10398 w 1668453"/>
                  <a:gd name="connsiteY3" fmla="*/ 2103582 h 2852808"/>
                  <a:gd name="connsiteX4" fmla="*/ 638471 w 1668453"/>
                  <a:gd name="connsiteY4" fmla="*/ 2546927 h 2852808"/>
                  <a:gd name="connsiteX5" fmla="*/ 841671 w 1668453"/>
                  <a:gd name="connsiteY5" fmla="*/ 2851727 h 2852808"/>
                  <a:gd name="connsiteX6" fmla="*/ 1608289 w 1668453"/>
                  <a:gd name="connsiteY6" fmla="*/ 2177473 h 2852808"/>
                  <a:gd name="connsiteX7" fmla="*/ 1525162 w 1668453"/>
                  <a:gd name="connsiteY7" fmla="*/ 1937327 h 2852808"/>
                  <a:gd name="connsiteX8" fmla="*/ 1645234 w 1668453"/>
                  <a:gd name="connsiteY8" fmla="*/ 1318491 h 2852808"/>
                  <a:gd name="connsiteX9" fmla="*/ 1645234 w 1668453"/>
                  <a:gd name="connsiteY9" fmla="*/ 1096818 h 2852808"/>
                  <a:gd name="connsiteX10" fmla="*/ 1432798 w 1668453"/>
                  <a:gd name="connsiteY10" fmla="*/ 127000 h 2852808"/>
                  <a:gd name="connsiteX11" fmla="*/ 1146471 w 1668453"/>
                  <a:gd name="connsiteY11" fmla="*/ 173182 h 2852808"/>
                  <a:gd name="connsiteX0" fmla="*/ 1146471 w 1668453"/>
                  <a:gd name="connsiteY0" fmla="*/ 173182 h 2852808"/>
                  <a:gd name="connsiteX1" fmla="*/ 1164943 w 1668453"/>
                  <a:gd name="connsiteY1" fmla="*/ 1937327 h 2852808"/>
                  <a:gd name="connsiteX2" fmla="*/ 1026398 w 1668453"/>
                  <a:gd name="connsiteY2" fmla="*/ 2075873 h 2852808"/>
                  <a:gd name="connsiteX3" fmla="*/ 10398 w 1668453"/>
                  <a:gd name="connsiteY3" fmla="*/ 2103582 h 2852808"/>
                  <a:gd name="connsiteX4" fmla="*/ 638471 w 1668453"/>
                  <a:gd name="connsiteY4" fmla="*/ 2546927 h 2852808"/>
                  <a:gd name="connsiteX5" fmla="*/ 841671 w 1668453"/>
                  <a:gd name="connsiteY5" fmla="*/ 2851727 h 2852808"/>
                  <a:gd name="connsiteX6" fmla="*/ 1608289 w 1668453"/>
                  <a:gd name="connsiteY6" fmla="*/ 2177473 h 2852808"/>
                  <a:gd name="connsiteX7" fmla="*/ 1506689 w 1668453"/>
                  <a:gd name="connsiteY7" fmla="*/ 2066636 h 2852808"/>
                  <a:gd name="connsiteX8" fmla="*/ 1645234 w 1668453"/>
                  <a:gd name="connsiteY8" fmla="*/ 1318491 h 2852808"/>
                  <a:gd name="connsiteX9" fmla="*/ 1645234 w 1668453"/>
                  <a:gd name="connsiteY9" fmla="*/ 1096818 h 2852808"/>
                  <a:gd name="connsiteX10" fmla="*/ 1432798 w 1668453"/>
                  <a:gd name="connsiteY10" fmla="*/ 127000 h 2852808"/>
                  <a:gd name="connsiteX11" fmla="*/ 1146471 w 1668453"/>
                  <a:gd name="connsiteY11" fmla="*/ 173182 h 2852808"/>
                  <a:gd name="connsiteX0" fmla="*/ 1146471 w 1678717"/>
                  <a:gd name="connsiteY0" fmla="*/ 173182 h 2852808"/>
                  <a:gd name="connsiteX1" fmla="*/ 1164943 w 1678717"/>
                  <a:gd name="connsiteY1" fmla="*/ 1937327 h 2852808"/>
                  <a:gd name="connsiteX2" fmla="*/ 1026398 w 1678717"/>
                  <a:gd name="connsiteY2" fmla="*/ 2075873 h 2852808"/>
                  <a:gd name="connsiteX3" fmla="*/ 10398 w 1678717"/>
                  <a:gd name="connsiteY3" fmla="*/ 2103582 h 2852808"/>
                  <a:gd name="connsiteX4" fmla="*/ 638471 w 1678717"/>
                  <a:gd name="connsiteY4" fmla="*/ 2546927 h 2852808"/>
                  <a:gd name="connsiteX5" fmla="*/ 841671 w 1678717"/>
                  <a:gd name="connsiteY5" fmla="*/ 2851727 h 2852808"/>
                  <a:gd name="connsiteX6" fmla="*/ 1608289 w 1678717"/>
                  <a:gd name="connsiteY6" fmla="*/ 2177473 h 2852808"/>
                  <a:gd name="connsiteX7" fmla="*/ 1506689 w 1678717"/>
                  <a:gd name="connsiteY7" fmla="*/ 2066636 h 2852808"/>
                  <a:gd name="connsiteX8" fmla="*/ 1663706 w 1678717"/>
                  <a:gd name="connsiteY8" fmla="*/ 1346200 h 2852808"/>
                  <a:gd name="connsiteX9" fmla="*/ 1645234 w 1678717"/>
                  <a:gd name="connsiteY9" fmla="*/ 1096818 h 2852808"/>
                  <a:gd name="connsiteX10" fmla="*/ 1432798 w 1678717"/>
                  <a:gd name="connsiteY10" fmla="*/ 127000 h 2852808"/>
                  <a:gd name="connsiteX11" fmla="*/ 1146471 w 1678717"/>
                  <a:gd name="connsiteY11" fmla="*/ 173182 h 2852808"/>
                  <a:gd name="connsiteX0" fmla="*/ 1146471 w 1692525"/>
                  <a:gd name="connsiteY0" fmla="*/ 173182 h 2852808"/>
                  <a:gd name="connsiteX1" fmla="*/ 1164943 w 1692525"/>
                  <a:gd name="connsiteY1" fmla="*/ 1937327 h 2852808"/>
                  <a:gd name="connsiteX2" fmla="*/ 1026398 w 1692525"/>
                  <a:gd name="connsiteY2" fmla="*/ 2075873 h 2852808"/>
                  <a:gd name="connsiteX3" fmla="*/ 10398 w 1692525"/>
                  <a:gd name="connsiteY3" fmla="*/ 2103582 h 2852808"/>
                  <a:gd name="connsiteX4" fmla="*/ 638471 w 1692525"/>
                  <a:gd name="connsiteY4" fmla="*/ 2546927 h 2852808"/>
                  <a:gd name="connsiteX5" fmla="*/ 841671 w 1692525"/>
                  <a:gd name="connsiteY5" fmla="*/ 2851727 h 2852808"/>
                  <a:gd name="connsiteX6" fmla="*/ 1608289 w 1692525"/>
                  <a:gd name="connsiteY6" fmla="*/ 2177473 h 2852808"/>
                  <a:gd name="connsiteX7" fmla="*/ 1506689 w 1692525"/>
                  <a:gd name="connsiteY7" fmla="*/ 2066636 h 2852808"/>
                  <a:gd name="connsiteX8" fmla="*/ 1663706 w 1692525"/>
                  <a:gd name="connsiteY8" fmla="*/ 1346200 h 2852808"/>
                  <a:gd name="connsiteX9" fmla="*/ 1672943 w 1692525"/>
                  <a:gd name="connsiteY9" fmla="*/ 1161473 h 2852808"/>
                  <a:gd name="connsiteX10" fmla="*/ 1432798 w 1692525"/>
                  <a:gd name="connsiteY10" fmla="*/ 127000 h 2852808"/>
                  <a:gd name="connsiteX11" fmla="*/ 1146471 w 1692525"/>
                  <a:gd name="connsiteY11" fmla="*/ 173182 h 2852808"/>
                  <a:gd name="connsiteX0" fmla="*/ 1146471 w 1686925"/>
                  <a:gd name="connsiteY0" fmla="*/ 173182 h 2852808"/>
                  <a:gd name="connsiteX1" fmla="*/ 1164943 w 1686925"/>
                  <a:gd name="connsiteY1" fmla="*/ 1937327 h 2852808"/>
                  <a:gd name="connsiteX2" fmla="*/ 1026398 w 1686925"/>
                  <a:gd name="connsiteY2" fmla="*/ 2075873 h 2852808"/>
                  <a:gd name="connsiteX3" fmla="*/ 10398 w 1686925"/>
                  <a:gd name="connsiteY3" fmla="*/ 2103582 h 2852808"/>
                  <a:gd name="connsiteX4" fmla="*/ 638471 w 1686925"/>
                  <a:gd name="connsiteY4" fmla="*/ 2546927 h 2852808"/>
                  <a:gd name="connsiteX5" fmla="*/ 841671 w 1686925"/>
                  <a:gd name="connsiteY5" fmla="*/ 2851727 h 2852808"/>
                  <a:gd name="connsiteX6" fmla="*/ 1608289 w 1686925"/>
                  <a:gd name="connsiteY6" fmla="*/ 2177473 h 2852808"/>
                  <a:gd name="connsiteX7" fmla="*/ 1506689 w 1686925"/>
                  <a:gd name="connsiteY7" fmla="*/ 2066636 h 2852808"/>
                  <a:gd name="connsiteX8" fmla="*/ 1663706 w 1686925"/>
                  <a:gd name="connsiteY8" fmla="*/ 1346200 h 2852808"/>
                  <a:gd name="connsiteX9" fmla="*/ 1663706 w 1686925"/>
                  <a:gd name="connsiteY9" fmla="*/ 1124528 h 2852808"/>
                  <a:gd name="connsiteX10" fmla="*/ 1432798 w 1686925"/>
                  <a:gd name="connsiteY10" fmla="*/ 127000 h 2852808"/>
                  <a:gd name="connsiteX11" fmla="*/ 1146471 w 1686925"/>
                  <a:gd name="connsiteY11" fmla="*/ 173182 h 2852808"/>
                  <a:gd name="connsiteX0" fmla="*/ 1146471 w 1686925"/>
                  <a:gd name="connsiteY0" fmla="*/ 173182 h 2852808"/>
                  <a:gd name="connsiteX1" fmla="*/ 1164943 w 1686925"/>
                  <a:gd name="connsiteY1" fmla="*/ 1937327 h 2852808"/>
                  <a:gd name="connsiteX2" fmla="*/ 1026398 w 1686925"/>
                  <a:gd name="connsiteY2" fmla="*/ 2075873 h 2852808"/>
                  <a:gd name="connsiteX3" fmla="*/ 10398 w 1686925"/>
                  <a:gd name="connsiteY3" fmla="*/ 2103582 h 2852808"/>
                  <a:gd name="connsiteX4" fmla="*/ 638471 w 1686925"/>
                  <a:gd name="connsiteY4" fmla="*/ 2546927 h 2852808"/>
                  <a:gd name="connsiteX5" fmla="*/ 841671 w 1686925"/>
                  <a:gd name="connsiteY5" fmla="*/ 2851727 h 2852808"/>
                  <a:gd name="connsiteX6" fmla="*/ 1608289 w 1686925"/>
                  <a:gd name="connsiteY6" fmla="*/ 2177473 h 2852808"/>
                  <a:gd name="connsiteX7" fmla="*/ 1506689 w 1686925"/>
                  <a:gd name="connsiteY7" fmla="*/ 2066636 h 2852808"/>
                  <a:gd name="connsiteX8" fmla="*/ 1663706 w 1686925"/>
                  <a:gd name="connsiteY8" fmla="*/ 1346200 h 2852808"/>
                  <a:gd name="connsiteX9" fmla="*/ 1663706 w 1686925"/>
                  <a:gd name="connsiteY9" fmla="*/ 1124528 h 2852808"/>
                  <a:gd name="connsiteX10" fmla="*/ 1432798 w 1686925"/>
                  <a:gd name="connsiteY10" fmla="*/ 127000 h 2852808"/>
                  <a:gd name="connsiteX11" fmla="*/ 1146471 w 1686925"/>
                  <a:gd name="connsiteY11" fmla="*/ 173182 h 2852808"/>
                  <a:gd name="connsiteX0" fmla="*/ 1146471 w 1686925"/>
                  <a:gd name="connsiteY0" fmla="*/ 173182 h 2852808"/>
                  <a:gd name="connsiteX1" fmla="*/ 1164943 w 1686925"/>
                  <a:gd name="connsiteY1" fmla="*/ 1937327 h 2852808"/>
                  <a:gd name="connsiteX2" fmla="*/ 1026398 w 1686925"/>
                  <a:gd name="connsiteY2" fmla="*/ 2075873 h 2852808"/>
                  <a:gd name="connsiteX3" fmla="*/ 10398 w 1686925"/>
                  <a:gd name="connsiteY3" fmla="*/ 2103582 h 2852808"/>
                  <a:gd name="connsiteX4" fmla="*/ 638471 w 1686925"/>
                  <a:gd name="connsiteY4" fmla="*/ 2546927 h 2852808"/>
                  <a:gd name="connsiteX5" fmla="*/ 841671 w 1686925"/>
                  <a:gd name="connsiteY5" fmla="*/ 2851727 h 2852808"/>
                  <a:gd name="connsiteX6" fmla="*/ 1608289 w 1686925"/>
                  <a:gd name="connsiteY6" fmla="*/ 2177473 h 2852808"/>
                  <a:gd name="connsiteX7" fmla="*/ 1506689 w 1686925"/>
                  <a:gd name="connsiteY7" fmla="*/ 2066636 h 2852808"/>
                  <a:gd name="connsiteX8" fmla="*/ 1663706 w 1686925"/>
                  <a:gd name="connsiteY8" fmla="*/ 1346200 h 2852808"/>
                  <a:gd name="connsiteX9" fmla="*/ 1663706 w 1686925"/>
                  <a:gd name="connsiteY9" fmla="*/ 1124528 h 2852808"/>
                  <a:gd name="connsiteX10" fmla="*/ 1432798 w 1686925"/>
                  <a:gd name="connsiteY10" fmla="*/ 127000 h 2852808"/>
                  <a:gd name="connsiteX11" fmla="*/ 1146471 w 1686925"/>
                  <a:gd name="connsiteY11" fmla="*/ 173182 h 2852808"/>
                  <a:gd name="connsiteX0" fmla="*/ 1146471 w 1684920"/>
                  <a:gd name="connsiteY0" fmla="*/ 173182 h 2852808"/>
                  <a:gd name="connsiteX1" fmla="*/ 1164943 w 1684920"/>
                  <a:gd name="connsiteY1" fmla="*/ 1937327 h 2852808"/>
                  <a:gd name="connsiteX2" fmla="*/ 1026398 w 1684920"/>
                  <a:gd name="connsiteY2" fmla="*/ 2075873 h 2852808"/>
                  <a:gd name="connsiteX3" fmla="*/ 10398 w 1684920"/>
                  <a:gd name="connsiteY3" fmla="*/ 2103582 h 2852808"/>
                  <a:gd name="connsiteX4" fmla="*/ 638471 w 1684920"/>
                  <a:gd name="connsiteY4" fmla="*/ 2546927 h 2852808"/>
                  <a:gd name="connsiteX5" fmla="*/ 841671 w 1684920"/>
                  <a:gd name="connsiteY5" fmla="*/ 2851727 h 2852808"/>
                  <a:gd name="connsiteX6" fmla="*/ 1608289 w 1684920"/>
                  <a:gd name="connsiteY6" fmla="*/ 2177473 h 2852808"/>
                  <a:gd name="connsiteX7" fmla="*/ 1506689 w 1684920"/>
                  <a:gd name="connsiteY7" fmla="*/ 2066636 h 2852808"/>
                  <a:gd name="connsiteX8" fmla="*/ 1663706 w 1684920"/>
                  <a:gd name="connsiteY8" fmla="*/ 1346200 h 2852808"/>
                  <a:gd name="connsiteX9" fmla="*/ 1663706 w 1684920"/>
                  <a:gd name="connsiteY9" fmla="*/ 1124528 h 2852808"/>
                  <a:gd name="connsiteX10" fmla="*/ 1432798 w 1684920"/>
                  <a:gd name="connsiteY10" fmla="*/ 127000 h 2852808"/>
                  <a:gd name="connsiteX11" fmla="*/ 1146471 w 1684920"/>
                  <a:gd name="connsiteY11" fmla="*/ 173182 h 285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4920" h="2852808">
                    <a:moveTo>
                      <a:pt x="1146471" y="173182"/>
                    </a:moveTo>
                    <a:lnTo>
                      <a:pt x="1164943" y="1937327"/>
                    </a:lnTo>
                    <a:cubicBezTo>
                      <a:pt x="1126459" y="2032769"/>
                      <a:pt x="1181877" y="2029691"/>
                      <a:pt x="1026398" y="2075873"/>
                    </a:cubicBezTo>
                    <a:lnTo>
                      <a:pt x="10398" y="2103582"/>
                    </a:lnTo>
                    <a:cubicBezTo>
                      <a:pt x="-54256" y="2182091"/>
                      <a:pt x="185889" y="2431472"/>
                      <a:pt x="638471" y="2546927"/>
                    </a:cubicBezTo>
                    <a:lnTo>
                      <a:pt x="841671" y="2851727"/>
                    </a:lnTo>
                    <a:cubicBezTo>
                      <a:pt x="966362" y="2873278"/>
                      <a:pt x="1429720" y="2570018"/>
                      <a:pt x="1608289" y="2177473"/>
                    </a:cubicBezTo>
                    <a:lnTo>
                      <a:pt x="1506689" y="2066636"/>
                    </a:lnTo>
                    <a:lnTo>
                      <a:pt x="1663706" y="1346200"/>
                    </a:lnTo>
                    <a:cubicBezTo>
                      <a:pt x="1689876" y="1211965"/>
                      <a:pt x="1694032" y="1246910"/>
                      <a:pt x="1663706" y="1124528"/>
                    </a:cubicBezTo>
                    <a:lnTo>
                      <a:pt x="1432798" y="127000"/>
                    </a:lnTo>
                    <a:cubicBezTo>
                      <a:pt x="1349671" y="-26939"/>
                      <a:pt x="1246532" y="-73120"/>
                      <a:pt x="1146471" y="173182"/>
                    </a:cubicBezTo>
                    <a:close/>
                  </a:path>
                </a:pathLst>
              </a:cu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5360469" y="4827356"/>
                <a:ext cx="62666" cy="113799"/>
              </a:xfrm>
              <a:custGeom>
                <a:avLst/>
                <a:gdLst>
                  <a:gd name="connsiteX0" fmla="*/ 223520 w 228600"/>
                  <a:gd name="connsiteY0" fmla="*/ 0 h 386080"/>
                  <a:gd name="connsiteX1" fmla="*/ 228600 w 228600"/>
                  <a:gd name="connsiteY1" fmla="*/ 386080 h 386080"/>
                  <a:gd name="connsiteX2" fmla="*/ 0 w 228600"/>
                  <a:gd name="connsiteY2" fmla="*/ 86360 h 386080"/>
                  <a:gd name="connsiteX3" fmla="*/ 223520 w 228600"/>
                  <a:gd name="connsiteY3" fmla="*/ 0 h 386080"/>
                  <a:gd name="connsiteX0" fmla="*/ 223522 w 228602"/>
                  <a:gd name="connsiteY0" fmla="*/ 16699 h 402779"/>
                  <a:gd name="connsiteX1" fmla="*/ 228602 w 228602"/>
                  <a:gd name="connsiteY1" fmla="*/ 402779 h 402779"/>
                  <a:gd name="connsiteX2" fmla="*/ 2 w 228602"/>
                  <a:gd name="connsiteY2" fmla="*/ 103059 h 402779"/>
                  <a:gd name="connsiteX3" fmla="*/ 223522 w 228602"/>
                  <a:gd name="connsiteY3" fmla="*/ 16699 h 402779"/>
                  <a:gd name="connsiteX0" fmla="*/ 223522 w 228602"/>
                  <a:gd name="connsiteY0" fmla="*/ 16699 h 403376"/>
                  <a:gd name="connsiteX1" fmla="*/ 228602 w 228602"/>
                  <a:gd name="connsiteY1" fmla="*/ 402779 h 403376"/>
                  <a:gd name="connsiteX2" fmla="*/ 2 w 228602"/>
                  <a:gd name="connsiteY2" fmla="*/ 103059 h 403376"/>
                  <a:gd name="connsiteX3" fmla="*/ 223522 w 228602"/>
                  <a:gd name="connsiteY3" fmla="*/ 16699 h 403376"/>
                  <a:gd name="connsiteX0" fmla="*/ 225460 w 230540"/>
                  <a:gd name="connsiteY0" fmla="*/ 16699 h 403641"/>
                  <a:gd name="connsiteX1" fmla="*/ 230540 w 230540"/>
                  <a:gd name="connsiteY1" fmla="*/ 402779 h 403641"/>
                  <a:gd name="connsiteX2" fmla="*/ 1940 w 230540"/>
                  <a:gd name="connsiteY2" fmla="*/ 103059 h 403641"/>
                  <a:gd name="connsiteX3" fmla="*/ 225460 w 230540"/>
                  <a:gd name="connsiteY3" fmla="*/ 16699 h 403641"/>
                  <a:gd name="connsiteX0" fmla="*/ 225460 w 230540"/>
                  <a:gd name="connsiteY0" fmla="*/ 31710 h 418652"/>
                  <a:gd name="connsiteX1" fmla="*/ 230540 w 230540"/>
                  <a:gd name="connsiteY1" fmla="*/ 417790 h 418652"/>
                  <a:gd name="connsiteX2" fmla="*/ 1940 w 230540"/>
                  <a:gd name="connsiteY2" fmla="*/ 118070 h 418652"/>
                  <a:gd name="connsiteX3" fmla="*/ 225460 w 230540"/>
                  <a:gd name="connsiteY3" fmla="*/ 31710 h 41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540" h="418652">
                    <a:moveTo>
                      <a:pt x="225460" y="31710"/>
                    </a:moveTo>
                    <a:cubicBezTo>
                      <a:pt x="227153" y="160403"/>
                      <a:pt x="228847" y="289097"/>
                      <a:pt x="230540" y="417790"/>
                    </a:cubicBezTo>
                    <a:cubicBezTo>
                      <a:pt x="193287" y="432183"/>
                      <a:pt x="-22613" y="263697"/>
                      <a:pt x="1940" y="118070"/>
                    </a:cubicBezTo>
                    <a:cubicBezTo>
                      <a:pt x="1093" y="53723"/>
                      <a:pt x="151800" y="-53803"/>
                      <a:pt x="225460" y="31710"/>
                    </a:cubicBezTo>
                    <a:close/>
                  </a:path>
                </a:pathLst>
              </a:cu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5329169" y="4989095"/>
                <a:ext cx="117885" cy="116552"/>
              </a:xfrm>
              <a:custGeom>
                <a:avLst/>
                <a:gdLst>
                  <a:gd name="connsiteX0" fmla="*/ 223520 w 228600"/>
                  <a:gd name="connsiteY0" fmla="*/ 0 h 386080"/>
                  <a:gd name="connsiteX1" fmla="*/ 228600 w 228600"/>
                  <a:gd name="connsiteY1" fmla="*/ 386080 h 386080"/>
                  <a:gd name="connsiteX2" fmla="*/ 0 w 228600"/>
                  <a:gd name="connsiteY2" fmla="*/ 86360 h 386080"/>
                  <a:gd name="connsiteX3" fmla="*/ 223520 w 228600"/>
                  <a:gd name="connsiteY3" fmla="*/ 0 h 386080"/>
                  <a:gd name="connsiteX0" fmla="*/ 223522 w 228602"/>
                  <a:gd name="connsiteY0" fmla="*/ 16699 h 402779"/>
                  <a:gd name="connsiteX1" fmla="*/ 228602 w 228602"/>
                  <a:gd name="connsiteY1" fmla="*/ 402779 h 402779"/>
                  <a:gd name="connsiteX2" fmla="*/ 2 w 228602"/>
                  <a:gd name="connsiteY2" fmla="*/ 103059 h 402779"/>
                  <a:gd name="connsiteX3" fmla="*/ 223522 w 228602"/>
                  <a:gd name="connsiteY3" fmla="*/ 16699 h 402779"/>
                  <a:gd name="connsiteX0" fmla="*/ 223522 w 228602"/>
                  <a:gd name="connsiteY0" fmla="*/ 16699 h 403376"/>
                  <a:gd name="connsiteX1" fmla="*/ 228602 w 228602"/>
                  <a:gd name="connsiteY1" fmla="*/ 402779 h 403376"/>
                  <a:gd name="connsiteX2" fmla="*/ 2 w 228602"/>
                  <a:gd name="connsiteY2" fmla="*/ 103059 h 403376"/>
                  <a:gd name="connsiteX3" fmla="*/ 223522 w 228602"/>
                  <a:gd name="connsiteY3" fmla="*/ 16699 h 403376"/>
                  <a:gd name="connsiteX0" fmla="*/ 225460 w 230540"/>
                  <a:gd name="connsiteY0" fmla="*/ 16699 h 403641"/>
                  <a:gd name="connsiteX1" fmla="*/ 230540 w 230540"/>
                  <a:gd name="connsiteY1" fmla="*/ 402779 h 403641"/>
                  <a:gd name="connsiteX2" fmla="*/ 1940 w 230540"/>
                  <a:gd name="connsiteY2" fmla="*/ 103059 h 403641"/>
                  <a:gd name="connsiteX3" fmla="*/ 225460 w 230540"/>
                  <a:gd name="connsiteY3" fmla="*/ 16699 h 403641"/>
                  <a:gd name="connsiteX0" fmla="*/ 225460 w 230540"/>
                  <a:gd name="connsiteY0" fmla="*/ 31710 h 418652"/>
                  <a:gd name="connsiteX1" fmla="*/ 230540 w 230540"/>
                  <a:gd name="connsiteY1" fmla="*/ 417790 h 418652"/>
                  <a:gd name="connsiteX2" fmla="*/ 1940 w 230540"/>
                  <a:gd name="connsiteY2" fmla="*/ 118070 h 418652"/>
                  <a:gd name="connsiteX3" fmla="*/ 225460 w 230540"/>
                  <a:gd name="connsiteY3" fmla="*/ 31710 h 418652"/>
                  <a:gd name="connsiteX0" fmla="*/ 225460 w 393670"/>
                  <a:gd name="connsiteY0" fmla="*/ 31710 h 418652"/>
                  <a:gd name="connsiteX1" fmla="*/ 230540 w 393670"/>
                  <a:gd name="connsiteY1" fmla="*/ 417790 h 418652"/>
                  <a:gd name="connsiteX2" fmla="*/ 1940 w 393670"/>
                  <a:gd name="connsiteY2" fmla="*/ 118070 h 418652"/>
                  <a:gd name="connsiteX3" fmla="*/ 225460 w 393670"/>
                  <a:gd name="connsiteY3" fmla="*/ 31710 h 418652"/>
                  <a:gd name="connsiteX0" fmla="*/ 225460 w 423943"/>
                  <a:gd name="connsiteY0" fmla="*/ 31710 h 418652"/>
                  <a:gd name="connsiteX1" fmla="*/ 230540 w 423943"/>
                  <a:gd name="connsiteY1" fmla="*/ 417790 h 418652"/>
                  <a:gd name="connsiteX2" fmla="*/ 1940 w 423943"/>
                  <a:gd name="connsiteY2" fmla="*/ 118070 h 418652"/>
                  <a:gd name="connsiteX3" fmla="*/ 225460 w 423943"/>
                  <a:gd name="connsiteY3" fmla="*/ 31710 h 418652"/>
                  <a:gd name="connsiteX0" fmla="*/ 225460 w 409194"/>
                  <a:gd name="connsiteY0" fmla="*/ 31710 h 418652"/>
                  <a:gd name="connsiteX1" fmla="*/ 230540 w 409194"/>
                  <a:gd name="connsiteY1" fmla="*/ 417790 h 418652"/>
                  <a:gd name="connsiteX2" fmla="*/ 1940 w 409194"/>
                  <a:gd name="connsiteY2" fmla="*/ 118070 h 418652"/>
                  <a:gd name="connsiteX3" fmla="*/ 225460 w 409194"/>
                  <a:gd name="connsiteY3" fmla="*/ 31710 h 418652"/>
                  <a:gd name="connsiteX0" fmla="*/ 225460 w 418180"/>
                  <a:gd name="connsiteY0" fmla="*/ 31710 h 418652"/>
                  <a:gd name="connsiteX1" fmla="*/ 230540 w 418180"/>
                  <a:gd name="connsiteY1" fmla="*/ 417790 h 418652"/>
                  <a:gd name="connsiteX2" fmla="*/ 1940 w 418180"/>
                  <a:gd name="connsiteY2" fmla="*/ 118070 h 418652"/>
                  <a:gd name="connsiteX3" fmla="*/ 225460 w 418180"/>
                  <a:gd name="connsiteY3" fmla="*/ 31710 h 418652"/>
                  <a:gd name="connsiteX0" fmla="*/ 0 w 192720"/>
                  <a:gd name="connsiteY0" fmla="*/ 0 h 386080"/>
                  <a:gd name="connsiteX1" fmla="*/ 5080 w 192720"/>
                  <a:gd name="connsiteY1" fmla="*/ 386080 h 386080"/>
                  <a:gd name="connsiteX2" fmla="*/ 0 w 192720"/>
                  <a:gd name="connsiteY2" fmla="*/ 0 h 386080"/>
                  <a:gd name="connsiteX0" fmla="*/ 231426 w 424146"/>
                  <a:gd name="connsiteY0" fmla="*/ 0 h 386080"/>
                  <a:gd name="connsiteX1" fmla="*/ 236506 w 424146"/>
                  <a:gd name="connsiteY1" fmla="*/ 386080 h 386080"/>
                  <a:gd name="connsiteX2" fmla="*/ 231426 w 424146"/>
                  <a:gd name="connsiteY2" fmla="*/ 0 h 386080"/>
                  <a:gd name="connsiteX0" fmla="*/ 231426 w 424146"/>
                  <a:gd name="connsiteY0" fmla="*/ 38055 h 424135"/>
                  <a:gd name="connsiteX1" fmla="*/ 236506 w 424146"/>
                  <a:gd name="connsiteY1" fmla="*/ 424135 h 424135"/>
                  <a:gd name="connsiteX2" fmla="*/ 231426 w 424146"/>
                  <a:gd name="connsiteY2" fmla="*/ 38055 h 424135"/>
                  <a:gd name="connsiteX0" fmla="*/ 231426 w 422887"/>
                  <a:gd name="connsiteY0" fmla="*/ 38055 h 424135"/>
                  <a:gd name="connsiteX1" fmla="*/ 236506 w 422887"/>
                  <a:gd name="connsiteY1" fmla="*/ 424135 h 424135"/>
                  <a:gd name="connsiteX2" fmla="*/ 231426 w 422887"/>
                  <a:gd name="connsiteY2" fmla="*/ 38055 h 424135"/>
                  <a:gd name="connsiteX0" fmla="*/ 239588 w 431049"/>
                  <a:gd name="connsiteY0" fmla="*/ 35980 h 422060"/>
                  <a:gd name="connsiteX1" fmla="*/ 244668 w 431049"/>
                  <a:gd name="connsiteY1" fmla="*/ 422060 h 422060"/>
                  <a:gd name="connsiteX2" fmla="*/ 239588 w 431049"/>
                  <a:gd name="connsiteY2" fmla="*/ 35980 h 422060"/>
                  <a:gd name="connsiteX0" fmla="*/ 226058 w 417519"/>
                  <a:gd name="connsiteY0" fmla="*/ 27908 h 413988"/>
                  <a:gd name="connsiteX1" fmla="*/ 231138 w 417519"/>
                  <a:gd name="connsiteY1" fmla="*/ 413988 h 413988"/>
                  <a:gd name="connsiteX2" fmla="*/ 226058 w 417519"/>
                  <a:gd name="connsiteY2" fmla="*/ 27908 h 413988"/>
                  <a:gd name="connsiteX0" fmla="*/ 193753 w 418407"/>
                  <a:gd name="connsiteY0" fmla="*/ 25849 h 437329"/>
                  <a:gd name="connsiteX1" fmla="*/ 244553 w 418407"/>
                  <a:gd name="connsiteY1" fmla="*/ 437329 h 437329"/>
                  <a:gd name="connsiteX2" fmla="*/ 193753 w 418407"/>
                  <a:gd name="connsiteY2" fmla="*/ 25849 h 437329"/>
                  <a:gd name="connsiteX0" fmla="*/ 197744 w 422398"/>
                  <a:gd name="connsiteY0" fmla="*/ 17302 h 428782"/>
                  <a:gd name="connsiteX1" fmla="*/ 248544 w 422398"/>
                  <a:gd name="connsiteY1" fmla="*/ 428782 h 428782"/>
                  <a:gd name="connsiteX2" fmla="*/ 197744 w 422398"/>
                  <a:gd name="connsiteY2" fmla="*/ 17302 h 428782"/>
                  <a:gd name="connsiteX0" fmla="*/ 197744 w 433686"/>
                  <a:gd name="connsiteY0" fmla="*/ 17302 h 428782"/>
                  <a:gd name="connsiteX1" fmla="*/ 248544 w 433686"/>
                  <a:gd name="connsiteY1" fmla="*/ 428782 h 428782"/>
                  <a:gd name="connsiteX2" fmla="*/ 197744 w 433686"/>
                  <a:gd name="connsiteY2" fmla="*/ 17302 h 42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3686" h="428782">
                    <a:moveTo>
                      <a:pt x="197744" y="17302"/>
                    </a:moveTo>
                    <a:cubicBezTo>
                      <a:pt x="260397" y="49475"/>
                      <a:pt x="663411" y="284849"/>
                      <a:pt x="248544" y="428782"/>
                    </a:cubicBezTo>
                    <a:cubicBezTo>
                      <a:pt x="-250989" y="142609"/>
                      <a:pt x="148637" y="-62285"/>
                      <a:pt x="197744" y="17302"/>
                    </a:cubicBezTo>
                    <a:close/>
                  </a:path>
                </a:pathLst>
              </a:cu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9857396">
                <a:off x="5344094" y="5099384"/>
                <a:ext cx="117885" cy="116552"/>
              </a:xfrm>
              <a:custGeom>
                <a:avLst/>
                <a:gdLst>
                  <a:gd name="connsiteX0" fmla="*/ 223520 w 228600"/>
                  <a:gd name="connsiteY0" fmla="*/ 0 h 386080"/>
                  <a:gd name="connsiteX1" fmla="*/ 228600 w 228600"/>
                  <a:gd name="connsiteY1" fmla="*/ 386080 h 386080"/>
                  <a:gd name="connsiteX2" fmla="*/ 0 w 228600"/>
                  <a:gd name="connsiteY2" fmla="*/ 86360 h 386080"/>
                  <a:gd name="connsiteX3" fmla="*/ 223520 w 228600"/>
                  <a:gd name="connsiteY3" fmla="*/ 0 h 386080"/>
                  <a:gd name="connsiteX0" fmla="*/ 223522 w 228602"/>
                  <a:gd name="connsiteY0" fmla="*/ 16699 h 402779"/>
                  <a:gd name="connsiteX1" fmla="*/ 228602 w 228602"/>
                  <a:gd name="connsiteY1" fmla="*/ 402779 h 402779"/>
                  <a:gd name="connsiteX2" fmla="*/ 2 w 228602"/>
                  <a:gd name="connsiteY2" fmla="*/ 103059 h 402779"/>
                  <a:gd name="connsiteX3" fmla="*/ 223522 w 228602"/>
                  <a:gd name="connsiteY3" fmla="*/ 16699 h 402779"/>
                  <a:gd name="connsiteX0" fmla="*/ 223522 w 228602"/>
                  <a:gd name="connsiteY0" fmla="*/ 16699 h 403376"/>
                  <a:gd name="connsiteX1" fmla="*/ 228602 w 228602"/>
                  <a:gd name="connsiteY1" fmla="*/ 402779 h 403376"/>
                  <a:gd name="connsiteX2" fmla="*/ 2 w 228602"/>
                  <a:gd name="connsiteY2" fmla="*/ 103059 h 403376"/>
                  <a:gd name="connsiteX3" fmla="*/ 223522 w 228602"/>
                  <a:gd name="connsiteY3" fmla="*/ 16699 h 403376"/>
                  <a:gd name="connsiteX0" fmla="*/ 225460 w 230540"/>
                  <a:gd name="connsiteY0" fmla="*/ 16699 h 403641"/>
                  <a:gd name="connsiteX1" fmla="*/ 230540 w 230540"/>
                  <a:gd name="connsiteY1" fmla="*/ 402779 h 403641"/>
                  <a:gd name="connsiteX2" fmla="*/ 1940 w 230540"/>
                  <a:gd name="connsiteY2" fmla="*/ 103059 h 403641"/>
                  <a:gd name="connsiteX3" fmla="*/ 225460 w 230540"/>
                  <a:gd name="connsiteY3" fmla="*/ 16699 h 403641"/>
                  <a:gd name="connsiteX0" fmla="*/ 225460 w 230540"/>
                  <a:gd name="connsiteY0" fmla="*/ 31710 h 418652"/>
                  <a:gd name="connsiteX1" fmla="*/ 230540 w 230540"/>
                  <a:gd name="connsiteY1" fmla="*/ 417790 h 418652"/>
                  <a:gd name="connsiteX2" fmla="*/ 1940 w 230540"/>
                  <a:gd name="connsiteY2" fmla="*/ 118070 h 418652"/>
                  <a:gd name="connsiteX3" fmla="*/ 225460 w 230540"/>
                  <a:gd name="connsiteY3" fmla="*/ 31710 h 418652"/>
                  <a:gd name="connsiteX0" fmla="*/ 225460 w 393670"/>
                  <a:gd name="connsiteY0" fmla="*/ 31710 h 418652"/>
                  <a:gd name="connsiteX1" fmla="*/ 230540 w 393670"/>
                  <a:gd name="connsiteY1" fmla="*/ 417790 h 418652"/>
                  <a:gd name="connsiteX2" fmla="*/ 1940 w 393670"/>
                  <a:gd name="connsiteY2" fmla="*/ 118070 h 418652"/>
                  <a:gd name="connsiteX3" fmla="*/ 225460 w 393670"/>
                  <a:gd name="connsiteY3" fmla="*/ 31710 h 418652"/>
                  <a:gd name="connsiteX0" fmla="*/ 225460 w 423943"/>
                  <a:gd name="connsiteY0" fmla="*/ 31710 h 418652"/>
                  <a:gd name="connsiteX1" fmla="*/ 230540 w 423943"/>
                  <a:gd name="connsiteY1" fmla="*/ 417790 h 418652"/>
                  <a:gd name="connsiteX2" fmla="*/ 1940 w 423943"/>
                  <a:gd name="connsiteY2" fmla="*/ 118070 h 418652"/>
                  <a:gd name="connsiteX3" fmla="*/ 225460 w 423943"/>
                  <a:gd name="connsiteY3" fmla="*/ 31710 h 418652"/>
                  <a:gd name="connsiteX0" fmla="*/ 225460 w 409194"/>
                  <a:gd name="connsiteY0" fmla="*/ 31710 h 418652"/>
                  <a:gd name="connsiteX1" fmla="*/ 230540 w 409194"/>
                  <a:gd name="connsiteY1" fmla="*/ 417790 h 418652"/>
                  <a:gd name="connsiteX2" fmla="*/ 1940 w 409194"/>
                  <a:gd name="connsiteY2" fmla="*/ 118070 h 418652"/>
                  <a:gd name="connsiteX3" fmla="*/ 225460 w 409194"/>
                  <a:gd name="connsiteY3" fmla="*/ 31710 h 418652"/>
                  <a:gd name="connsiteX0" fmla="*/ 225460 w 418180"/>
                  <a:gd name="connsiteY0" fmla="*/ 31710 h 418652"/>
                  <a:gd name="connsiteX1" fmla="*/ 230540 w 418180"/>
                  <a:gd name="connsiteY1" fmla="*/ 417790 h 418652"/>
                  <a:gd name="connsiteX2" fmla="*/ 1940 w 418180"/>
                  <a:gd name="connsiteY2" fmla="*/ 118070 h 418652"/>
                  <a:gd name="connsiteX3" fmla="*/ 225460 w 418180"/>
                  <a:gd name="connsiteY3" fmla="*/ 31710 h 418652"/>
                  <a:gd name="connsiteX0" fmla="*/ 0 w 192720"/>
                  <a:gd name="connsiteY0" fmla="*/ 0 h 386080"/>
                  <a:gd name="connsiteX1" fmla="*/ 5080 w 192720"/>
                  <a:gd name="connsiteY1" fmla="*/ 386080 h 386080"/>
                  <a:gd name="connsiteX2" fmla="*/ 0 w 192720"/>
                  <a:gd name="connsiteY2" fmla="*/ 0 h 386080"/>
                  <a:gd name="connsiteX0" fmla="*/ 231426 w 424146"/>
                  <a:gd name="connsiteY0" fmla="*/ 0 h 386080"/>
                  <a:gd name="connsiteX1" fmla="*/ 236506 w 424146"/>
                  <a:gd name="connsiteY1" fmla="*/ 386080 h 386080"/>
                  <a:gd name="connsiteX2" fmla="*/ 231426 w 424146"/>
                  <a:gd name="connsiteY2" fmla="*/ 0 h 386080"/>
                  <a:gd name="connsiteX0" fmla="*/ 231426 w 424146"/>
                  <a:gd name="connsiteY0" fmla="*/ 38055 h 424135"/>
                  <a:gd name="connsiteX1" fmla="*/ 236506 w 424146"/>
                  <a:gd name="connsiteY1" fmla="*/ 424135 h 424135"/>
                  <a:gd name="connsiteX2" fmla="*/ 231426 w 424146"/>
                  <a:gd name="connsiteY2" fmla="*/ 38055 h 424135"/>
                  <a:gd name="connsiteX0" fmla="*/ 231426 w 422887"/>
                  <a:gd name="connsiteY0" fmla="*/ 38055 h 424135"/>
                  <a:gd name="connsiteX1" fmla="*/ 236506 w 422887"/>
                  <a:gd name="connsiteY1" fmla="*/ 424135 h 424135"/>
                  <a:gd name="connsiteX2" fmla="*/ 231426 w 422887"/>
                  <a:gd name="connsiteY2" fmla="*/ 38055 h 424135"/>
                  <a:gd name="connsiteX0" fmla="*/ 239588 w 431049"/>
                  <a:gd name="connsiteY0" fmla="*/ 35980 h 422060"/>
                  <a:gd name="connsiteX1" fmla="*/ 244668 w 431049"/>
                  <a:gd name="connsiteY1" fmla="*/ 422060 h 422060"/>
                  <a:gd name="connsiteX2" fmla="*/ 239588 w 431049"/>
                  <a:gd name="connsiteY2" fmla="*/ 35980 h 422060"/>
                  <a:gd name="connsiteX0" fmla="*/ 226058 w 417519"/>
                  <a:gd name="connsiteY0" fmla="*/ 27908 h 413988"/>
                  <a:gd name="connsiteX1" fmla="*/ 231138 w 417519"/>
                  <a:gd name="connsiteY1" fmla="*/ 413988 h 413988"/>
                  <a:gd name="connsiteX2" fmla="*/ 226058 w 417519"/>
                  <a:gd name="connsiteY2" fmla="*/ 27908 h 413988"/>
                  <a:gd name="connsiteX0" fmla="*/ 193753 w 418407"/>
                  <a:gd name="connsiteY0" fmla="*/ 25849 h 437329"/>
                  <a:gd name="connsiteX1" fmla="*/ 244553 w 418407"/>
                  <a:gd name="connsiteY1" fmla="*/ 437329 h 437329"/>
                  <a:gd name="connsiteX2" fmla="*/ 193753 w 418407"/>
                  <a:gd name="connsiteY2" fmla="*/ 25849 h 437329"/>
                  <a:gd name="connsiteX0" fmla="*/ 197744 w 422398"/>
                  <a:gd name="connsiteY0" fmla="*/ 17302 h 428782"/>
                  <a:gd name="connsiteX1" fmla="*/ 248544 w 422398"/>
                  <a:gd name="connsiteY1" fmla="*/ 428782 h 428782"/>
                  <a:gd name="connsiteX2" fmla="*/ 197744 w 422398"/>
                  <a:gd name="connsiteY2" fmla="*/ 17302 h 428782"/>
                  <a:gd name="connsiteX0" fmla="*/ 197744 w 433686"/>
                  <a:gd name="connsiteY0" fmla="*/ 17302 h 428782"/>
                  <a:gd name="connsiteX1" fmla="*/ 248544 w 433686"/>
                  <a:gd name="connsiteY1" fmla="*/ 428782 h 428782"/>
                  <a:gd name="connsiteX2" fmla="*/ 197744 w 433686"/>
                  <a:gd name="connsiteY2" fmla="*/ 17302 h 42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3686" h="428782">
                    <a:moveTo>
                      <a:pt x="197744" y="17302"/>
                    </a:moveTo>
                    <a:cubicBezTo>
                      <a:pt x="260397" y="49475"/>
                      <a:pt x="663411" y="284849"/>
                      <a:pt x="248544" y="428782"/>
                    </a:cubicBezTo>
                    <a:cubicBezTo>
                      <a:pt x="-250989" y="142609"/>
                      <a:pt x="148637" y="-62285"/>
                      <a:pt x="197744" y="17302"/>
                    </a:cubicBezTo>
                    <a:close/>
                  </a:path>
                </a:pathLst>
              </a:cu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rot="19857396">
                <a:off x="5361306" y="5218932"/>
                <a:ext cx="84093" cy="88203"/>
              </a:xfrm>
              <a:custGeom>
                <a:avLst/>
                <a:gdLst>
                  <a:gd name="connsiteX0" fmla="*/ 223520 w 228600"/>
                  <a:gd name="connsiteY0" fmla="*/ 0 h 386080"/>
                  <a:gd name="connsiteX1" fmla="*/ 228600 w 228600"/>
                  <a:gd name="connsiteY1" fmla="*/ 386080 h 386080"/>
                  <a:gd name="connsiteX2" fmla="*/ 0 w 228600"/>
                  <a:gd name="connsiteY2" fmla="*/ 86360 h 386080"/>
                  <a:gd name="connsiteX3" fmla="*/ 223520 w 228600"/>
                  <a:gd name="connsiteY3" fmla="*/ 0 h 386080"/>
                  <a:gd name="connsiteX0" fmla="*/ 223522 w 228602"/>
                  <a:gd name="connsiteY0" fmla="*/ 16699 h 402779"/>
                  <a:gd name="connsiteX1" fmla="*/ 228602 w 228602"/>
                  <a:gd name="connsiteY1" fmla="*/ 402779 h 402779"/>
                  <a:gd name="connsiteX2" fmla="*/ 2 w 228602"/>
                  <a:gd name="connsiteY2" fmla="*/ 103059 h 402779"/>
                  <a:gd name="connsiteX3" fmla="*/ 223522 w 228602"/>
                  <a:gd name="connsiteY3" fmla="*/ 16699 h 402779"/>
                  <a:gd name="connsiteX0" fmla="*/ 223522 w 228602"/>
                  <a:gd name="connsiteY0" fmla="*/ 16699 h 403376"/>
                  <a:gd name="connsiteX1" fmla="*/ 228602 w 228602"/>
                  <a:gd name="connsiteY1" fmla="*/ 402779 h 403376"/>
                  <a:gd name="connsiteX2" fmla="*/ 2 w 228602"/>
                  <a:gd name="connsiteY2" fmla="*/ 103059 h 403376"/>
                  <a:gd name="connsiteX3" fmla="*/ 223522 w 228602"/>
                  <a:gd name="connsiteY3" fmla="*/ 16699 h 403376"/>
                  <a:gd name="connsiteX0" fmla="*/ 225460 w 230540"/>
                  <a:gd name="connsiteY0" fmla="*/ 16699 h 403641"/>
                  <a:gd name="connsiteX1" fmla="*/ 230540 w 230540"/>
                  <a:gd name="connsiteY1" fmla="*/ 402779 h 403641"/>
                  <a:gd name="connsiteX2" fmla="*/ 1940 w 230540"/>
                  <a:gd name="connsiteY2" fmla="*/ 103059 h 403641"/>
                  <a:gd name="connsiteX3" fmla="*/ 225460 w 230540"/>
                  <a:gd name="connsiteY3" fmla="*/ 16699 h 403641"/>
                  <a:gd name="connsiteX0" fmla="*/ 225460 w 230540"/>
                  <a:gd name="connsiteY0" fmla="*/ 31710 h 418652"/>
                  <a:gd name="connsiteX1" fmla="*/ 230540 w 230540"/>
                  <a:gd name="connsiteY1" fmla="*/ 417790 h 418652"/>
                  <a:gd name="connsiteX2" fmla="*/ 1940 w 230540"/>
                  <a:gd name="connsiteY2" fmla="*/ 118070 h 418652"/>
                  <a:gd name="connsiteX3" fmla="*/ 225460 w 230540"/>
                  <a:gd name="connsiteY3" fmla="*/ 31710 h 418652"/>
                  <a:gd name="connsiteX0" fmla="*/ 225460 w 393670"/>
                  <a:gd name="connsiteY0" fmla="*/ 31710 h 418652"/>
                  <a:gd name="connsiteX1" fmla="*/ 230540 w 393670"/>
                  <a:gd name="connsiteY1" fmla="*/ 417790 h 418652"/>
                  <a:gd name="connsiteX2" fmla="*/ 1940 w 393670"/>
                  <a:gd name="connsiteY2" fmla="*/ 118070 h 418652"/>
                  <a:gd name="connsiteX3" fmla="*/ 225460 w 393670"/>
                  <a:gd name="connsiteY3" fmla="*/ 31710 h 418652"/>
                  <a:gd name="connsiteX0" fmla="*/ 225460 w 423943"/>
                  <a:gd name="connsiteY0" fmla="*/ 31710 h 418652"/>
                  <a:gd name="connsiteX1" fmla="*/ 230540 w 423943"/>
                  <a:gd name="connsiteY1" fmla="*/ 417790 h 418652"/>
                  <a:gd name="connsiteX2" fmla="*/ 1940 w 423943"/>
                  <a:gd name="connsiteY2" fmla="*/ 118070 h 418652"/>
                  <a:gd name="connsiteX3" fmla="*/ 225460 w 423943"/>
                  <a:gd name="connsiteY3" fmla="*/ 31710 h 418652"/>
                  <a:gd name="connsiteX0" fmla="*/ 225460 w 409194"/>
                  <a:gd name="connsiteY0" fmla="*/ 31710 h 418652"/>
                  <a:gd name="connsiteX1" fmla="*/ 230540 w 409194"/>
                  <a:gd name="connsiteY1" fmla="*/ 417790 h 418652"/>
                  <a:gd name="connsiteX2" fmla="*/ 1940 w 409194"/>
                  <a:gd name="connsiteY2" fmla="*/ 118070 h 418652"/>
                  <a:gd name="connsiteX3" fmla="*/ 225460 w 409194"/>
                  <a:gd name="connsiteY3" fmla="*/ 31710 h 418652"/>
                  <a:gd name="connsiteX0" fmla="*/ 225460 w 418180"/>
                  <a:gd name="connsiteY0" fmla="*/ 31710 h 418652"/>
                  <a:gd name="connsiteX1" fmla="*/ 230540 w 418180"/>
                  <a:gd name="connsiteY1" fmla="*/ 417790 h 418652"/>
                  <a:gd name="connsiteX2" fmla="*/ 1940 w 418180"/>
                  <a:gd name="connsiteY2" fmla="*/ 118070 h 418652"/>
                  <a:gd name="connsiteX3" fmla="*/ 225460 w 418180"/>
                  <a:gd name="connsiteY3" fmla="*/ 31710 h 418652"/>
                  <a:gd name="connsiteX0" fmla="*/ 0 w 192720"/>
                  <a:gd name="connsiteY0" fmla="*/ 0 h 386080"/>
                  <a:gd name="connsiteX1" fmla="*/ 5080 w 192720"/>
                  <a:gd name="connsiteY1" fmla="*/ 386080 h 386080"/>
                  <a:gd name="connsiteX2" fmla="*/ 0 w 192720"/>
                  <a:gd name="connsiteY2" fmla="*/ 0 h 386080"/>
                  <a:gd name="connsiteX0" fmla="*/ 231426 w 424146"/>
                  <a:gd name="connsiteY0" fmla="*/ 0 h 386080"/>
                  <a:gd name="connsiteX1" fmla="*/ 236506 w 424146"/>
                  <a:gd name="connsiteY1" fmla="*/ 386080 h 386080"/>
                  <a:gd name="connsiteX2" fmla="*/ 231426 w 424146"/>
                  <a:gd name="connsiteY2" fmla="*/ 0 h 386080"/>
                  <a:gd name="connsiteX0" fmla="*/ 231426 w 424146"/>
                  <a:gd name="connsiteY0" fmla="*/ 38055 h 424135"/>
                  <a:gd name="connsiteX1" fmla="*/ 236506 w 424146"/>
                  <a:gd name="connsiteY1" fmla="*/ 424135 h 424135"/>
                  <a:gd name="connsiteX2" fmla="*/ 231426 w 424146"/>
                  <a:gd name="connsiteY2" fmla="*/ 38055 h 424135"/>
                  <a:gd name="connsiteX0" fmla="*/ 231426 w 422887"/>
                  <a:gd name="connsiteY0" fmla="*/ 38055 h 424135"/>
                  <a:gd name="connsiteX1" fmla="*/ 236506 w 422887"/>
                  <a:gd name="connsiteY1" fmla="*/ 424135 h 424135"/>
                  <a:gd name="connsiteX2" fmla="*/ 231426 w 422887"/>
                  <a:gd name="connsiteY2" fmla="*/ 38055 h 424135"/>
                  <a:gd name="connsiteX0" fmla="*/ 239588 w 431049"/>
                  <a:gd name="connsiteY0" fmla="*/ 35980 h 422060"/>
                  <a:gd name="connsiteX1" fmla="*/ 244668 w 431049"/>
                  <a:gd name="connsiteY1" fmla="*/ 422060 h 422060"/>
                  <a:gd name="connsiteX2" fmla="*/ 239588 w 431049"/>
                  <a:gd name="connsiteY2" fmla="*/ 35980 h 422060"/>
                  <a:gd name="connsiteX0" fmla="*/ 226058 w 417519"/>
                  <a:gd name="connsiteY0" fmla="*/ 27908 h 413988"/>
                  <a:gd name="connsiteX1" fmla="*/ 231138 w 417519"/>
                  <a:gd name="connsiteY1" fmla="*/ 413988 h 413988"/>
                  <a:gd name="connsiteX2" fmla="*/ 226058 w 417519"/>
                  <a:gd name="connsiteY2" fmla="*/ 27908 h 413988"/>
                  <a:gd name="connsiteX0" fmla="*/ 193753 w 418407"/>
                  <a:gd name="connsiteY0" fmla="*/ 25849 h 437329"/>
                  <a:gd name="connsiteX1" fmla="*/ 244553 w 418407"/>
                  <a:gd name="connsiteY1" fmla="*/ 437329 h 437329"/>
                  <a:gd name="connsiteX2" fmla="*/ 193753 w 418407"/>
                  <a:gd name="connsiteY2" fmla="*/ 25849 h 437329"/>
                  <a:gd name="connsiteX0" fmla="*/ 197744 w 422398"/>
                  <a:gd name="connsiteY0" fmla="*/ 17302 h 428782"/>
                  <a:gd name="connsiteX1" fmla="*/ 248544 w 422398"/>
                  <a:gd name="connsiteY1" fmla="*/ 428782 h 428782"/>
                  <a:gd name="connsiteX2" fmla="*/ 197744 w 422398"/>
                  <a:gd name="connsiteY2" fmla="*/ 17302 h 428782"/>
                  <a:gd name="connsiteX0" fmla="*/ 197744 w 433686"/>
                  <a:gd name="connsiteY0" fmla="*/ 17302 h 428782"/>
                  <a:gd name="connsiteX1" fmla="*/ 248544 w 433686"/>
                  <a:gd name="connsiteY1" fmla="*/ 428782 h 428782"/>
                  <a:gd name="connsiteX2" fmla="*/ 197744 w 433686"/>
                  <a:gd name="connsiteY2" fmla="*/ 17302 h 428782"/>
                  <a:gd name="connsiteX0" fmla="*/ 197744 w 448863"/>
                  <a:gd name="connsiteY0" fmla="*/ 17302 h 428782"/>
                  <a:gd name="connsiteX1" fmla="*/ 248544 w 448863"/>
                  <a:gd name="connsiteY1" fmla="*/ 428782 h 428782"/>
                  <a:gd name="connsiteX2" fmla="*/ 197744 w 448863"/>
                  <a:gd name="connsiteY2" fmla="*/ 17302 h 428782"/>
                  <a:gd name="connsiteX0" fmla="*/ 198717 w 448828"/>
                  <a:gd name="connsiteY0" fmla="*/ 15584 h 459183"/>
                  <a:gd name="connsiteX1" fmla="*/ 248092 w 448828"/>
                  <a:gd name="connsiteY1" fmla="*/ 459183 h 459183"/>
                  <a:gd name="connsiteX2" fmla="*/ 198717 w 448828"/>
                  <a:gd name="connsiteY2" fmla="*/ 15584 h 45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828" h="459183">
                    <a:moveTo>
                      <a:pt x="198717" y="15584"/>
                    </a:moveTo>
                    <a:cubicBezTo>
                      <a:pt x="326500" y="-7416"/>
                      <a:pt x="662959" y="315250"/>
                      <a:pt x="248092" y="459183"/>
                    </a:cubicBezTo>
                    <a:cubicBezTo>
                      <a:pt x="-251441" y="173010"/>
                      <a:pt x="149610" y="-64003"/>
                      <a:pt x="198717" y="15584"/>
                    </a:cubicBezTo>
                    <a:close/>
                  </a:path>
                </a:pathLst>
              </a:cu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5691750" y="5413277"/>
                <a:ext cx="364545" cy="412599"/>
              </a:xfrm>
              <a:custGeom>
                <a:avLst/>
                <a:gdLst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42288"/>
                  <a:gd name="connsiteX1" fmla="*/ 1341120 w 1341120"/>
                  <a:gd name="connsiteY1" fmla="*/ 670560 h 1542288"/>
                  <a:gd name="connsiteX2" fmla="*/ 512064 w 1341120"/>
                  <a:gd name="connsiteY2" fmla="*/ 1542288 h 1542288"/>
                  <a:gd name="connsiteX3" fmla="*/ 0 w 1341120"/>
                  <a:gd name="connsiteY3" fmla="*/ 682752 h 1542288"/>
                  <a:gd name="connsiteX4" fmla="*/ 755904 w 1341120"/>
                  <a:gd name="connsiteY4" fmla="*/ 0 h 1542288"/>
                  <a:gd name="connsiteX0" fmla="*/ 755904 w 1341120"/>
                  <a:gd name="connsiteY0" fmla="*/ 0 h 1517904"/>
                  <a:gd name="connsiteX1" fmla="*/ 1341120 w 1341120"/>
                  <a:gd name="connsiteY1" fmla="*/ 670560 h 1517904"/>
                  <a:gd name="connsiteX2" fmla="*/ 518160 w 1341120"/>
                  <a:gd name="connsiteY2" fmla="*/ 1517904 h 1517904"/>
                  <a:gd name="connsiteX3" fmla="*/ 0 w 1341120"/>
                  <a:gd name="connsiteY3" fmla="*/ 682752 h 1517904"/>
                  <a:gd name="connsiteX4" fmla="*/ 755904 w 1341120"/>
                  <a:gd name="connsiteY4" fmla="*/ 0 h 1517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120" h="1517904">
                    <a:moveTo>
                      <a:pt x="755904" y="0"/>
                    </a:moveTo>
                    <a:lnTo>
                      <a:pt x="1341120" y="670560"/>
                    </a:lnTo>
                    <a:cubicBezTo>
                      <a:pt x="1294384" y="811784"/>
                      <a:pt x="948944" y="1235456"/>
                      <a:pt x="518160" y="1517904"/>
                    </a:cubicBezTo>
                    <a:lnTo>
                      <a:pt x="0" y="682752"/>
                    </a:lnTo>
                    <a:cubicBezTo>
                      <a:pt x="503936" y="529336"/>
                      <a:pt x="721360" y="111760"/>
                      <a:pt x="755904" y="0"/>
                    </a:cubicBezTo>
                    <a:close/>
                  </a:path>
                </a:pathLst>
              </a:custGeom>
              <a:solidFill>
                <a:srgbClr val="1F3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b="1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72" name="Freeform 71"/>
            <p:cNvSpPr/>
            <p:nvPr/>
          </p:nvSpPr>
          <p:spPr>
            <a:xfrm>
              <a:off x="5447338" y="4783852"/>
              <a:ext cx="289440" cy="279117"/>
            </a:xfrm>
            <a:custGeom>
              <a:avLst/>
              <a:gdLst>
                <a:gd name="connsiteX0" fmla="*/ 112326 w 217684"/>
                <a:gd name="connsiteY0" fmla="*/ 0 h 209920"/>
                <a:gd name="connsiteX1" fmla="*/ 183133 w 217684"/>
                <a:gd name="connsiteY1" fmla="*/ 71738 h 209920"/>
                <a:gd name="connsiteX2" fmla="*/ 162395 w 217684"/>
                <a:gd name="connsiteY2" fmla="*/ 122465 h 209920"/>
                <a:gd name="connsiteX3" fmla="*/ 145401 w 217684"/>
                <a:gd name="connsiteY3" fmla="*/ 129596 h 209920"/>
                <a:gd name="connsiteX4" fmla="*/ 201049 w 217684"/>
                <a:gd name="connsiteY4" fmla="*/ 146236 h 209920"/>
                <a:gd name="connsiteX5" fmla="*/ 217684 w 217684"/>
                <a:gd name="connsiteY5" fmla="*/ 209920 h 209920"/>
                <a:gd name="connsiteX6" fmla="*/ 0 w 217684"/>
                <a:gd name="connsiteY6" fmla="*/ 209920 h 209920"/>
                <a:gd name="connsiteX7" fmla="*/ 16634 w 217684"/>
                <a:gd name="connsiteY7" fmla="*/ 146236 h 209920"/>
                <a:gd name="connsiteX8" fmla="*/ 76352 w 217684"/>
                <a:gd name="connsiteY8" fmla="*/ 128379 h 209920"/>
                <a:gd name="connsiteX9" fmla="*/ 62258 w 217684"/>
                <a:gd name="connsiteY9" fmla="*/ 122465 h 209920"/>
                <a:gd name="connsiteX10" fmla="*/ 41519 w 217684"/>
                <a:gd name="connsiteY10" fmla="*/ 71738 h 209920"/>
                <a:gd name="connsiteX11" fmla="*/ 112326 w 217684"/>
                <a:gd name="connsiteY11" fmla="*/ 0 h 20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684" h="209920">
                  <a:moveTo>
                    <a:pt x="112326" y="0"/>
                  </a:moveTo>
                  <a:cubicBezTo>
                    <a:pt x="151432" y="0"/>
                    <a:pt x="183133" y="32118"/>
                    <a:pt x="183133" y="71738"/>
                  </a:cubicBezTo>
                  <a:cubicBezTo>
                    <a:pt x="183133" y="91548"/>
                    <a:pt x="175208" y="109483"/>
                    <a:pt x="162395" y="122465"/>
                  </a:cubicBezTo>
                  <a:lnTo>
                    <a:pt x="145401" y="129596"/>
                  </a:lnTo>
                  <a:lnTo>
                    <a:pt x="201049" y="146236"/>
                  </a:lnTo>
                  <a:lnTo>
                    <a:pt x="217684" y="209920"/>
                  </a:lnTo>
                  <a:lnTo>
                    <a:pt x="0" y="209920"/>
                  </a:lnTo>
                  <a:lnTo>
                    <a:pt x="16634" y="146236"/>
                  </a:lnTo>
                  <a:lnTo>
                    <a:pt x="76352" y="128379"/>
                  </a:lnTo>
                  <a:lnTo>
                    <a:pt x="62258" y="122465"/>
                  </a:lnTo>
                  <a:cubicBezTo>
                    <a:pt x="49445" y="109483"/>
                    <a:pt x="41519" y="91548"/>
                    <a:pt x="41519" y="71738"/>
                  </a:cubicBezTo>
                  <a:cubicBezTo>
                    <a:pt x="41519" y="32118"/>
                    <a:pt x="73220" y="0"/>
                    <a:pt x="112326" y="0"/>
                  </a:cubicBezTo>
                  <a:close/>
                </a:path>
              </a:pathLst>
            </a:custGeom>
            <a:solidFill>
              <a:srgbClr val="1F3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1050317" y="5901598"/>
            <a:ext cx="639936" cy="285207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NZ" sz="105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500GB</a:t>
            </a:r>
          </a:p>
        </p:txBody>
      </p:sp>
      <p:sp>
        <p:nvSpPr>
          <p:cNvPr id="82" name="Freeform 81"/>
          <p:cNvSpPr/>
          <p:nvPr/>
        </p:nvSpPr>
        <p:spPr>
          <a:xfrm>
            <a:off x="5253397" y="4659806"/>
            <a:ext cx="1034166" cy="667709"/>
          </a:xfrm>
          <a:custGeom>
            <a:avLst/>
            <a:gdLst>
              <a:gd name="connsiteX0" fmla="*/ 1362641 w 2093549"/>
              <a:gd name="connsiteY0" fmla="*/ 0 h 1351698"/>
              <a:gd name="connsiteX1" fmla="*/ 1968692 w 2093549"/>
              <a:gd name="connsiteY1" fmla="*/ 606051 h 1351698"/>
              <a:gd name="connsiteX2" fmla="*/ 1964236 w 2093549"/>
              <a:gd name="connsiteY2" fmla="*/ 650254 h 1351698"/>
              <a:gd name="connsiteX3" fmla="*/ 1974679 w 2093549"/>
              <a:gd name="connsiteY3" fmla="*/ 658870 h 1351698"/>
              <a:gd name="connsiteX4" fmla="*/ 2093549 w 2093549"/>
              <a:gd name="connsiteY4" fmla="*/ 945849 h 1351698"/>
              <a:gd name="connsiteX5" fmla="*/ 1769493 w 2093549"/>
              <a:gd name="connsiteY5" fmla="*/ 1343453 h 1351698"/>
              <a:gd name="connsiteX6" fmla="*/ 1711635 w 2093549"/>
              <a:gd name="connsiteY6" fmla="*/ 1349285 h 1351698"/>
              <a:gd name="connsiteX7" fmla="*/ 1711635 w 2093549"/>
              <a:gd name="connsiteY7" fmla="*/ 1351698 h 1351698"/>
              <a:gd name="connsiteX8" fmla="*/ 1687700 w 2093549"/>
              <a:gd name="connsiteY8" fmla="*/ 1351698 h 1351698"/>
              <a:gd name="connsiteX9" fmla="*/ 405849 w 2093549"/>
              <a:gd name="connsiteY9" fmla="*/ 1351698 h 1351698"/>
              <a:gd name="connsiteX10" fmla="*/ 384808 w 2093549"/>
              <a:gd name="connsiteY10" fmla="*/ 1351698 h 1351698"/>
              <a:gd name="connsiteX11" fmla="*/ 384808 w 2093549"/>
              <a:gd name="connsiteY11" fmla="*/ 1349577 h 1351698"/>
              <a:gd name="connsiteX12" fmla="*/ 324056 w 2093549"/>
              <a:gd name="connsiteY12" fmla="*/ 1343453 h 1351698"/>
              <a:gd name="connsiteX13" fmla="*/ 0 w 2093549"/>
              <a:gd name="connsiteY13" fmla="*/ 945849 h 1351698"/>
              <a:gd name="connsiteX14" fmla="*/ 405849 w 2093549"/>
              <a:gd name="connsiteY14" fmla="*/ 540000 h 1351698"/>
              <a:gd name="connsiteX15" fmla="*/ 459185 w 2093549"/>
              <a:gd name="connsiteY15" fmla="*/ 544706 h 1351698"/>
              <a:gd name="connsiteX16" fmla="*/ 459459 w 2093549"/>
              <a:gd name="connsiteY16" fmla="*/ 541996 h 1351698"/>
              <a:gd name="connsiteX17" fmla="*/ 857062 w 2093549"/>
              <a:gd name="connsiteY17" fmla="*/ 217940 h 1351698"/>
              <a:gd name="connsiteX18" fmla="*/ 897385 w 2093549"/>
              <a:gd name="connsiteY18" fmla="*/ 222005 h 1351698"/>
              <a:gd name="connsiteX19" fmla="*/ 934098 w 2093549"/>
              <a:gd name="connsiteY19" fmla="*/ 177508 h 1351698"/>
              <a:gd name="connsiteX20" fmla="*/ 1362641 w 2093549"/>
              <a:gd name="connsiteY20" fmla="*/ 0 h 13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93549" h="1351698">
                <a:moveTo>
                  <a:pt x="1362641" y="0"/>
                </a:moveTo>
                <a:cubicBezTo>
                  <a:pt x="1697354" y="0"/>
                  <a:pt x="1968692" y="271338"/>
                  <a:pt x="1968692" y="606051"/>
                </a:cubicBezTo>
                <a:lnTo>
                  <a:pt x="1964236" y="650254"/>
                </a:lnTo>
                <a:lnTo>
                  <a:pt x="1974679" y="658870"/>
                </a:lnTo>
                <a:cubicBezTo>
                  <a:pt x="2048123" y="732315"/>
                  <a:pt x="2093549" y="833777"/>
                  <a:pt x="2093549" y="945849"/>
                </a:cubicBezTo>
                <a:cubicBezTo>
                  <a:pt x="2093549" y="1141975"/>
                  <a:pt x="1954431" y="1305609"/>
                  <a:pt x="1769493" y="1343453"/>
                </a:cubicBezTo>
                <a:lnTo>
                  <a:pt x="1711635" y="1349285"/>
                </a:lnTo>
                <a:lnTo>
                  <a:pt x="1711635" y="1351698"/>
                </a:lnTo>
                <a:lnTo>
                  <a:pt x="1687700" y="1351698"/>
                </a:lnTo>
                <a:lnTo>
                  <a:pt x="405849" y="1351698"/>
                </a:lnTo>
                <a:lnTo>
                  <a:pt x="384808" y="1351698"/>
                </a:lnTo>
                <a:lnTo>
                  <a:pt x="384808" y="1349577"/>
                </a:lnTo>
                <a:lnTo>
                  <a:pt x="324056" y="1343453"/>
                </a:lnTo>
                <a:cubicBezTo>
                  <a:pt x="139118" y="1305609"/>
                  <a:pt x="0" y="1141975"/>
                  <a:pt x="0" y="945849"/>
                </a:cubicBezTo>
                <a:cubicBezTo>
                  <a:pt x="0" y="721705"/>
                  <a:pt x="181705" y="540000"/>
                  <a:pt x="405849" y="540000"/>
                </a:cubicBezTo>
                <a:lnTo>
                  <a:pt x="459185" y="544706"/>
                </a:lnTo>
                <a:lnTo>
                  <a:pt x="459459" y="541996"/>
                </a:lnTo>
                <a:cubicBezTo>
                  <a:pt x="497302" y="357058"/>
                  <a:pt x="660936" y="217940"/>
                  <a:pt x="857062" y="217940"/>
                </a:cubicBezTo>
                <a:lnTo>
                  <a:pt x="897385" y="222005"/>
                </a:lnTo>
                <a:lnTo>
                  <a:pt x="934098" y="177508"/>
                </a:lnTo>
                <a:cubicBezTo>
                  <a:pt x="1043772" y="67834"/>
                  <a:pt x="1195285" y="0"/>
                  <a:pt x="1362641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99385" tIns="132923" rIns="33231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831" b="1" kern="0" dirty="0">
              <a:solidFill>
                <a:prstClr val="black">
                  <a:lumMod val="65000"/>
                  <a:lumOff val="3500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6481918" y="4659806"/>
            <a:ext cx="1034166" cy="667709"/>
          </a:xfrm>
          <a:custGeom>
            <a:avLst/>
            <a:gdLst>
              <a:gd name="connsiteX0" fmla="*/ 1362641 w 2093549"/>
              <a:gd name="connsiteY0" fmla="*/ 0 h 1351698"/>
              <a:gd name="connsiteX1" fmla="*/ 1968692 w 2093549"/>
              <a:gd name="connsiteY1" fmla="*/ 606051 h 1351698"/>
              <a:gd name="connsiteX2" fmla="*/ 1964236 w 2093549"/>
              <a:gd name="connsiteY2" fmla="*/ 650254 h 1351698"/>
              <a:gd name="connsiteX3" fmla="*/ 1974679 w 2093549"/>
              <a:gd name="connsiteY3" fmla="*/ 658870 h 1351698"/>
              <a:gd name="connsiteX4" fmla="*/ 2093549 w 2093549"/>
              <a:gd name="connsiteY4" fmla="*/ 945849 h 1351698"/>
              <a:gd name="connsiteX5" fmla="*/ 1769493 w 2093549"/>
              <a:gd name="connsiteY5" fmla="*/ 1343453 h 1351698"/>
              <a:gd name="connsiteX6" fmla="*/ 1711635 w 2093549"/>
              <a:gd name="connsiteY6" fmla="*/ 1349285 h 1351698"/>
              <a:gd name="connsiteX7" fmla="*/ 1711635 w 2093549"/>
              <a:gd name="connsiteY7" fmla="*/ 1351698 h 1351698"/>
              <a:gd name="connsiteX8" fmla="*/ 1687700 w 2093549"/>
              <a:gd name="connsiteY8" fmla="*/ 1351698 h 1351698"/>
              <a:gd name="connsiteX9" fmla="*/ 405849 w 2093549"/>
              <a:gd name="connsiteY9" fmla="*/ 1351698 h 1351698"/>
              <a:gd name="connsiteX10" fmla="*/ 384808 w 2093549"/>
              <a:gd name="connsiteY10" fmla="*/ 1351698 h 1351698"/>
              <a:gd name="connsiteX11" fmla="*/ 384808 w 2093549"/>
              <a:gd name="connsiteY11" fmla="*/ 1349577 h 1351698"/>
              <a:gd name="connsiteX12" fmla="*/ 324056 w 2093549"/>
              <a:gd name="connsiteY12" fmla="*/ 1343453 h 1351698"/>
              <a:gd name="connsiteX13" fmla="*/ 0 w 2093549"/>
              <a:gd name="connsiteY13" fmla="*/ 945849 h 1351698"/>
              <a:gd name="connsiteX14" fmla="*/ 405849 w 2093549"/>
              <a:gd name="connsiteY14" fmla="*/ 540000 h 1351698"/>
              <a:gd name="connsiteX15" fmla="*/ 459185 w 2093549"/>
              <a:gd name="connsiteY15" fmla="*/ 544706 h 1351698"/>
              <a:gd name="connsiteX16" fmla="*/ 459459 w 2093549"/>
              <a:gd name="connsiteY16" fmla="*/ 541996 h 1351698"/>
              <a:gd name="connsiteX17" fmla="*/ 857062 w 2093549"/>
              <a:gd name="connsiteY17" fmla="*/ 217940 h 1351698"/>
              <a:gd name="connsiteX18" fmla="*/ 897385 w 2093549"/>
              <a:gd name="connsiteY18" fmla="*/ 222005 h 1351698"/>
              <a:gd name="connsiteX19" fmla="*/ 934098 w 2093549"/>
              <a:gd name="connsiteY19" fmla="*/ 177508 h 1351698"/>
              <a:gd name="connsiteX20" fmla="*/ 1362641 w 2093549"/>
              <a:gd name="connsiteY20" fmla="*/ 0 h 13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93549" h="1351698">
                <a:moveTo>
                  <a:pt x="1362641" y="0"/>
                </a:moveTo>
                <a:cubicBezTo>
                  <a:pt x="1697354" y="0"/>
                  <a:pt x="1968692" y="271338"/>
                  <a:pt x="1968692" y="606051"/>
                </a:cubicBezTo>
                <a:lnTo>
                  <a:pt x="1964236" y="650254"/>
                </a:lnTo>
                <a:lnTo>
                  <a:pt x="1974679" y="658870"/>
                </a:lnTo>
                <a:cubicBezTo>
                  <a:pt x="2048123" y="732315"/>
                  <a:pt x="2093549" y="833777"/>
                  <a:pt x="2093549" y="945849"/>
                </a:cubicBezTo>
                <a:cubicBezTo>
                  <a:pt x="2093549" y="1141975"/>
                  <a:pt x="1954431" y="1305609"/>
                  <a:pt x="1769493" y="1343453"/>
                </a:cubicBezTo>
                <a:lnTo>
                  <a:pt x="1711635" y="1349285"/>
                </a:lnTo>
                <a:lnTo>
                  <a:pt x="1711635" y="1351698"/>
                </a:lnTo>
                <a:lnTo>
                  <a:pt x="1687700" y="1351698"/>
                </a:lnTo>
                <a:lnTo>
                  <a:pt x="405849" y="1351698"/>
                </a:lnTo>
                <a:lnTo>
                  <a:pt x="384808" y="1351698"/>
                </a:lnTo>
                <a:lnTo>
                  <a:pt x="384808" y="1349577"/>
                </a:lnTo>
                <a:lnTo>
                  <a:pt x="324056" y="1343453"/>
                </a:lnTo>
                <a:cubicBezTo>
                  <a:pt x="139118" y="1305609"/>
                  <a:pt x="0" y="1141975"/>
                  <a:pt x="0" y="945849"/>
                </a:cubicBezTo>
                <a:cubicBezTo>
                  <a:pt x="0" y="721705"/>
                  <a:pt x="181705" y="540000"/>
                  <a:pt x="405849" y="540000"/>
                </a:cubicBezTo>
                <a:lnTo>
                  <a:pt x="459185" y="544706"/>
                </a:lnTo>
                <a:lnTo>
                  <a:pt x="459459" y="541996"/>
                </a:lnTo>
                <a:cubicBezTo>
                  <a:pt x="497302" y="357058"/>
                  <a:pt x="660936" y="217940"/>
                  <a:pt x="857062" y="217940"/>
                </a:cubicBezTo>
                <a:lnTo>
                  <a:pt x="897385" y="222005"/>
                </a:lnTo>
                <a:lnTo>
                  <a:pt x="934098" y="177508"/>
                </a:lnTo>
                <a:cubicBezTo>
                  <a:pt x="1043772" y="67834"/>
                  <a:pt x="1195285" y="0"/>
                  <a:pt x="1362641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99385" tIns="132923" rIns="33231" rtlCol="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831" b="1" kern="0" dirty="0">
              <a:solidFill>
                <a:prstClr val="black">
                  <a:lumMod val="65000"/>
                  <a:lumOff val="3500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9937416" y="2646086"/>
            <a:ext cx="647603" cy="647603"/>
            <a:chOff x="8121950" y="2311332"/>
            <a:chExt cx="540726" cy="540726"/>
          </a:xfrm>
        </p:grpSpPr>
        <p:sp>
          <p:nvSpPr>
            <p:cNvPr id="85" name="Oval 84"/>
            <p:cNvSpPr/>
            <p:nvPr/>
          </p:nvSpPr>
          <p:spPr>
            <a:xfrm>
              <a:off x="8206049" y="2416511"/>
              <a:ext cx="362332" cy="3623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duotone>
                <a:srgbClr val="0072B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950" y="2311332"/>
              <a:ext cx="540726" cy="540726"/>
            </a:xfrm>
            <a:prstGeom prst="rect">
              <a:avLst/>
            </a:prstGeom>
          </p:spPr>
        </p:pic>
      </p:grpSp>
      <p:sp>
        <p:nvSpPr>
          <p:cNvPr id="87" name="TextBox 86"/>
          <p:cNvSpPr txBox="1"/>
          <p:nvPr/>
        </p:nvSpPr>
        <p:spPr>
          <a:xfrm>
            <a:off x="9717752" y="3679895"/>
            <a:ext cx="1109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2.9 MB </a:t>
            </a:r>
          </a:p>
          <a:p>
            <a:pPr algn="ctr"/>
            <a:r>
              <a:rPr lang="en-NZ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pp </a:t>
            </a:r>
            <a:r>
              <a:rPr lang="en-NZ" sz="105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pd</a:t>
            </a:r>
            <a:endParaRPr lang="en-NZ" sz="105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790839" y="3679895"/>
            <a:ext cx="1109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87 MB </a:t>
            </a:r>
          </a:p>
          <a:p>
            <a:pPr algn="ctr"/>
            <a:r>
              <a:rPr lang="en-NZ" sz="105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ph</a:t>
            </a:r>
            <a:r>
              <a:rPr lang="en-NZ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NZ" sz="105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pd</a:t>
            </a:r>
            <a:endParaRPr lang="en-NZ" sz="105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61109" y="3686114"/>
            <a:ext cx="1109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120GB</a:t>
            </a:r>
          </a:p>
          <a:p>
            <a:pPr algn="ctr"/>
            <a:r>
              <a:rPr lang="en-NZ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pp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781712" y="3673582"/>
            <a:ext cx="1109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4 MB </a:t>
            </a:r>
          </a:p>
          <a:p>
            <a:pPr algn="ctr"/>
            <a:r>
              <a:rPr lang="en-NZ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pp </a:t>
            </a:r>
            <a:r>
              <a:rPr lang="en-NZ" sz="105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pd</a:t>
            </a:r>
            <a:r>
              <a:rPr lang="en-NZ" sz="10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808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4" grpId="0" animBg="1"/>
      <p:bldP spid="55" grpId="0" animBg="1"/>
      <p:bldP spid="56" grpId="0" animBg="1"/>
      <p:bldP spid="57" grpId="0" animBg="1"/>
      <p:bldP spid="59" grpId="0"/>
      <p:bldP spid="82" grpId="0" animBg="1"/>
      <p:bldP spid="83" grpId="0" animBg="1"/>
      <p:bldP spid="87" grpId="0"/>
      <p:bldP spid="88" grpId="0"/>
      <p:bldP spid="89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Technical Enablement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3248" y="2368848"/>
            <a:ext cx="2649002" cy="231605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7548" y="4268151"/>
            <a:ext cx="1701400" cy="301341"/>
          </a:xfrm>
          <a:prstGeom prst="rect">
            <a:avLst/>
          </a:prstGeom>
          <a:solidFill>
            <a:srgbClr val="213463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Data APIs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7548" y="3886229"/>
            <a:ext cx="1701400" cy="301341"/>
          </a:xfrm>
          <a:prstGeom prst="rect">
            <a:avLst/>
          </a:prstGeom>
          <a:solidFill>
            <a:srgbClr val="213463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MetaData APIs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7548" y="3504307"/>
            <a:ext cx="1701400" cy="301341"/>
          </a:xfrm>
          <a:prstGeom prst="rect">
            <a:avLst/>
          </a:prstGeom>
          <a:solidFill>
            <a:srgbClr val="213463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Trust APIs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7547" y="2626023"/>
            <a:ext cx="2326814" cy="350043"/>
          </a:xfrm>
          <a:prstGeom prst="rect">
            <a:avLst/>
          </a:prstGeom>
          <a:solidFill>
            <a:srgbClr val="F68B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Open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7547" y="3008212"/>
            <a:ext cx="2326814" cy="350043"/>
          </a:xfrm>
          <a:prstGeom prst="rect">
            <a:avLst/>
          </a:prstGeom>
          <a:solidFill>
            <a:srgbClr val="F68B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Controlled Access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4969" y="2047379"/>
            <a:ext cx="1324900" cy="57864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srgbClr val="213463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Management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2460" y="2885755"/>
            <a:ext cx="1676480" cy="578644"/>
          </a:xfrm>
          <a:prstGeom prst="rect">
            <a:avLst/>
          </a:prstGeom>
          <a:solidFill>
            <a:srgbClr val="213463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         Identity</a:t>
            </a:r>
          </a:p>
        </p:txBody>
      </p:sp>
      <p:sp>
        <p:nvSpPr>
          <p:cNvPr id="13" name="Rectangle 14"/>
          <p:cNvSpPr/>
          <p:nvPr/>
        </p:nvSpPr>
        <p:spPr>
          <a:xfrm>
            <a:off x="1732782" y="2805311"/>
            <a:ext cx="1053322" cy="350043"/>
          </a:xfrm>
          <a:custGeom>
            <a:avLst/>
            <a:gdLst>
              <a:gd name="connsiteX0" fmla="*/ 0 w 1252536"/>
              <a:gd name="connsiteY0" fmla="*/ 0 h 350043"/>
              <a:gd name="connsiteX1" fmla="*/ 1252536 w 1252536"/>
              <a:gd name="connsiteY1" fmla="*/ 0 h 350043"/>
              <a:gd name="connsiteX2" fmla="*/ 1252536 w 1252536"/>
              <a:gd name="connsiteY2" fmla="*/ 350043 h 350043"/>
              <a:gd name="connsiteX3" fmla="*/ 0 w 1252536"/>
              <a:gd name="connsiteY3" fmla="*/ 350043 h 350043"/>
              <a:gd name="connsiteX4" fmla="*/ 0 w 1252536"/>
              <a:gd name="connsiteY4" fmla="*/ 0 h 350043"/>
              <a:gd name="connsiteX0" fmla="*/ 0 w 1252536"/>
              <a:gd name="connsiteY0" fmla="*/ 0 h 350043"/>
              <a:gd name="connsiteX1" fmla="*/ 1252536 w 1252536"/>
              <a:gd name="connsiteY1" fmla="*/ 189914 h 350043"/>
              <a:gd name="connsiteX2" fmla="*/ 1252536 w 1252536"/>
              <a:gd name="connsiteY2" fmla="*/ 350043 h 350043"/>
              <a:gd name="connsiteX3" fmla="*/ 0 w 1252536"/>
              <a:gd name="connsiteY3" fmla="*/ 350043 h 350043"/>
              <a:gd name="connsiteX4" fmla="*/ 0 w 1252536"/>
              <a:gd name="connsiteY4" fmla="*/ 0 h 35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536" h="350043">
                <a:moveTo>
                  <a:pt x="0" y="0"/>
                </a:moveTo>
                <a:lnTo>
                  <a:pt x="1252536" y="189914"/>
                </a:lnTo>
                <a:lnTo>
                  <a:pt x="1252536" y="350043"/>
                </a:lnTo>
                <a:lnTo>
                  <a:pt x="0" y="350043"/>
                </a:lnTo>
                <a:lnTo>
                  <a:pt x="0" y="0"/>
                </a:lnTo>
                <a:close/>
              </a:path>
            </a:pathLst>
          </a:custGeom>
          <a:solidFill>
            <a:srgbClr val="F04E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Roles</a:t>
            </a:r>
          </a:p>
        </p:txBody>
      </p:sp>
      <p:sp>
        <p:nvSpPr>
          <p:cNvPr id="14" name="Rectangle 15"/>
          <p:cNvSpPr/>
          <p:nvPr/>
        </p:nvSpPr>
        <p:spPr>
          <a:xfrm>
            <a:off x="1732968" y="3185083"/>
            <a:ext cx="1054308" cy="350043"/>
          </a:xfrm>
          <a:custGeom>
            <a:avLst/>
            <a:gdLst>
              <a:gd name="connsiteX0" fmla="*/ 0 w 1252536"/>
              <a:gd name="connsiteY0" fmla="*/ 0 h 350043"/>
              <a:gd name="connsiteX1" fmla="*/ 1252536 w 1252536"/>
              <a:gd name="connsiteY1" fmla="*/ 0 h 350043"/>
              <a:gd name="connsiteX2" fmla="*/ 1252536 w 1252536"/>
              <a:gd name="connsiteY2" fmla="*/ 350043 h 350043"/>
              <a:gd name="connsiteX3" fmla="*/ 0 w 1252536"/>
              <a:gd name="connsiteY3" fmla="*/ 350043 h 350043"/>
              <a:gd name="connsiteX4" fmla="*/ 0 w 1252536"/>
              <a:gd name="connsiteY4" fmla="*/ 0 h 350043"/>
              <a:gd name="connsiteX0" fmla="*/ 0 w 1259570"/>
              <a:gd name="connsiteY0" fmla="*/ 0 h 350043"/>
              <a:gd name="connsiteX1" fmla="*/ 1252536 w 1259570"/>
              <a:gd name="connsiteY1" fmla="*/ 0 h 350043"/>
              <a:gd name="connsiteX2" fmla="*/ 1259570 w 1259570"/>
              <a:gd name="connsiteY2" fmla="*/ 174197 h 350043"/>
              <a:gd name="connsiteX3" fmla="*/ 0 w 1259570"/>
              <a:gd name="connsiteY3" fmla="*/ 350043 h 350043"/>
              <a:gd name="connsiteX4" fmla="*/ 0 w 1259570"/>
              <a:gd name="connsiteY4" fmla="*/ 0 h 350043"/>
              <a:gd name="connsiteX0" fmla="*/ 0 w 1252536"/>
              <a:gd name="connsiteY0" fmla="*/ 0 h 350043"/>
              <a:gd name="connsiteX1" fmla="*/ 1252536 w 1252536"/>
              <a:gd name="connsiteY1" fmla="*/ 0 h 350043"/>
              <a:gd name="connsiteX2" fmla="*/ 1238468 w 1252536"/>
              <a:gd name="connsiteY2" fmla="*/ 181230 h 350043"/>
              <a:gd name="connsiteX3" fmla="*/ 0 w 1252536"/>
              <a:gd name="connsiteY3" fmla="*/ 350043 h 350043"/>
              <a:gd name="connsiteX4" fmla="*/ 0 w 1252536"/>
              <a:gd name="connsiteY4" fmla="*/ 0 h 350043"/>
              <a:gd name="connsiteX0" fmla="*/ 0 w 1253708"/>
              <a:gd name="connsiteY0" fmla="*/ 0 h 350043"/>
              <a:gd name="connsiteX1" fmla="*/ 1252536 w 1253708"/>
              <a:gd name="connsiteY1" fmla="*/ 0 h 350043"/>
              <a:gd name="connsiteX2" fmla="*/ 1253708 w 1253708"/>
              <a:gd name="connsiteY2" fmla="*/ 185040 h 350043"/>
              <a:gd name="connsiteX3" fmla="*/ 0 w 1253708"/>
              <a:gd name="connsiteY3" fmla="*/ 350043 h 350043"/>
              <a:gd name="connsiteX4" fmla="*/ 0 w 1253708"/>
              <a:gd name="connsiteY4" fmla="*/ 0 h 350043"/>
              <a:gd name="connsiteX0" fmla="*/ 0 w 1253708"/>
              <a:gd name="connsiteY0" fmla="*/ 0 h 350043"/>
              <a:gd name="connsiteX1" fmla="*/ 1252536 w 1253708"/>
              <a:gd name="connsiteY1" fmla="*/ 0 h 350043"/>
              <a:gd name="connsiteX2" fmla="*/ 1253708 w 1253708"/>
              <a:gd name="connsiteY2" fmla="*/ 185040 h 350043"/>
              <a:gd name="connsiteX3" fmla="*/ 0 w 1253708"/>
              <a:gd name="connsiteY3" fmla="*/ 350043 h 350043"/>
              <a:gd name="connsiteX4" fmla="*/ 0 w 1253708"/>
              <a:gd name="connsiteY4" fmla="*/ 0 h 35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708" h="350043">
                <a:moveTo>
                  <a:pt x="0" y="0"/>
                </a:moveTo>
                <a:lnTo>
                  <a:pt x="1252536" y="0"/>
                </a:lnTo>
                <a:cubicBezTo>
                  <a:pt x="1252927" y="61680"/>
                  <a:pt x="1253317" y="123360"/>
                  <a:pt x="1253708" y="185040"/>
                </a:cubicBezTo>
                <a:lnTo>
                  <a:pt x="0" y="350043"/>
                </a:lnTo>
                <a:lnTo>
                  <a:pt x="0" y="0"/>
                </a:lnTo>
                <a:close/>
              </a:path>
            </a:pathLst>
          </a:custGeom>
          <a:solidFill>
            <a:srgbClr val="F04E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Delegation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9600" y="3654614"/>
            <a:ext cx="1676480" cy="1207762"/>
            <a:chOff x="1616779" y="3592930"/>
            <a:chExt cx="2864644" cy="1827666"/>
          </a:xfrm>
        </p:grpSpPr>
        <p:sp>
          <p:nvSpPr>
            <p:cNvPr id="16" name="Rectangle 15"/>
            <p:cNvSpPr/>
            <p:nvPr/>
          </p:nvSpPr>
          <p:spPr>
            <a:xfrm>
              <a:off x="1616779" y="4217441"/>
              <a:ext cx="2864644" cy="578644"/>
            </a:xfrm>
            <a:prstGeom prst="rect">
              <a:avLst/>
            </a:prstGeom>
            <a:solidFill>
              <a:srgbClr val="213463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ource Sans Pro" panose="020B0503030403020204" pitchFamily="34" charset="0"/>
                  <a:cs typeface="+mn-cs"/>
                </a:rPr>
                <a:t>Systems of Record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6779" y="3592930"/>
              <a:ext cx="2864644" cy="578644"/>
            </a:xfrm>
            <a:prstGeom prst="rect">
              <a:avLst/>
            </a:prstGeom>
            <a:solidFill>
              <a:srgbClr val="213463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ource Sans Pro" panose="020B0503030403020204" pitchFamily="34" charset="0"/>
                  <a:cs typeface="+mn-cs"/>
                </a:rPr>
                <a:t>Non-Sector Data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16779" y="4841952"/>
              <a:ext cx="2864644" cy="578644"/>
            </a:xfrm>
            <a:prstGeom prst="rect">
              <a:avLst/>
            </a:prstGeom>
            <a:solidFill>
              <a:srgbClr val="213463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ource Sans Pro" panose="020B0503030403020204" pitchFamily="34" charset="0"/>
                  <a:cs typeface="+mn-cs"/>
                </a:rPr>
                <a:t>Personal Data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 flipH="1">
            <a:off x="5114360" y="2449149"/>
            <a:ext cx="173551" cy="2166498"/>
          </a:xfrm>
          <a:prstGeom prst="rect">
            <a:avLst/>
          </a:prstGeom>
          <a:solidFill>
            <a:srgbClr val="F68B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4617971" y="2451496"/>
            <a:ext cx="454269" cy="2164821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APIs</a:t>
            </a:r>
          </a:p>
        </p:txBody>
      </p:sp>
      <p:cxnSp>
        <p:nvCxnSpPr>
          <p:cNvPr id="21" name="Elbow Connector 20"/>
          <p:cNvCxnSpPr>
            <a:endCxn id="32" idx="3"/>
          </p:cNvCxnSpPr>
          <p:nvPr/>
        </p:nvCxnSpPr>
        <p:spPr>
          <a:xfrm rot="10800000" flipH="1" flipV="1">
            <a:off x="4923762" y="3308081"/>
            <a:ext cx="1031235" cy="482418"/>
          </a:xfrm>
          <a:prstGeom prst="bentConnector3">
            <a:avLst/>
          </a:prstGeom>
          <a:noFill/>
          <a:ln w="57150" cap="flat" cmpd="sng" algn="ctr">
            <a:solidFill>
              <a:srgbClr val="4FD26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2" name="Freeform 21"/>
          <p:cNvSpPr/>
          <p:nvPr/>
        </p:nvSpPr>
        <p:spPr>
          <a:xfrm flipH="1">
            <a:off x="4765699" y="3161969"/>
            <a:ext cx="287881" cy="292215"/>
          </a:xfrm>
          <a:custGeom>
            <a:avLst/>
            <a:gdLst>
              <a:gd name="connsiteX0" fmla="*/ 146112 w 287881"/>
              <a:gd name="connsiteY0" fmla="*/ 0 h 292215"/>
              <a:gd name="connsiteX1" fmla="*/ 2 w 287881"/>
              <a:gd name="connsiteY1" fmla="*/ 145309 h 292215"/>
              <a:gd name="connsiteX2" fmla="*/ 144506 w 287881"/>
              <a:gd name="connsiteY2" fmla="*/ 292215 h 292215"/>
              <a:gd name="connsiteX3" fmla="*/ 145158 w 287881"/>
              <a:gd name="connsiteY3" fmla="*/ 232937 h 292215"/>
              <a:gd name="connsiteX4" fmla="*/ 287881 w 287881"/>
              <a:gd name="connsiteY4" fmla="*/ 232937 h 292215"/>
              <a:gd name="connsiteX5" fmla="*/ 287881 w 287881"/>
              <a:gd name="connsiteY5" fmla="*/ 182919 h 292215"/>
              <a:gd name="connsiteX6" fmla="*/ 145707 w 287881"/>
              <a:gd name="connsiteY6" fmla="*/ 182919 h 292215"/>
              <a:gd name="connsiteX7" fmla="*/ 145920 w 287881"/>
              <a:gd name="connsiteY7" fmla="*/ 163574 h 292215"/>
              <a:gd name="connsiteX8" fmla="*/ 268339 w 287881"/>
              <a:gd name="connsiteY8" fmla="*/ 163574 h 292215"/>
              <a:gd name="connsiteX9" fmla="*/ 268339 w 287881"/>
              <a:gd name="connsiteY9" fmla="*/ 137744 h 292215"/>
              <a:gd name="connsiteX10" fmla="*/ 146112 w 287881"/>
              <a:gd name="connsiteY10" fmla="*/ 137744 h 292215"/>
              <a:gd name="connsiteX11" fmla="*/ 146112 w 287881"/>
              <a:gd name="connsiteY11" fmla="*/ 107289 h 292215"/>
              <a:gd name="connsiteX12" fmla="*/ 287881 w 287881"/>
              <a:gd name="connsiteY12" fmla="*/ 107289 h 292215"/>
              <a:gd name="connsiteX13" fmla="*/ 287881 w 287881"/>
              <a:gd name="connsiteY13" fmla="*/ 57271 h 292215"/>
              <a:gd name="connsiteX14" fmla="*/ 146112 w 287881"/>
              <a:gd name="connsiteY14" fmla="*/ 57271 h 29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7881" h="292215">
                <a:moveTo>
                  <a:pt x="146112" y="0"/>
                </a:moveTo>
                <a:cubicBezTo>
                  <a:pt x="65730" y="0"/>
                  <a:pt x="444" y="64928"/>
                  <a:pt x="2" y="145309"/>
                </a:cubicBezTo>
                <a:cubicBezTo>
                  <a:pt x="-440" y="225690"/>
                  <a:pt x="64129" y="291332"/>
                  <a:pt x="144506" y="292215"/>
                </a:cubicBezTo>
                <a:lnTo>
                  <a:pt x="145158" y="232937"/>
                </a:lnTo>
                <a:lnTo>
                  <a:pt x="287881" y="232937"/>
                </a:lnTo>
                <a:lnTo>
                  <a:pt x="287881" y="182919"/>
                </a:lnTo>
                <a:lnTo>
                  <a:pt x="145707" y="182919"/>
                </a:lnTo>
                <a:lnTo>
                  <a:pt x="145920" y="163574"/>
                </a:lnTo>
                <a:lnTo>
                  <a:pt x="268339" y="163574"/>
                </a:lnTo>
                <a:lnTo>
                  <a:pt x="268339" y="137744"/>
                </a:lnTo>
                <a:lnTo>
                  <a:pt x="146112" y="137744"/>
                </a:lnTo>
                <a:lnTo>
                  <a:pt x="146112" y="107289"/>
                </a:lnTo>
                <a:lnTo>
                  <a:pt x="287881" y="107289"/>
                </a:lnTo>
                <a:lnTo>
                  <a:pt x="287881" y="57271"/>
                </a:lnTo>
                <a:lnTo>
                  <a:pt x="146112" y="57271"/>
                </a:lnTo>
                <a:close/>
              </a:path>
            </a:pathLst>
          </a:custGeom>
          <a:solidFill>
            <a:srgbClr val="4FD262"/>
          </a:solidFill>
          <a:ln w="12700" cap="flat" cmpd="sng" algn="ctr">
            <a:solidFill>
              <a:srgbClr val="4FD26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5400000" flipH="1">
            <a:off x="4781577" y="3806707"/>
            <a:ext cx="123043" cy="3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3521845" flipH="1">
            <a:off x="4869145" y="3665945"/>
            <a:ext cx="123043" cy="3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 rot="18078155">
            <a:off x="4700360" y="3665945"/>
            <a:ext cx="123043" cy="3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370983" y="2916127"/>
            <a:ext cx="1442874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 flipH="1">
            <a:off x="5447410" y="2483577"/>
            <a:ext cx="136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flows back and forth</a:t>
            </a:r>
          </a:p>
        </p:txBody>
      </p:sp>
      <p:sp>
        <p:nvSpPr>
          <p:cNvPr id="28" name="Rectangle 27"/>
          <p:cNvSpPr/>
          <p:nvPr/>
        </p:nvSpPr>
        <p:spPr>
          <a:xfrm flipH="1">
            <a:off x="4835708" y="1972625"/>
            <a:ext cx="7393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050" b="1" dirty="0">
                <a:solidFill>
                  <a:srgbClr val="000000"/>
                </a:solidFill>
                <a:latin typeface="Calibri" panose="020F0502020204030204"/>
              </a:rPr>
              <a:t>Security</a:t>
            </a:r>
          </a:p>
          <a:p>
            <a:pPr algn="ctr"/>
            <a:r>
              <a:rPr lang="en-NZ" sz="1050" b="1" dirty="0">
                <a:solidFill>
                  <a:srgbClr val="000000"/>
                </a:solidFill>
                <a:latin typeface="Calibri" panose="020F0502020204030204"/>
              </a:rPr>
              <a:t>Gateway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5262818" y="3920371"/>
            <a:ext cx="751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Wireless Data</a:t>
            </a:r>
          </a:p>
          <a:p>
            <a:pPr algn="ctr"/>
            <a:r>
              <a:rPr lang="en-NZ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Connection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2219504" y="3561795"/>
            <a:ext cx="355451" cy="1396773"/>
          </a:xfrm>
          <a:prstGeom prst="rightBrace">
            <a:avLst>
              <a:gd name="adj1" fmla="val 12291"/>
              <a:gd name="adj2" fmla="val 61901"/>
            </a:avLst>
          </a:prstGeom>
          <a:noFill/>
          <a:ln w="381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5954999" y="3046367"/>
            <a:ext cx="827764" cy="1488264"/>
            <a:chOff x="5862294" y="298796"/>
            <a:chExt cx="827764" cy="1488264"/>
          </a:xfrm>
        </p:grpSpPr>
        <p:sp>
          <p:nvSpPr>
            <p:cNvPr id="32" name="Rounded Rectangle 31"/>
            <p:cNvSpPr/>
            <p:nvPr/>
          </p:nvSpPr>
          <p:spPr>
            <a:xfrm>
              <a:off x="5862294" y="298796"/>
              <a:ext cx="827764" cy="1488264"/>
            </a:xfrm>
            <a:prstGeom prst="roundRect">
              <a:avLst>
                <a:gd name="adj" fmla="val 7959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879118" y="374481"/>
              <a:ext cx="792000" cy="1188000"/>
            </a:xfrm>
            <a:prstGeom prst="roundRect">
              <a:avLst>
                <a:gd name="adj" fmla="val 4039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lIns="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Source Sans Pro" panose="020B0503030403020204" pitchFamily="34" charset="0"/>
                  <a:cs typeface="+mn-cs"/>
                </a:rPr>
                <a:t>Consumer</a:t>
              </a:r>
              <a:r>
                <a:rPr kumimoji="0" lang="en-NZ" sz="900" b="0" i="0" u="none" strike="noStrike" kern="0" cap="none" spc="0" normalizeH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Source Sans Pro" panose="020B0503030403020204" pitchFamily="34" charset="0"/>
                  <a:cs typeface="+mn-cs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Source Sans Pro" panose="020B0503030403020204" pitchFamily="34" charset="0"/>
                  <a:cs typeface="+mn-cs"/>
                </a:rPr>
                <a:t>App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6185685" y="1571157"/>
              <a:ext cx="179093" cy="179093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09600" y="2174373"/>
            <a:ext cx="1694610" cy="36575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srgbClr val="213463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Data Sources</a:t>
            </a: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3C05FD3-BEA6-4111-82F3-2323B2508D73}"/>
              </a:ext>
            </a:extLst>
          </p:cNvPr>
          <p:cNvGrpSpPr>
            <a:grpSpLocks noChangeAspect="1"/>
          </p:cNvGrpSpPr>
          <p:nvPr/>
        </p:nvGrpSpPr>
        <p:grpSpPr>
          <a:xfrm>
            <a:off x="5922591" y="1176850"/>
            <a:ext cx="2628000" cy="5227299"/>
            <a:chOff x="4588608" y="530932"/>
            <a:chExt cx="2778657" cy="5526968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469080E5-AD39-45D8-9E66-25ABC3EFBA96}"/>
                </a:ext>
              </a:extLst>
            </p:cNvPr>
            <p:cNvGrpSpPr/>
            <p:nvPr/>
          </p:nvGrpSpPr>
          <p:grpSpPr>
            <a:xfrm>
              <a:off x="4588608" y="530932"/>
              <a:ext cx="2778657" cy="5526968"/>
              <a:chOff x="4588608" y="530932"/>
              <a:chExt cx="2778657" cy="5526968"/>
            </a:xfrm>
          </p:grpSpPr>
          <p:sp>
            <p:nvSpPr>
              <p:cNvPr id="206" name="Rounded Rectangle 17">
                <a:extLst>
                  <a:ext uri="{FF2B5EF4-FFF2-40B4-BE49-F238E27FC236}">
                    <a16:creationId xmlns:a16="http://schemas.microsoft.com/office/drawing/2014/main" id="{BB77F0E8-CCE9-4591-8134-41510F099A34}"/>
                  </a:ext>
                </a:extLst>
              </p:cNvPr>
              <p:cNvSpPr/>
              <p:nvPr/>
            </p:nvSpPr>
            <p:spPr>
              <a:xfrm rot="5400000">
                <a:off x="7011055" y="2091011"/>
                <a:ext cx="649141" cy="63278"/>
              </a:xfrm>
              <a:prstGeom prst="roundRect">
                <a:avLst>
                  <a:gd name="adj" fmla="val 161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noFill/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ZA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Rounded Rectangle 3">
                <a:extLst>
                  <a:ext uri="{FF2B5EF4-FFF2-40B4-BE49-F238E27FC236}">
                    <a16:creationId xmlns:a16="http://schemas.microsoft.com/office/drawing/2014/main" id="{E142FC8E-7C52-4BB6-BDA6-CD4D2717AFDE}"/>
                  </a:ext>
                </a:extLst>
              </p:cNvPr>
              <p:cNvSpPr/>
              <p:nvPr/>
            </p:nvSpPr>
            <p:spPr>
              <a:xfrm rot="5400000">
                <a:off x="4521049" y="1339355"/>
                <a:ext cx="188385" cy="53264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15875">
                <a:noFill/>
              </a:ln>
              <a:scene3d>
                <a:camera prst="isometricLeftDown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ZA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Rounded Rectangle 20">
                <a:extLst>
                  <a:ext uri="{FF2B5EF4-FFF2-40B4-BE49-F238E27FC236}">
                    <a16:creationId xmlns:a16="http://schemas.microsoft.com/office/drawing/2014/main" id="{7E3B8ADF-E316-4E52-8B7C-1E838237911A}"/>
                  </a:ext>
                </a:extLst>
              </p:cNvPr>
              <p:cNvSpPr/>
              <p:nvPr/>
            </p:nvSpPr>
            <p:spPr>
              <a:xfrm rot="5400000">
                <a:off x="4423697" y="2340109"/>
                <a:ext cx="401708" cy="71885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15875">
                <a:noFill/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ZA">
                  <a:solidFill>
                    <a:srgbClr val="FFFFFF"/>
                  </a:solidFill>
                </a:endParaRPr>
              </a:p>
            </p:txBody>
          </p:sp>
          <p:sp>
            <p:nvSpPr>
              <p:cNvPr id="209" name="Rounded Rectangle 4">
                <a:extLst>
                  <a:ext uri="{FF2B5EF4-FFF2-40B4-BE49-F238E27FC236}">
                    <a16:creationId xmlns:a16="http://schemas.microsoft.com/office/drawing/2014/main" id="{2A1E018B-4371-4B74-91D8-66F59746FF3B}"/>
                  </a:ext>
                </a:extLst>
              </p:cNvPr>
              <p:cNvSpPr/>
              <p:nvPr/>
            </p:nvSpPr>
            <p:spPr>
              <a:xfrm rot="5400000">
                <a:off x="4442109" y="1827046"/>
                <a:ext cx="369568" cy="76568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 w="15875">
                <a:noFill/>
              </a:ln>
              <a:scene3d>
                <a:camera prst="isometricLeftDown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ZA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Rounded Rectangle 14">
                <a:extLst>
                  <a:ext uri="{FF2B5EF4-FFF2-40B4-BE49-F238E27FC236}">
                    <a16:creationId xmlns:a16="http://schemas.microsoft.com/office/drawing/2014/main" id="{D40A491D-36DD-465B-BC63-24DAC56474DB}"/>
                  </a:ext>
                </a:extLst>
              </p:cNvPr>
              <p:cNvSpPr/>
              <p:nvPr/>
            </p:nvSpPr>
            <p:spPr>
              <a:xfrm>
                <a:off x="4615634" y="530932"/>
                <a:ext cx="2723750" cy="5526968"/>
              </a:xfrm>
              <a:prstGeom prst="roundRect">
                <a:avLst>
                  <a:gd name="adj" fmla="val 12963"/>
                </a:avLst>
              </a:prstGeom>
              <a:solidFill>
                <a:schemeClr val="bg2">
                  <a:lumMod val="90000"/>
                </a:schemeClr>
              </a:solidFill>
              <a:ln w="3175">
                <a:noFill/>
              </a:ln>
              <a:scene3d>
                <a:camera prst="isometricLeftDown">
                  <a:rot lat="0" lon="0" rev="0"/>
                </a:camera>
                <a:lightRig rig="threePt" dir="t"/>
              </a:scene3d>
              <a:sp3d extrusionH="63500">
                <a:bevelT w="0" h="0"/>
                <a:bevelB w="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Z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2" name="Rounded Rectangle 15">
              <a:extLst>
                <a:ext uri="{FF2B5EF4-FFF2-40B4-BE49-F238E27FC236}">
                  <a16:creationId xmlns:a16="http://schemas.microsoft.com/office/drawing/2014/main" id="{07BDE05D-8FD8-4082-864C-8777A75BCB9C}"/>
                </a:ext>
              </a:extLst>
            </p:cNvPr>
            <p:cNvSpPr/>
            <p:nvPr/>
          </p:nvSpPr>
          <p:spPr>
            <a:xfrm>
              <a:off x="4684416" y="590545"/>
              <a:ext cx="2586186" cy="5407824"/>
            </a:xfrm>
            <a:prstGeom prst="roundRect">
              <a:avLst>
                <a:gd name="adj" fmla="val 11321"/>
              </a:avLst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F0CE422C-08B9-44D7-81FE-8CBDC643FEF3}"/>
                </a:ext>
              </a:extLst>
            </p:cNvPr>
            <p:cNvSpPr/>
            <p:nvPr/>
          </p:nvSpPr>
          <p:spPr>
            <a:xfrm>
              <a:off x="6239961" y="706262"/>
              <a:ext cx="75659" cy="771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204" name="Rounded Rectangle 11">
              <a:extLst>
                <a:ext uri="{FF2B5EF4-FFF2-40B4-BE49-F238E27FC236}">
                  <a16:creationId xmlns:a16="http://schemas.microsoft.com/office/drawing/2014/main" id="{DDA0ED3F-2F38-4665-9DDD-2BC80920EE34}"/>
                </a:ext>
              </a:extLst>
            </p:cNvPr>
            <p:cNvSpPr/>
            <p:nvPr/>
          </p:nvSpPr>
          <p:spPr>
            <a:xfrm>
              <a:off x="5824998" y="726258"/>
              <a:ext cx="314538" cy="363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58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205" name="Freeform: Shape 20">
              <a:extLst>
                <a:ext uri="{FF2B5EF4-FFF2-40B4-BE49-F238E27FC236}">
                  <a16:creationId xmlns:a16="http://schemas.microsoft.com/office/drawing/2014/main" id="{123E6DEC-C050-4B1E-988F-F048B3F26EFD}"/>
                </a:ext>
              </a:extLst>
            </p:cNvPr>
            <p:cNvSpPr/>
            <p:nvPr/>
          </p:nvSpPr>
          <p:spPr>
            <a:xfrm>
              <a:off x="4768468" y="688182"/>
              <a:ext cx="2418075" cy="5217318"/>
            </a:xfrm>
            <a:custGeom>
              <a:avLst/>
              <a:gdLst>
                <a:gd name="connsiteX0" fmla="*/ 252374 w 2418075"/>
                <a:gd name="connsiteY0" fmla="*/ 0 h 5217318"/>
                <a:gd name="connsiteX1" fmla="*/ 527432 w 2418075"/>
                <a:gd name="connsiteY1" fmla="*/ 0 h 5217318"/>
                <a:gd name="connsiteX2" fmla="*/ 527432 w 2418075"/>
                <a:gd name="connsiteY2" fmla="*/ 42888 h 5217318"/>
                <a:gd name="connsiteX3" fmla="*/ 675939 w 2418075"/>
                <a:gd name="connsiteY3" fmla="*/ 191395 h 5217318"/>
                <a:gd name="connsiteX4" fmla="*/ 1750525 w 2418075"/>
                <a:gd name="connsiteY4" fmla="*/ 191395 h 5217318"/>
                <a:gd name="connsiteX5" fmla="*/ 1899032 w 2418075"/>
                <a:gd name="connsiteY5" fmla="*/ 42888 h 5217318"/>
                <a:gd name="connsiteX6" fmla="*/ 1899032 w 2418075"/>
                <a:gd name="connsiteY6" fmla="*/ 0 h 5217318"/>
                <a:gd name="connsiteX7" fmla="*/ 2165701 w 2418075"/>
                <a:gd name="connsiteY7" fmla="*/ 0 h 5217318"/>
                <a:gd name="connsiteX8" fmla="*/ 2418075 w 2418075"/>
                <a:gd name="connsiteY8" fmla="*/ 252374 h 5217318"/>
                <a:gd name="connsiteX9" fmla="*/ 2418075 w 2418075"/>
                <a:gd name="connsiteY9" fmla="*/ 4964944 h 5217318"/>
                <a:gd name="connsiteX10" fmla="*/ 2165701 w 2418075"/>
                <a:gd name="connsiteY10" fmla="*/ 5217318 h 5217318"/>
                <a:gd name="connsiteX11" fmla="*/ 252374 w 2418075"/>
                <a:gd name="connsiteY11" fmla="*/ 5217318 h 5217318"/>
                <a:gd name="connsiteX12" fmla="*/ 0 w 2418075"/>
                <a:gd name="connsiteY12" fmla="*/ 4964944 h 5217318"/>
                <a:gd name="connsiteX13" fmla="*/ 0 w 2418075"/>
                <a:gd name="connsiteY13" fmla="*/ 252374 h 5217318"/>
                <a:gd name="connsiteX14" fmla="*/ 252374 w 2418075"/>
                <a:gd name="connsiteY14" fmla="*/ 0 h 521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8075" h="5217318">
                  <a:moveTo>
                    <a:pt x="252374" y="0"/>
                  </a:moveTo>
                  <a:lnTo>
                    <a:pt x="527432" y="0"/>
                  </a:lnTo>
                  <a:lnTo>
                    <a:pt x="527432" y="42888"/>
                  </a:lnTo>
                  <a:cubicBezTo>
                    <a:pt x="527432" y="124906"/>
                    <a:pt x="593921" y="191395"/>
                    <a:pt x="675939" y="191395"/>
                  </a:cubicBezTo>
                  <a:lnTo>
                    <a:pt x="1750525" y="191395"/>
                  </a:lnTo>
                  <a:cubicBezTo>
                    <a:pt x="1832543" y="191395"/>
                    <a:pt x="1899032" y="124906"/>
                    <a:pt x="1899032" y="42888"/>
                  </a:cubicBezTo>
                  <a:lnTo>
                    <a:pt x="1899032" y="0"/>
                  </a:lnTo>
                  <a:lnTo>
                    <a:pt x="2165701" y="0"/>
                  </a:lnTo>
                  <a:cubicBezTo>
                    <a:pt x="2305083" y="0"/>
                    <a:pt x="2418075" y="112992"/>
                    <a:pt x="2418075" y="252374"/>
                  </a:cubicBezTo>
                  <a:lnTo>
                    <a:pt x="2418075" y="4964944"/>
                  </a:lnTo>
                  <a:cubicBezTo>
                    <a:pt x="2418075" y="5104326"/>
                    <a:pt x="2305083" y="5217318"/>
                    <a:pt x="2165701" y="5217318"/>
                  </a:cubicBezTo>
                  <a:lnTo>
                    <a:pt x="252374" y="5217318"/>
                  </a:lnTo>
                  <a:cubicBezTo>
                    <a:pt x="112992" y="5217318"/>
                    <a:pt x="0" y="5104326"/>
                    <a:pt x="0" y="4964944"/>
                  </a:cubicBezTo>
                  <a:lnTo>
                    <a:pt x="0" y="252374"/>
                  </a:lnTo>
                  <a:cubicBezTo>
                    <a:pt x="0" y="112992"/>
                    <a:pt x="112992" y="0"/>
                    <a:pt x="252374" y="0"/>
                  </a:cubicBezTo>
                  <a:close/>
                </a:path>
              </a:pathLst>
            </a:cu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ZA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6099086" y="1328557"/>
            <a:ext cx="2291072" cy="4934438"/>
            <a:chOff x="8367456" y="1037088"/>
            <a:chExt cx="2291072" cy="4934438"/>
          </a:xfrm>
        </p:grpSpPr>
        <p:sp>
          <p:nvSpPr>
            <p:cNvPr id="36" name="Freeform: Shape 5">
              <a:extLst>
                <a:ext uri="{FF2B5EF4-FFF2-40B4-BE49-F238E27FC236}">
                  <a16:creationId xmlns:a16="http://schemas.microsoft.com/office/drawing/2014/main" id="{3129EB74-B157-4DBD-B897-C7FE024B38D0}"/>
                </a:ext>
              </a:extLst>
            </p:cNvPr>
            <p:cNvSpPr/>
            <p:nvPr/>
          </p:nvSpPr>
          <p:spPr>
            <a:xfrm>
              <a:off x="8371559" y="1037088"/>
              <a:ext cx="2286969" cy="4934438"/>
            </a:xfrm>
            <a:custGeom>
              <a:avLst/>
              <a:gdLst>
                <a:gd name="connsiteX0" fmla="*/ 252374 w 2418075"/>
                <a:gd name="connsiteY0" fmla="*/ 0 h 5217318"/>
                <a:gd name="connsiteX1" fmla="*/ 527432 w 2418075"/>
                <a:gd name="connsiteY1" fmla="*/ 0 h 5217318"/>
                <a:gd name="connsiteX2" fmla="*/ 527432 w 2418075"/>
                <a:gd name="connsiteY2" fmla="*/ 42888 h 5217318"/>
                <a:gd name="connsiteX3" fmla="*/ 675939 w 2418075"/>
                <a:gd name="connsiteY3" fmla="*/ 191395 h 5217318"/>
                <a:gd name="connsiteX4" fmla="*/ 1750525 w 2418075"/>
                <a:gd name="connsiteY4" fmla="*/ 191395 h 5217318"/>
                <a:gd name="connsiteX5" fmla="*/ 1899032 w 2418075"/>
                <a:gd name="connsiteY5" fmla="*/ 42888 h 5217318"/>
                <a:gd name="connsiteX6" fmla="*/ 1899032 w 2418075"/>
                <a:gd name="connsiteY6" fmla="*/ 0 h 5217318"/>
                <a:gd name="connsiteX7" fmla="*/ 2165701 w 2418075"/>
                <a:gd name="connsiteY7" fmla="*/ 0 h 5217318"/>
                <a:gd name="connsiteX8" fmla="*/ 2418075 w 2418075"/>
                <a:gd name="connsiteY8" fmla="*/ 252374 h 5217318"/>
                <a:gd name="connsiteX9" fmla="*/ 2418075 w 2418075"/>
                <a:gd name="connsiteY9" fmla="*/ 4964944 h 5217318"/>
                <a:gd name="connsiteX10" fmla="*/ 2165701 w 2418075"/>
                <a:gd name="connsiteY10" fmla="*/ 5217318 h 5217318"/>
                <a:gd name="connsiteX11" fmla="*/ 252374 w 2418075"/>
                <a:gd name="connsiteY11" fmla="*/ 5217318 h 5217318"/>
                <a:gd name="connsiteX12" fmla="*/ 0 w 2418075"/>
                <a:gd name="connsiteY12" fmla="*/ 4964944 h 5217318"/>
                <a:gd name="connsiteX13" fmla="*/ 0 w 2418075"/>
                <a:gd name="connsiteY13" fmla="*/ 252374 h 5217318"/>
                <a:gd name="connsiteX14" fmla="*/ 252374 w 2418075"/>
                <a:gd name="connsiteY14" fmla="*/ 0 h 521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8075" h="5217318">
                  <a:moveTo>
                    <a:pt x="252374" y="0"/>
                  </a:moveTo>
                  <a:lnTo>
                    <a:pt x="527432" y="0"/>
                  </a:lnTo>
                  <a:lnTo>
                    <a:pt x="527432" y="42888"/>
                  </a:lnTo>
                  <a:cubicBezTo>
                    <a:pt x="527432" y="124906"/>
                    <a:pt x="593921" y="191395"/>
                    <a:pt x="675939" y="191395"/>
                  </a:cubicBezTo>
                  <a:lnTo>
                    <a:pt x="1750525" y="191395"/>
                  </a:lnTo>
                  <a:cubicBezTo>
                    <a:pt x="1832543" y="191395"/>
                    <a:pt x="1899032" y="124906"/>
                    <a:pt x="1899032" y="42888"/>
                  </a:cubicBezTo>
                  <a:lnTo>
                    <a:pt x="1899032" y="0"/>
                  </a:lnTo>
                  <a:lnTo>
                    <a:pt x="2165701" y="0"/>
                  </a:lnTo>
                  <a:cubicBezTo>
                    <a:pt x="2305083" y="0"/>
                    <a:pt x="2418075" y="112992"/>
                    <a:pt x="2418075" y="252374"/>
                  </a:cubicBezTo>
                  <a:lnTo>
                    <a:pt x="2418075" y="4964944"/>
                  </a:lnTo>
                  <a:cubicBezTo>
                    <a:pt x="2418075" y="5104326"/>
                    <a:pt x="2305083" y="5217318"/>
                    <a:pt x="2165701" y="5217318"/>
                  </a:cubicBezTo>
                  <a:lnTo>
                    <a:pt x="252374" y="5217318"/>
                  </a:lnTo>
                  <a:cubicBezTo>
                    <a:pt x="112992" y="5217318"/>
                    <a:pt x="0" y="5104326"/>
                    <a:pt x="0" y="4964944"/>
                  </a:cubicBezTo>
                  <a:lnTo>
                    <a:pt x="0" y="252374"/>
                  </a:lnTo>
                  <a:cubicBezTo>
                    <a:pt x="0" y="112992"/>
                    <a:pt x="112992" y="0"/>
                    <a:pt x="252374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83F6664-9BB6-433B-9860-8FE1214DDC8F}"/>
                </a:ext>
              </a:extLst>
            </p:cNvPr>
            <p:cNvGrpSpPr/>
            <p:nvPr/>
          </p:nvGrpSpPr>
          <p:grpSpPr>
            <a:xfrm>
              <a:off x="8381871" y="1047248"/>
              <a:ext cx="2258102" cy="265474"/>
              <a:chOff x="3401285" y="1207960"/>
              <a:chExt cx="2280683" cy="265474"/>
            </a:xfrm>
            <a:noFill/>
          </p:grpSpPr>
          <p:sp>
            <p:nvSpPr>
              <p:cNvPr id="41" name="Freeform: Shape 48">
                <a:extLst>
                  <a:ext uri="{FF2B5EF4-FFF2-40B4-BE49-F238E27FC236}">
                    <a16:creationId xmlns:a16="http://schemas.microsoft.com/office/drawing/2014/main" id="{9F58152A-0A2B-4E22-80B8-B8CAC452C138}"/>
                  </a:ext>
                </a:extLst>
              </p:cNvPr>
              <p:cNvSpPr/>
              <p:nvPr/>
            </p:nvSpPr>
            <p:spPr>
              <a:xfrm>
                <a:off x="3401285" y="1207960"/>
                <a:ext cx="2280683" cy="265474"/>
              </a:xfrm>
              <a:custGeom>
                <a:avLst/>
                <a:gdLst>
                  <a:gd name="connsiteX0" fmla="*/ 220091 w 2280683"/>
                  <a:gd name="connsiteY0" fmla="*/ 0 h 265474"/>
                  <a:gd name="connsiteX1" fmla="*/ 492549 w 2280683"/>
                  <a:gd name="connsiteY1" fmla="*/ 0 h 265474"/>
                  <a:gd name="connsiteX2" fmla="*/ 492549 w 2280683"/>
                  <a:gd name="connsiteY2" fmla="*/ 38077 h 265474"/>
                  <a:gd name="connsiteX3" fmla="*/ 633004 w 2280683"/>
                  <a:gd name="connsiteY3" fmla="*/ 178532 h 265474"/>
                  <a:gd name="connsiteX4" fmla="*/ 1649327 w 2280683"/>
                  <a:gd name="connsiteY4" fmla="*/ 178532 h 265474"/>
                  <a:gd name="connsiteX5" fmla="*/ 1789782 w 2280683"/>
                  <a:gd name="connsiteY5" fmla="*/ 38077 h 265474"/>
                  <a:gd name="connsiteX6" fmla="*/ 1789782 w 2280683"/>
                  <a:gd name="connsiteY6" fmla="*/ 0 h 265474"/>
                  <a:gd name="connsiteX7" fmla="*/ 2054306 w 2280683"/>
                  <a:gd name="connsiteY7" fmla="*/ 0 h 265474"/>
                  <a:gd name="connsiteX8" fmla="*/ 2134902 w 2280683"/>
                  <a:gd name="connsiteY8" fmla="*/ 16272 h 265474"/>
                  <a:gd name="connsiteX9" fmla="*/ 2280683 w 2280683"/>
                  <a:gd name="connsiteY9" fmla="*/ 236205 h 265474"/>
                  <a:gd name="connsiteX10" fmla="*/ 2280683 w 2280683"/>
                  <a:gd name="connsiteY10" fmla="*/ 265474 h 265474"/>
                  <a:gd name="connsiteX11" fmla="*/ 0 w 2280683"/>
                  <a:gd name="connsiteY11" fmla="*/ 265474 h 265474"/>
                  <a:gd name="connsiteX12" fmla="*/ 0 w 2280683"/>
                  <a:gd name="connsiteY12" fmla="*/ 183472 h 265474"/>
                  <a:gd name="connsiteX13" fmla="*/ 12472 w 2280683"/>
                  <a:gd name="connsiteY13" fmla="*/ 143296 h 265474"/>
                  <a:gd name="connsiteX14" fmla="*/ 139496 w 2280683"/>
                  <a:gd name="connsiteY14" fmla="*/ 16272 h 26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0683" h="265474">
                    <a:moveTo>
                      <a:pt x="220091" y="0"/>
                    </a:moveTo>
                    <a:lnTo>
                      <a:pt x="492549" y="0"/>
                    </a:lnTo>
                    <a:lnTo>
                      <a:pt x="492549" y="38077"/>
                    </a:lnTo>
                    <a:cubicBezTo>
                      <a:pt x="492549" y="115648"/>
                      <a:pt x="555433" y="178532"/>
                      <a:pt x="633004" y="178532"/>
                    </a:cubicBezTo>
                    <a:lnTo>
                      <a:pt x="1649327" y="178532"/>
                    </a:lnTo>
                    <a:cubicBezTo>
                      <a:pt x="1726898" y="178532"/>
                      <a:pt x="1789782" y="115648"/>
                      <a:pt x="1789782" y="38077"/>
                    </a:cubicBezTo>
                    <a:lnTo>
                      <a:pt x="1789782" y="0"/>
                    </a:lnTo>
                    <a:lnTo>
                      <a:pt x="2054306" y="0"/>
                    </a:lnTo>
                    <a:lnTo>
                      <a:pt x="2134902" y="16272"/>
                    </a:lnTo>
                    <a:cubicBezTo>
                      <a:pt x="2220571" y="52507"/>
                      <a:pt x="2280683" y="137336"/>
                      <a:pt x="2280683" y="236205"/>
                    </a:cubicBezTo>
                    <a:lnTo>
                      <a:pt x="2280683" y="265474"/>
                    </a:lnTo>
                    <a:lnTo>
                      <a:pt x="0" y="265474"/>
                    </a:lnTo>
                    <a:lnTo>
                      <a:pt x="0" y="183472"/>
                    </a:lnTo>
                    <a:lnTo>
                      <a:pt x="12472" y="143296"/>
                    </a:lnTo>
                    <a:cubicBezTo>
                      <a:pt x="36629" y="86183"/>
                      <a:pt x="82383" y="40428"/>
                      <a:pt x="139496" y="16272"/>
                    </a:cubicBezTo>
                    <a:close/>
                  </a:path>
                </a:pathLst>
              </a:custGeom>
              <a:grpFill/>
              <a:ln w="15875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B355B9-2B6D-4325-B502-6C33F9A965D5}"/>
                  </a:ext>
                </a:extLst>
              </p:cNvPr>
              <p:cNvSpPr txBox="1"/>
              <p:nvPr/>
            </p:nvSpPr>
            <p:spPr>
              <a:xfrm>
                <a:off x="3552776" y="1277729"/>
                <a:ext cx="263464" cy="108000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t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4:40 PM</a:t>
                </a:r>
              </a:p>
            </p:txBody>
          </p:sp>
          <p:pic>
            <p:nvPicPr>
              <p:cNvPr id="43" name="Graphic 52">
                <a:extLst>
                  <a:ext uri="{FF2B5EF4-FFF2-40B4-BE49-F238E27FC236}">
                    <a16:creationId xmlns:a16="http://schemas.microsoft.com/office/drawing/2014/main" id="{37B389D5-1048-492E-8D53-6AB9F42EC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439094" y="1281656"/>
                <a:ext cx="135682" cy="65956"/>
              </a:xfrm>
              <a:prstGeom prst="rect">
                <a:avLst/>
              </a:prstGeom>
              <a:grpFill/>
            </p:spPr>
          </p:pic>
          <p:pic>
            <p:nvPicPr>
              <p:cNvPr id="44" name="Graphic 53">
                <a:extLst>
                  <a:ext uri="{FF2B5EF4-FFF2-40B4-BE49-F238E27FC236}">
                    <a16:creationId xmlns:a16="http://schemas.microsoft.com/office/drawing/2014/main" id="{3E67AD11-3215-4447-BD2D-501DA6B9F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36726" y="1287820"/>
                <a:ext cx="63623" cy="51806"/>
              </a:xfrm>
              <a:prstGeom prst="rect">
                <a:avLst/>
              </a:prstGeom>
              <a:grpFill/>
            </p:spPr>
          </p:pic>
          <p:pic>
            <p:nvPicPr>
              <p:cNvPr id="45" name="Graphic 54">
                <a:extLst>
                  <a:ext uri="{FF2B5EF4-FFF2-40B4-BE49-F238E27FC236}">
                    <a16:creationId xmlns:a16="http://schemas.microsoft.com/office/drawing/2014/main" id="{8D744B99-5EF7-4012-B101-BDB3E32F0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208255" y="1280477"/>
                <a:ext cx="83387" cy="64596"/>
              </a:xfrm>
              <a:prstGeom prst="rect">
                <a:avLst/>
              </a:prstGeom>
              <a:grpFill/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0E3CE64-09AC-406E-BE41-51DFE3815B96}"/>
                </a:ext>
              </a:extLst>
            </p:cNvPr>
            <p:cNvGrpSpPr/>
            <p:nvPr/>
          </p:nvGrpSpPr>
          <p:grpSpPr>
            <a:xfrm>
              <a:off x="8381871" y="1302846"/>
              <a:ext cx="2258102" cy="322128"/>
              <a:chOff x="3401285" y="2025103"/>
              <a:chExt cx="2278800" cy="322128"/>
            </a:xfrm>
            <a:noFill/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D58AB2-D344-41AB-AF46-34656B048569}"/>
                  </a:ext>
                </a:extLst>
              </p:cNvPr>
              <p:cNvSpPr/>
              <p:nvPr/>
            </p:nvSpPr>
            <p:spPr>
              <a:xfrm>
                <a:off x="3401285" y="2025103"/>
                <a:ext cx="2278800" cy="322128"/>
              </a:xfrm>
              <a:prstGeom prst="rect">
                <a:avLst/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6F1687C-3FC6-4773-B0A8-C2E7D2C29301}"/>
                  </a:ext>
                </a:extLst>
              </p:cNvPr>
              <p:cNvSpPr txBox="1"/>
              <p:nvPr/>
            </p:nvSpPr>
            <p:spPr>
              <a:xfrm>
                <a:off x="4121924" y="2094477"/>
                <a:ext cx="840295" cy="129928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b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My Medicine List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A077B0-3A20-422B-91E8-0EF85265AB52}"/>
                </a:ext>
              </a:extLst>
            </p:cNvPr>
            <p:cNvGrpSpPr/>
            <p:nvPr/>
          </p:nvGrpSpPr>
          <p:grpSpPr>
            <a:xfrm>
              <a:off x="8367456" y="5400851"/>
              <a:ext cx="2275200" cy="297838"/>
              <a:chOff x="3405028" y="5368562"/>
              <a:chExt cx="2275200" cy="29783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F55C87-BED3-46B5-9CEF-1A609D6476A4}"/>
                  </a:ext>
                </a:extLst>
              </p:cNvPr>
              <p:cNvSpPr/>
              <p:nvPr/>
            </p:nvSpPr>
            <p:spPr>
              <a:xfrm>
                <a:off x="3405028" y="5368562"/>
                <a:ext cx="2275200" cy="29783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BF107D-CC46-46BE-AC40-1362EF709EE3}"/>
                  </a:ext>
                </a:extLst>
              </p:cNvPr>
              <p:cNvSpPr txBox="1"/>
              <p:nvPr/>
            </p:nvSpPr>
            <p:spPr>
              <a:xfrm>
                <a:off x="3456463" y="5546647"/>
                <a:ext cx="432000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A5E5"/>
                    </a:solidFill>
                    <a:effectLst/>
                    <a:uLnTx/>
                    <a:uFillTx/>
                    <a:latin typeface="Arial"/>
                  </a:rPr>
                  <a:t>MyMeds</a:t>
                </a:r>
                <a:endParaRPr kumimoji="0" lang="en-ZA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A5E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A36D5D-01FF-4F30-81E4-52E7C8546A0C}"/>
                  </a:ext>
                </a:extLst>
              </p:cNvPr>
              <p:cNvSpPr txBox="1"/>
              <p:nvPr/>
            </p:nvSpPr>
            <p:spPr>
              <a:xfrm>
                <a:off x="5199475" y="5540551"/>
                <a:ext cx="432000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/>
                  </a:rPr>
                  <a:t>Options</a:t>
                </a:r>
              </a:p>
            </p:txBody>
          </p:sp>
          <p:pic>
            <p:nvPicPr>
              <p:cNvPr id="53" name="Graphic 80">
                <a:extLst>
                  <a:ext uri="{FF2B5EF4-FFF2-40B4-BE49-F238E27FC236}">
                    <a16:creationId xmlns:a16="http://schemas.microsoft.com/office/drawing/2014/main" id="{57D3C023-CD93-4AB5-BDF8-6EB4197A3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51403" y="5401113"/>
                <a:ext cx="128144" cy="128144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8531862" y="5423650"/>
              <a:ext cx="179567" cy="149190"/>
              <a:chOff x="7911947" y="3658703"/>
              <a:chExt cx="617915" cy="513384"/>
            </a:xfrm>
          </p:grpSpPr>
          <p:grpSp>
            <p:nvGrpSpPr>
              <p:cNvPr id="55" name="Group 54"/>
              <p:cNvGrpSpPr/>
              <p:nvPr/>
            </p:nvGrpSpPr>
            <p:grpSpPr>
              <a:xfrm rot="13051380" flipH="1">
                <a:off x="7911947" y="3658703"/>
                <a:ext cx="242764" cy="472008"/>
                <a:chOff x="7908926" y="4624388"/>
                <a:chExt cx="655638" cy="1274763"/>
              </a:xfrm>
            </p:grpSpPr>
            <p:sp>
              <p:nvSpPr>
                <p:cNvPr id="59" name="Freeform 85"/>
                <p:cNvSpPr>
                  <a:spLocks/>
                </p:cNvSpPr>
                <p:nvPr/>
              </p:nvSpPr>
              <p:spPr bwMode="auto">
                <a:xfrm>
                  <a:off x="7908926" y="4624388"/>
                  <a:ext cx="655638" cy="1274763"/>
                </a:xfrm>
                <a:custGeom>
                  <a:avLst/>
                  <a:gdLst>
                    <a:gd name="T0" fmla="*/ 12 w 828"/>
                    <a:gd name="T1" fmla="*/ 1205 h 1606"/>
                    <a:gd name="T2" fmla="*/ 8 w 828"/>
                    <a:gd name="T3" fmla="*/ 1220 h 1606"/>
                    <a:gd name="T4" fmla="*/ 4 w 828"/>
                    <a:gd name="T5" fmla="*/ 1261 h 1606"/>
                    <a:gd name="T6" fmla="*/ 0 w 828"/>
                    <a:gd name="T7" fmla="*/ 1318 h 1606"/>
                    <a:gd name="T8" fmla="*/ 6 w 828"/>
                    <a:gd name="T9" fmla="*/ 1385 h 1606"/>
                    <a:gd name="T10" fmla="*/ 25 w 828"/>
                    <a:gd name="T11" fmla="*/ 1454 h 1606"/>
                    <a:gd name="T12" fmla="*/ 61 w 828"/>
                    <a:gd name="T13" fmla="*/ 1519 h 1606"/>
                    <a:gd name="T14" fmla="*/ 123 w 828"/>
                    <a:gd name="T15" fmla="*/ 1570 h 1606"/>
                    <a:gd name="T16" fmla="*/ 212 w 828"/>
                    <a:gd name="T17" fmla="*/ 1601 h 1606"/>
                    <a:gd name="T18" fmla="*/ 224 w 828"/>
                    <a:gd name="T19" fmla="*/ 1604 h 1606"/>
                    <a:gd name="T20" fmla="*/ 255 w 828"/>
                    <a:gd name="T21" fmla="*/ 1606 h 1606"/>
                    <a:gd name="T22" fmla="*/ 301 w 828"/>
                    <a:gd name="T23" fmla="*/ 1603 h 1606"/>
                    <a:gd name="T24" fmla="*/ 358 w 828"/>
                    <a:gd name="T25" fmla="*/ 1589 h 1606"/>
                    <a:gd name="T26" fmla="*/ 419 w 828"/>
                    <a:gd name="T27" fmla="*/ 1558 h 1606"/>
                    <a:gd name="T28" fmla="*/ 479 w 828"/>
                    <a:gd name="T29" fmla="*/ 1506 h 1606"/>
                    <a:gd name="T30" fmla="*/ 534 w 828"/>
                    <a:gd name="T31" fmla="*/ 1426 h 1606"/>
                    <a:gd name="T32" fmla="*/ 579 w 828"/>
                    <a:gd name="T33" fmla="*/ 1315 h 1606"/>
                    <a:gd name="T34" fmla="*/ 808 w 828"/>
                    <a:gd name="T35" fmla="*/ 380 h 1606"/>
                    <a:gd name="T36" fmla="*/ 815 w 828"/>
                    <a:gd name="T37" fmla="*/ 352 h 1606"/>
                    <a:gd name="T38" fmla="*/ 823 w 828"/>
                    <a:gd name="T39" fmla="*/ 305 h 1606"/>
                    <a:gd name="T40" fmla="*/ 828 w 828"/>
                    <a:gd name="T41" fmla="*/ 245 h 1606"/>
                    <a:gd name="T42" fmla="*/ 821 w 828"/>
                    <a:gd name="T43" fmla="*/ 179 h 1606"/>
                    <a:gd name="T44" fmla="*/ 799 w 828"/>
                    <a:gd name="T45" fmla="*/ 114 h 1606"/>
                    <a:gd name="T46" fmla="*/ 754 w 828"/>
                    <a:gd name="T47" fmla="*/ 57 h 1606"/>
                    <a:gd name="T48" fmla="*/ 682 w 828"/>
                    <a:gd name="T49" fmla="*/ 17 h 1606"/>
                    <a:gd name="T50" fmla="*/ 631 w 828"/>
                    <a:gd name="T51" fmla="*/ 3 h 1606"/>
                    <a:gd name="T52" fmla="*/ 609 w 828"/>
                    <a:gd name="T53" fmla="*/ 1 h 1606"/>
                    <a:gd name="T54" fmla="*/ 567 w 828"/>
                    <a:gd name="T55" fmla="*/ 0 h 1606"/>
                    <a:gd name="T56" fmla="*/ 514 w 828"/>
                    <a:gd name="T57" fmla="*/ 5 h 1606"/>
                    <a:gd name="T58" fmla="*/ 453 w 828"/>
                    <a:gd name="T59" fmla="*/ 26 h 1606"/>
                    <a:gd name="T60" fmla="*/ 390 w 828"/>
                    <a:gd name="T61" fmla="*/ 65 h 1606"/>
                    <a:gd name="T62" fmla="*/ 329 w 828"/>
                    <a:gd name="T63" fmla="*/ 130 h 1606"/>
                    <a:gd name="T64" fmla="*/ 276 w 828"/>
                    <a:gd name="T65" fmla="*/ 224 h 1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28" h="1606">
                      <a:moveTo>
                        <a:pt x="254" y="285"/>
                      </a:moveTo>
                      <a:lnTo>
                        <a:pt x="12" y="1205"/>
                      </a:lnTo>
                      <a:lnTo>
                        <a:pt x="11" y="1209"/>
                      </a:lnTo>
                      <a:lnTo>
                        <a:pt x="8" y="1220"/>
                      </a:lnTo>
                      <a:lnTo>
                        <a:pt x="6" y="1238"/>
                      </a:lnTo>
                      <a:lnTo>
                        <a:pt x="4" y="1261"/>
                      </a:lnTo>
                      <a:lnTo>
                        <a:pt x="2" y="1287"/>
                      </a:lnTo>
                      <a:lnTo>
                        <a:pt x="0" y="1318"/>
                      </a:lnTo>
                      <a:lnTo>
                        <a:pt x="2" y="1350"/>
                      </a:lnTo>
                      <a:lnTo>
                        <a:pt x="6" y="1385"/>
                      </a:lnTo>
                      <a:lnTo>
                        <a:pt x="13" y="1419"/>
                      </a:lnTo>
                      <a:lnTo>
                        <a:pt x="25" y="1454"/>
                      </a:lnTo>
                      <a:lnTo>
                        <a:pt x="41" y="1487"/>
                      </a:lnTo>
                      <a:lnTo>
                        <a:pt x="61" y="1519"/>
                      </a:lnTo>
                      <a:lnTo>
                        <a:pt x="89" y="1546"/>
                      </a:lnTo>
                      <a:lnTo>
                        <a:pt x="123" y="1570"/>
                      </a:lnTo>
                      <a:lnTo>
                        <a:pt x="164" y="1589"/>
                      </a:lnTo>
                      <a:lnTo>
                        <a:pt x="212" y="1601"/>
                      </a:lnTo>
                      <a:lnTo>
                        <a:pt x="216" y="1603"/>
                      </a:lnTo>
                      <a:lnTo>
                        <a:pt x="224" y="1604"/>
                      </a:lnTo>
                      <a:lnTo>
                        <a:pt x="238" y="1605"/>
                      </a:lnTo>
                      <a:lnTo>
                        <a:pt x="255" y="1606"/>
                      </a:lnTo>
                      <a:lnTo>
                        <a:pt x="277" y="1605"/>
                      </a:lnTo>
                      <a:lnTo>
                        <a:pt x="301" y="1603"/>
                      </a:lnTo>
                      <a:lnTo>
                        <a:pt x="329" y="1597"/>
                      </a:lnTo>
                      <a:lnTo>
                        <a:pt x="358" y="1589"/>
                      </a:lnTo>
                      <a:lnTo>
                        <a:pt x="388" y="1576"/>
                      </a:lnTo>
                      <a:lnTo>
                        <a:pt x="419" y="1558"/>
                      </a:lnTo>
                      <a:lnTo>
                        <a:pt x="449" y="1536"/>
                      </a:lnTo>
                      <a:lnTo>
                        <a:pt x="479" y="1506"/>
                      </a:lnTo>
                      <a:lnTo>
                        <a:pt x="507" y="1470"/>
                      </a:lnTo>
                      <a:lnTo>
                        <a:pt x="534" y="1426"/>
                      </a:lnTo>
                      <a:lnTo>
                        <a:pt x="558" y="1376"/>
                      </a:lnTo>
                      <a:lnTo>
                        <a:pt x="579" y="1315"/>
                      </a:lnTo>
                      <a:lnTo>
                        <a:pt x="807" y="383"/>
                      </a:lnTo>
                      <a:lnTo>
                        <a:pt x="808" y="380"/>
                      </a:lnTo>
                      <a:lnTo>
                        <a:pt x="812" y="369"/>
                      </a:lnTo>
                      <a:lnTo>
                        <a:pt x="815" y="352"/>
                      </a:lnTo>
                      <a:lnTo>
                        <a:pt x="820" y="331"/>
                      </a:lnTo>
                      <a:lnTo>
                        <a:pt x="823" y="305"/>
                      </a:lnTo>
                      <a:lnTo>
                        <a:pt x="827" y="276"/>
                      </a:lnTo>
                      <a:lnTo>
                        <a:pt x="828" y="245"/>
                      </a:lnTo>
                      <a:lnTo>
                        <a:pt x="827" y="213"/>
                      </a:lnTo>
                      <a:lnTo>
                        <a:pt x="821" y="179"/>
                      </a:lnTo>
                      <a:lnTo>
                        <a:pt x="813" y="146"/>
                      </a:lnTo>
                      <a:lnTo>
                        <a:pt x="799" y="114"/>
                      </a:lnTo>
                      <a:lnTo>
                        <a:pt x="779" y="85"/>
                      </a:lnTo>
                      <a:lnTo>
                        <a:pt x="754" y="57"/>
                      </a:lnTo>
                      <a:lnTo>
                        <a:pt x="723" y="34"/>
                      </a:lnTo>
                      <a:lnTo>
                        <a:pt x="682" y="17"/>
                      </a:lnTo>
                      <a:lnTo>
                        <a:pt x="634" y="4"/>
                      </a:lnTo>
                      <a:lnTo>
                        <a:pt x="631" y="3"/>
                      </a:lnTo>
                      <a:lnTo>
                        <a:pt x="623" y="2"/>
                      </a:lnTo>
                      <a:lnTo>
                        <a:pt x="609" y="1"/>
                      </a:lnTo>
                      <a:lnTo>
                        <a:pt x="590" y="0"/>
                      </a:lnTo>
                      <a:lnTo>
                        <a:pt x="567" y="0"/>
                      </a:lnTo>
                      <a:lnTo>
                        <a:pt x="542" y="1"/>
                      </a:lnTo>
                      <a:lnTo>
                        <a:pt x="514" y="5"/>
                      </a:lnTo>
                      <a:lnTo>
                        <a:pt x="484" y="14"/>
                      </a:lnTo>
                      <a:lnTo>
                        <a:pt x="453" y="26"/>
                      </a:lnTo>
                      <a:lnTo>
                        <a:pt x="422" y="43"/>
                      </a:lnTo>
                      <a:lnTo>
                        <a:pt x="390" y="65"/>
                      </a:lnTo>
                      <a:lnTo>
                        <a:pt x="359" y="94"/>
                      </a:lnTo>
                      <a:lnTo>
                        <a:pt x="329" y="130"/>
                      </a:lnTo>
                      <a:lnTo>
                        <a:pt x="301" y="174"/>
                      </a:lnTo>
                      <a:lnTo>
                        <a:pt x="276" y="224"/>
                      </a:lnTo>
                      <a:lnTo>
                        <a:pt x="254" y="285"/>
                      </a:lnTo>
                      <a:close/>
                    </a:path>
                  </a:pathLst>
                </a:custGeom>
                <a:solidFill>
                  <a:srgbClr val="00A5E5"/>
                </a:solidFill>
                <a:ln w="9525">
                  <a:solidFill>
                    <a:srgbClr val="00A5E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60" name="Freeform 86"/>
                <p:cNvSpPr>
                  <a:spLocks/>
                </p:cNvSpPr>
                <p:nvPr/>
              </p:nvSpPr>
              <p:spPr bwMode="auto">
                <a:xfrm>
                  <a:off x="7967663" y="5167313"/>
                  <a:ext cx="444500" cy="666750"/>
                </a:xfrm>
                <a:custGeom>
                  <a:avLst/>
                  <a:gdLst>
                    <a:gd name="T0" fmla="*/ 175 w 560"/>
                    <a:gd name="T1" fmla="*/ 18 h 840"/>
                    <a:gd name="T2" fmla="*/ 178 w 560"/>
                    <a:gd name="T3" fmla="*/ 17 h 840"/>
                    <a:gd name="T4" fmla="*/ 187 w 560"/>
                    <a:gd name="T5" fmla="*/ 15 h 840"/>
                    <a:gd name="T6" fmla="*/ 199 w 560"/>
                    <a:gd name="T7" fmla="*/ 12 h 840"/>
                    <a:gd name="T8" fmla="*/ 217 w 560"/>
                    <a:gd name="T9" fmla="*/ 8 h 840"/>
                    <a:gd name="T10" fmla="*/ 238 w 560"/>
                    <a:gd name="T11" fmla="*/ 4 h 840"/>
                    <a:gd name="T12" fmla="*/ 262 w 560"/>
                    <a:gd name="T13" fmla="*/ 2 h 840"/>
                    <a:gd name="T14" fmla="*/ 289 w 560"/>
                    <a:gd name="T15" fmla="*/ 0 h 840"/>
                    <a:gd name="T16" fmla="*/ 318 w 560"/>
                    <a:gd name="T17" fmla="*/ 0 h 840"/>
                    <a:gd name="T18" fmla="*/ 348 w 560"/>
                    <a:gd name="T19" fmla="*/ 2 h 840"/>
                    <a:gd name="T20" fmla="*/ 380 w 560"/>
                    <a:gd name="T21" fmla="*/ 5 h 840"/>
                    <a:gd name="T22" fmla="*/ 413 w 560"/>
                    <a:gd name="T23" fmla="*/ 13 h 840"/>
                    <a:gd name="T24" fmla="*/ 444 w 560"/>
                    <a:gd name="T25" fmla="*/ 24 h 840"/>
                    <a:gd name="T26" fmla="*/ 475 w 560"/>
                    <a:gd name="T27" fmla="*/ 39 h 840"/>
                    <a:gd name="T28" fmla="*/ 506 w 560"/>
                    <a:gd name="T29" fmla="*/ 58 h 840"/>
                    <a:gd name="T30" fmla="*/ 534 w 560"/>
                    <a:gd name="T31" fmla="*/ 83 h 840"/>
                    <a:gd name="T32" fmla="*/ 560 w 560"/>
                    <a:gd name="T33" fmla="*/ 113 h 840"/>
                    <a:gd name="T34" fmla="*/ 424 w 560"/>
                    <a:gd name="T35" fmla="*/ 648 h 840"/>
                    <a:gd name="T36" fmla="*/ 423 w 560"/>
                    <a:gd name="T37" fmla="*/ 650 h 840"/>
                    <a:gd name="T38" fmla="*/ 422 w 560"/>
                    <a:gd name="T39" fmla="*/ 657 h 840"/>
                    <a:gd name="T40" fmla="*/ 418 w 560"/>
                    <a:gd name="T41" fmla="*/ 669 h 840"/>
                    <a:gd name="T42" fmla="*/ 413 w 560"/>
                    <a:gd name="T43" fmla="*/ 683 h 840"/>
                    <a:gd name="T44" fmla="*/ 406 w 560"/>
                    <a:gd name="T45" fmla="*/ 700 h 840"/>
                    <a:gd name="T46" fmla="*/ 396 w 560"/>
                    <a:gd name="T47" fmla="*/ 718 h 840"/>
                    <a:gd name="T48" fmla="*/ 385 w 560"/>
                    <a:gd name="T49" fmla="*/ 737 h 840"/>
                    <a:gd name="T50" fmla="*/ 371 w 560"/>
                    <a:gd name="T51" fmla="*/ 756 h 840"/>
                    <a:gd name="T52" fmla="*/ 355 w 560"/>
                    <a:gd name="T53" fmla="*/ 776 h 840"/>
                    <a:gd name="T54" fmla="*/ 335 w 560"/>
                    <a:gd name="T55" fmla="*/ 793 h 840"/>
                    <a:gd name="T56" fmla="*/ 314 w 560"/>
                    <a:gd name="T57" fmla="*/ 809 h 840"/>
                    <a:gd name="T58" fmla="*/ 288 w 560"/>
                    <a:gd name="T59" fmla="*/ 823 h 840"/>
                    <a:gd name="T60" fmla="*/ 259 w 560"/>
                    <a:gd name="T61" fmla="*/ 833 h 840"/>
                    <a:gd name="T62" fmla="*/ 227 w 560"/>
                    <a:gd name="T63" fmla="*/ 839 h 840"/>
                    <a:gd name="T64" fmla="*/ 191 w 560"/>
                    <a:gd name="T65" fmla="*/ 840 h 840"/>
                    <a:gd name="T66" fmla="*/ 152 w 560"/>
                    <a:gd name="T67" fmla="*/ 836 h 840"/>
                    <a:gd name="T68" fmla="*/ 150 w 560"/>
                    <a:gd name="T69" fmla="*/ 836 h 840"/>
                    <a:gd name="T70" fmla="*/ 144 w 560"/>
                    <a:gd name="T71" fmla="*/ 833 h 840"/>
                    <a:gd name="T72" fmla="*/ 135 w 560"/>
                    <a:gd name="T73" fmla="*/ 831 h 840"/>
                    <a:gd name="T74" fmla="*/ 122 w 560"/>
                    <a:gd name="T75" fmla="*/ 826 h 840"/>
                    <a:gd name="T76" fmla="*/ 108 w 560"/>
                    <a:gd name="T77" fmla="*/ 821 h 840"/>
                    <a:gd name="T78" fmla="*/ 93 w 560"/>
                    <a:gd name="T79" fmla="*/ 813 h 840"/>
                    <a:gd name="T80" fmla="*/ 77 w 560"/>
                    <a:gd name="T81" fmla="*/ 802 h 840"/>
                    <a:gd name="T82" fmla="*/ 61 w 560"/>
                    <a:gd name="T83" fmla="*/ 790 h 840"/>
                    <a:gd name="T84" fmla="*/ 46 w 560"/>
                    <a:gd name="T85" fmla="*/ 773 h 840"/>
                    <a:gd name="T86" fmla="*/ 31 w 560"/>
                    <a:gd name="T87" fmla="*/ 755 h 840"/>
                    <a:gd name="T88" fmla="*/ 19 w 560"/>
                    <a:gd name="T89" fmla="*/ 733 h 840"/>
                    <a:gd name="T90" fmla="*/ 9 w 560"/>
                    <a:gd name="T91" fmla="*/ 708 h 840"/>
                    <a:gd name="T92" fmla="*/ 2 w 560"/>
                    <a:gd name="T93" fmla="*/ 679 h 840"/>
                    <a:gd name="T94" fmla="*/ 0 w 560"/>
                    <a:gd name="T95" fmla="*/ 646 h 840"/>
                    <a:gd name="T96" fmla="*/ 1 w 560"/>
                    <a:gd name="T97" fmla="*/ 609 h 840"/>
                    <a:gd name="T98" fmla="*/ 8 w 560"/>
                    <a:gd name="T99" fmla="*/ 567 h 840"/>
                    <a:gd name="T100" fmla="*/ 175 w 560"/>
                    <a:gd name="T101" fmla="*/ 18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60" h="840">
                      <a:moveTo>
                        <a:pt x="175" y="18"/>
                      </a:moveTo>
                      <a:lnTo>
                        <a:pt x="178" y="17"/>
                      </a:lnTo>
                      <a:lnTo>
                        <a:pt x="187" y="15"/>
                      </a:lnTo>
                      <a:lnTo>
                        <a:pt x="199" y="12"/>
                      </a:lnTo>
                      <a:lnTo>
                        <a:pt x="217" y="8"/>
                      </a:lnTo>
                      <a:lnTo>
                        <a:pt x="238" y="4"/>
                      </a:lnTo>
                      <a:lnTo>
                        <a:pt x="262" y="2"/>
                      </a:lnTo>
                      <a:lnTo>
                        <a:pt x="289" y="0"/>
                      </a:lnTo>
                      <a:lnTo>
                        <a:pt x="318" y="0"/>
                      </a:lnTo>
                      <a:lnTo>
                        <a:pt x="348" y="2"/>
                      </a:lnTo>
                      <a:lnTo>
                        <a:pt x="380" y="5"/>
                      </a:lnTo>
                      <a:lnTo>
                        <a:pt x="413" y="13"/>
                      </a:lnTo>
                      <a:lnTo>
                        <a:pt x="444" y="24"/>
                      </a:lnTo>
                      <a:lnTo>
                        <a:pt x="475" y="39"/>
                      </a:lnTo>
                      <a:lnTo>
                        <a:pt x="506" y="58"/>
                      </a:lnTo>
                      <a:lnTo>
                        <a:pt x="534" y="83"/>
                      </a:lnTo>
                      <a:lnTo>
                        <a:pt x="560" y="113"/>
                      </a:lnTo>
                      <a:lnTo>
                        <a:pt x="424" y="648"/>
                      </a:lnTo>
                      <a:lnTo>
                        <a:pt x="423" y="650"/>
                      </a:lnTo>
                      <a:lnTo>
                        <a:pt x="422" y="657"/>
                      </a:lnTo>
                      <a:lnTo>
                        <a:pt x="418" y="669"/>
                      </a:lnTo>
                      <a:lnTo>
                        <a:pt x="413" y="683"/>
                      </a:lnTo>
                      <a:lnTo>
                        <a:pt x="406" y="700"/>
                      </a:lnTo>
                      <a:lnTo>
                        <a:pt x="396" y="718"/>
                      </a:lnTo>
                      <a:lnTo>
                        <a:pt x="385" y="737"/>
                      </a:lnTo>
                      <a:lnTo>
                        <a:pt x="371" y="756"/>
                      </a:lnTo>
                      <a:lnTo>
                        <a:pt x="355" y="776"/>
                      </a:lnTo>
                      <a:lnTo>
                        <a:pt x="335" y="793"/>
                      </a:lnTo>
                      <a:lnTo>
                        <a:pt x="314" y="809"/>
                      </a:lnTo>
                      <a:lnTo>
                        <a:pt x="288" y="823"/>
                      </a:lnTo>
                      <a:lnTo>
                        <a:pt x="259" y="833"/>
                      </a:lnTo>
                      <a:lnTo>
                        <a:pt x="227" y="839"/>
                      </a:lnTo>
                      <a:lnTo>
                        <a:pt x="191" y="840"/>
                      </a:lnTo>
                      <a:lnTo>
                        <a:pt x="152" y="836"/>
                      </a:lnTo>
                      <a:lnTo>
                        <a:pt x="150" y="836"/>
                      </a:lnTo>
                      <a:lnTo>
                        <a:pt x="144" y="833"/>
                      </a:lnTo>
                      <a:lnTo>
                        <a:pt x="135" y="831"/>
                      </a:lnTo>
                      <a:lnTo>
                        <a:pt x="122" y="826"/>
                      </a:lnTo>
                      <a:lnTo>
                        <a:pt x="108" y="821"/>
                      </a:lnTo>
                      <a:lnTo>
                        <a:pt x="93" y="813"/>
                      </a:lnTo>
                      <a:lnTo>
                        <a:pt x="77" y="802"/>
                      </a:lnTo>
                      <a:lnTo>
                        <a:pt x="61" y="790"/>
                      </a:lnTo>
                      <a:lnTo>
                        <a:pt x="46" y="773"/>
                      </a:lnTo>
                      <a:lnTo>
                        <a:pt x="31" y="755"/>
                      </a:lnTo>
                      <a:lnTo>
                        <a:pt x="19" y="733"/>
                      </a:lnTo>
                      <a:lnTo>
                        <a:pt x="9" y="708"/>
                      </a:lnTo>
                      <a:lnTo>
                        <a:pt x="2" y="679"/>
                      </a:lnTo>
                      <a:lnTo>
                        <a:pt x="0" y="646"/>
                      </a:lnTo>
                      <a:lnTo>
                        <a:pt x="1" y="609"/>
                      </a:lnTo>
                      <a:lnTo>
                        <a:pt x="8" y="567"/>
                      </a:lnTo>
                      <a:lnTo>
                        <a:pt x="175" y="1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solidFill>
                    <a:srgbClr val="00A5E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 rot="8867684" flipV="1">
                <a:off x="8287098" y="3700079"/>
                <a:ext cx="242764" cy="472008"/>
                <a:chOff x="7908926" y="4624388"/>
                <a:chExt cx="655638" cy="1274763"/>
              </a:xfrm>
            </p:grpSpPr>
            <p:sp>
              <p:nvSpPr>
                <p:cNvPr id="57" name="Freeform 85"/>
                <p:cNvSpPr>
                  <a:spLocks/>
                </p:cNvSpPr>
                <p:nvPr/>
              </p:nvSpPr>
              <p:spPr bwMode="auto">
                <a:xfrm>
                  <a:off x="7908926" y="4624388"/>
                  <a:ext cx="655638" cy="1274763"/>
                </a:xfrm>
                <a:custGeom>
                  <a:avLst/>
                  <a:gdLst>
                    <a:gd name="T0" fmla="*/ 12 w 828"/>
                    <a:gd name="T1" fmla="*/ 1205 h 1606"/>
                    <a:gd name="T2" fmla="*/ 8 w 828"/>
                    <a:gd name="T3" fmla="*/ 1220 h 1606"/>
                    <a:gd name="T4" fmla="*/ 4 w 828"/>
                    <a:gd name="T5" fmla="*/ 1261 h 1606"/>
                    <a:gd name="T6" fmla="*/ 0 w 828"/>
                    <a:gd name="T7" fmla="*/ 1318 h 1606"/>
                    <a:gd name="T8" fmla="*/ 6 w 828"/>
                    <a:gd name="T9" fmla="*/ 1385 h 1606"/>
                    <a:gd name="T10" fmla="*/ 25 w 828"/>
                    <a:gd name="T11" fmla="*/ 1454 h 1606"/>
                    <a:gd name="T12" fmla="*/ 61 w 828"/>
                    <a:gd name="T13" fmla="*/ 1519 h 1606"/>
                    <a:gd name="T14" fmla="*/ 123 w 828"/>
                    <a:gd name="T15" fmla="*/ 1570 h 1606"/>
                    <a:gd name="T16" fmla="*/ 212 w 828"/>
                    <a:gd name="T17" fmla="*/ 1601 h 1606"/>
                    <a:gd name="T18" fmla="*/ 224 w 828"/>
                    <a:gd name="T19" fmla="*/ 1604 h 1606"/>
                    <a:gd name="T20" fmla="*/ 255 w 828"/>
                    <a:gd name="T21" fmla="*/ 1606 h 1606"/>
                    <a:gd name="T22" fmla="*/ 301 w 828"/>
                    <a:gd name="T23" fmla="*/ 1603 h 1606"/>
                    <a:gd name="T24" fmla="*/ 358 w 828"/>
                    <a:gd name="T25" fmla="*/ 1589 h 1606"/>
                    <a:gd name="T26" fmla="*/ 419 w 828"/>
                    <a:gd name="T27" fmla="*/ 1558 h 1606"/>
                    <a:gd name="T28" fmla="*/ 479 w 828"/>
                    <a:gd name="T29" fmla="*/ 1506 h 1606"/>
                    <a:gd name="T30" fmla="*/ 534 w 828"/>
                    <a:gd name="T31" fmla="*/ 1426 h 1606"/>
                    <a:gd name="T32" fmla="*/ 579 w 828"/>
                    <a:gd name="T33" fmla="*/ 1315 h 1606"/>
                    <a:gd name="T34" fmla="*/ 808 w 828"/>
                    <a:gd name="T35" fmla="*/ 380 h 1606"/>
                    <a:gd name="T36" fmla="*/ 815 w 828"/>
                    <a:gd name="T37" fmla="*/ 352 h 1606"/>
                    <a:gd name="T38" fmla="*/ 823 w 828"/>
                    <a:gd name="T39" fmla="*/ 305 h 1606"/>
                    <a:gd name="T40" fmla="*/ 828 w 828"/>
                    <a:gd name="T41" fmla="*/ 245 h 1606"/>
                    <a:gd name="T42" fmla="*/ 821 w 828"/>
                    <a:gd name="T43" fmla="*/ 179 h 1606"/>
                    <a:gd name="T44" fmla="*/ 799 w 828"/>
                    <a:gd name="T45" fmla="*/ 114 h 1606"/>
                    <a:gd name="T46" fmla="*/ 754 w 828"/>
                    <a:gd name="T47" fmla="*/ 57 h 1606"/>
                    <a:gd name="T48" fmla="*/ 682 w 828"/>
                    <a:gd name="T49" fmla="*/ 17 h 1606"/>
                    <a:gd name="T50" fmla="*/ 631 w 828"/>
                    <a:gd name="T51" fmla="*/ 3 h 1606"/>
                    <a:gd name="T52" fmla="*/ 609 w 828"/>
                    <a:gd name="T53" fmla="*/ 1 h 1606"/>
                    <a:gd name="T54" fmla="*/ 567 w 828"/>
                    <a:gd name="T55" fmla="*/ 0 h 1606"/>
                    <a:gd name="T56" fmla="*/ 514 w 828"/>
                    <a:gd name="T57" fmla="*/ 5 h 1606"/>
                    <a:gd name="T58" fmla="*/ 453 w 828"/>
                    <a:gd name="T59" fmla="*/ 26 h 1606"/>
                    <a:gd name="T60" fmla="*/ 390 w 828"/>
                    <a:gd name="T61" fmla="*/ 65 h 1606"/>
                    <a:gd name="T62" fmla="*/ 329 w 828"/>
                    <a:gd name="T63" fmla="*/ 130 h 1606"/>
                    <a:gd name="T64" fmla="*/ 276 w 828"/>
                    <a:gd name="T65" fmla="*/ 224 h 1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28" h="1606">
                      <a:moveTo>
                        <a:pt x="254" y="285"/>
                      </a:moveTo>
                      <a:lnTo>
                        <a:pt x="12" y="1205"/>
                      </a:lnTo>
                      <a:lnTo>
                        <a:pt x="11" y="1209"/>
                      </a:lnTo>
                      <a:lnTo>
                        <a:pt x="8" y="1220"/>
                      </a:lnTo>
                      <a:lnTo>
                        <a:pt x="6" y="1238"/>
                      </a:lnTo>
                      <a:lnTo>
                        <a:pt x="4" y="1261"/>
                      </a:lnTo>
                      <a:lnTo>
                        <a:pt x="2" y="1287"/>
                      </a:lnTo>
                      <a:lnTo>
                        <a:pt x="0" y="1318"/>
                      </a:lnTo>
                      <a:lnTo>
                        <a:pt x="2" y="1350"/>
                      </a:lnTo>
                      <a:lnTo>
                        <a:pt x="6" y="1385"/>
                      </a:lnTo>
                      <a:lnTo>
                        <a:pt x="13" y="1419"/>
                      </a:lnTo>
                      <a:lnTo>
                        <a:pt x="25" y="1454"/>
                      </a:lnTo>
                      <a:lnTo>
                        <a:pt x="41" y="1487"/>
                      </a:lnTo>
                      <a:lnTo>
                        <a:pt x="61" y="1519"/>
                      </a:lnTo>
                      <a:lnTo>
                        <a:pt x="89" y="1546"/>
                      </a:lnTo>
                      <a:lnTo>
                        <a:pt x="123" y="1570"/>
                      </a:lnTo>
                      <a:lnTo>
                        <a:pt x="164" y="1589"/>
                      </a:lnTo>
                      <a:lnTo>
                        <a:pt x="212" y="1601"/>
                      </a:lnTo>
                      <a:lnTo>
                        <a:pt x="216" y="1603"/>
                      </a:lnTo>
                      <a:lnTo>
                        <a:pt x="224" y="1604"/>
                      </a:lnTo>
                      <a:lnTo>
                        <a:pt x="238" y="1605"/>
                      </a:lnTo>
                      <a:lnTo>
                        <a:pt x="255" y="1606"/>
                      </a:lnTo>
                      <a:lnTo>
                        <a:pt x="277" y="1605"/>
                      </a:lnTo>
                      <a:lnTo>
                        <a:pt x="301" y="1603"/>
                      </a:lnTo>
                      <a:lnTo>
                        <a:pt x="329" y="1597"/>
                      </a:lnTo>
                      <a:lnTo>
                        <a:pt x="358" y="1589"/>
                      </a:lnTo>
                      <a:lnTo>
                        <a:pt x="388" y="1576"/>
                      </a:lnTo>
                      <a:lnTo>
                        <a:pt x="419" y="1558"/>
                      </a:lnTo>
                      <a:lnTo>
                        <a:pt x="449" y="1536"/>
                      </a:lnTo>
                      <a:lnTo>
                        <a:pt x="479" y="1506"/>
                      </a:lnTo>
                      <a:lnTo>
                        <a:pt x="507" y="1470"/>
                      </a:lnTo>
                      <a:lnTo>
                        <a:pt x="534" y="1426"/>
                      </a:lnTo>
                      <a:lnTo>
                        <a:pt x="558" y="1376"/>
                      </a:lnTo>
                      <a:lnTo>
                        <a:pt x="579" y="1315"/>
                      </a:lnTo>
                      <a:lnTo>
                        <a:pt x="807" y="383"/>
                      </a:lnTo>
                      <a:lnTo>
                        <a:pt x="808" y="380"/>
                      </a:lnTo>
                      <a:lnTo>
                        <a:pt x="812" y="369"/>
                      </a:lnTo>
                      <a:lnTo>
                        <a:pt x="815" y="352"/>
                      </a:lnTo>
                      <a:lnTo>
                        <a:pt x="820" y="331"/>
                      </a:lnTo>
                      <a:lnTo>
                        <a:pt x="823" y="305"/>
                      </a:lnTo>
                      <a:lnTo>
                        <a:pt x="827" y="276"/>
                      </a:lnTo>
                      <a:lnTo>
                        <a:pt x="828" y="245"/>
                      </a:lnTo>
                      <a:lnTo>
                        <a:pt x="827" y="213"/>
                      </a:lnTo>
                      <a:lnTo>
                        <a:pt x="821" y="179"/>
                      </a:lnTo>
                      <a:lnTo>
                        <a:pt x="813" y="146"/>
                      </a:lnTo>
                      <a:lnTo>
                        <a:pt x="799" y="114"/>
                      </a:lnTo>
                      <a:lnTo>
                        <a:pt x="779" y="85"/>
                      </a:lnTo>
                      <a:lnTo>
                        <a:pt x="754" y="57"/>
                      </a:lnTo>
                      <a:lnTo>
                        <a:pt x="723" y="34"/>
                      </a:lnTo>
                      <a:lnTo>
                        <a:pt x="682" y="17"/>
                      </a:lnTo>
                      <a:lnTo>
                        <a:pt x="634" y="4"/>
                      </a:lnTo>
                      <a:lnTo>
                        <a:pt x="631" y="3"/>
                      </a:lnTo>
                      <a:lnTo>
                        <a:pt x="623" y="2"/>
                      </a:lnTo>
                      <a:lnTo>
                        <a:pt x="609" y="1"/>
                      </a:lnTo>
                      <a:lnTo>
                        <a:pt x="590" y="0"/>
                      </a:lnTo>
                      <a:lnTo>
                        <a:pt x="567" y="0"/>
                      </a:lnTo>
                      <a:lnTo>
                        <a:pt x="542" y="1"/>
                      </a:lnTo>
                      <a:lnTo>
                        <a:pt x="514" y="5"/>
                      </a:lnTo>
                      <a:lnTo>
                        <a:pt x="484" y="14"/>
                      </a:lnTo>
                      <a:lnTo>
                        <a:pt x="453" y="26"/>
                      </a:lnTo>
                      <a:lnTo>
                        <a:pt x="422" y="43"/>
                      </a:lnTo>
                      <a:lnTo>
                        <a:pt x="390" y="65"/>
                      </a:lnTo>
                      <a:lnTo>
                        <a:pt x="359" y="94"/>
                      </a:lnTo>
                      <a:lnTo>
                        <a:pt x="329" y="130"/>
                      </a:lnTo>
                      <a:lnTo>
                        <a:pt x="301" y="174"/>
                      </a:lnTo>
                      <a:lnTo>
                        <a:pt x="276" y="224"/>
                      </a:lnTo>
                      <a:lnTo>
                        <a:pt x="254" y="285"/>
                      </a:lnTo>
                      <a:close/>
                    </a:path>
                  </a:pathLst>
                </a:custGeom>
                <a:solidFill>
                  <a:srgbClr val="00A5E5"/>
                </a:solidFill>
                <a:ln w="9525">
                  <a:solidFill>
                    <a:srgbClr val="00A5E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58" name="Freeform 86"/>
                <p:cNvSpPr>
                  <a:spLocks/>
                </p:cNvSpPr>
                <p:nvPr/>
              </p:nvSpPr>
              <p:spPr bwMode="auto">
                <a:xfrm>
                  <a:off x="7967663" y="5167313"/>
                  <a:ext cx="444500" cy="666750"/>
                </a:xfrm>
                <a:custGeom>
                  <a:avLst/>
                  <a:gdLst>
                    <a:gd name="T0" fmla="*/ 175 w 560"/>
                    <a:gd name="T1" fmla="*/ 18 h 840"/>
                    <a:gd name="T2" fmla="*/ 178 w 560"/>
                    <a:gd name="T3" fmla="*/ 17 h 840"/>
                    <a:gd name="T4" fmla="*/ 187 w 560"/>
                    <a:gd name="T5" fmla="*/ 15 h 840"/>
                    <a:gd name="T6" fmla="*/ 199 w 560"/>
                    <a:gd name="T7" fmla="*/ 12 h 840"/>
                    <a:gd name="T8" fmla="*/ 217 w 560"/>
                    <a:gd name="T9" fmla="*/ 8 h 840"/>
                    <a:gd name="T10" fmla="*/ 238 w 560"/>
                    <a:gd name="T11" fmla="*/ 4 h 840"/>
                    <a:gd name="T12" fmla="*/ 262 w 560"/>
                    <a:gd name="T13" fmla="*/ 2 h 840"/>
                    <a:gd name="T14" fmla="*/ 289 w 560"/>
                    <a:gd name="T15" fmla="*/ 0 h 840"/>
                    <a:gd name="T16" fmla="*/ 318 w 560"/>
                    <a:gd name="T17" fmla="*/ 0 h 840"/>
                    <a:gd name="T18" fmla="*/ 348 w 560"/>
                    <a:gd name="T19" fmla="*/ 2 h 840"/>
                    <a:gd name="T20" fmla="*/ 380 w 560"/>
                    <a:gd name="T21" fmla="*/ 5 h 840"/>
                    <a:gd name="T22" fmla="*/ 413 w 560"/>
                    <a:gd name="T23" fmla="*/ 13 h 840"/>
                    <a:gd name="T24" fmla="*/ 444 w 560"/>
                    <a:gd name="T25" fmla="*/ 24 h 840"/>
                    <a:gd name="T26" fmla="*/ 475 w 560"/>
                    <a:gd name="T27" fmla="*/ 39 h 840"/>
                    <a:gd name="T28" fmla="*/ 506 w 560"/>
                    <a:gd name="T29" fmla="*/ 58 h 840"/>
                    <a:gd name="T30" fmla="*/ 534 w 560"/>
                    <a:gd name="T31" fmla="*/ 83 h 840"/>
                    <a:gd name="T32" fmla="*/ 560 w 560"/>
                    <a:gd name="T33" fmla="*/ 113 h 840"/>
                    <a:gd name="T34" fmla="*/ 424 w 560"/>
                    <a:gd name="T35" fmla="*/ 648 h 840"/>
                    <a:gd name="T36" fmla="*/ 423 w 560"/>
                    <a:gd name="T37" fmla="*/ 650 h 840"/>
                    <a:gd name="T38" fmla="*/ 422 w 560"/>
                    <a:gd name="T39" fmla="*/ 657 h 840"/>
                    <a:gd name="T40" fmla="*/ 418 w 560"/>
                    <a:gd name="T41" fmla="*/ 669 h 840"/>
                    <a:gd name="T42" fmla="*/ 413 w 560"/>
                    <a:gd name="T43" fmla="*/ 683 h 840"/>
                    <a:gd name="T44" fmla="*/ 406 w 560"/>
                    <a:gd name="T45" fmla="*/ 700 h 840"/>
                    <a:gd name="T46" fmla="*/ 396 w 560"/>
                    <a:gd name="T47" fmla="*/ 718 h 840"/>
                    <a:gd name="T48" fmla="*/ 385 w 560"/>
                    <a:gd name="T49" fmla="*/ 737 h 840"/>
                    <a:gd name="T50" fmla="*/ 371 w 560"/>
                    <a:gd name="T51" fmla="*/ 756 h 840"/>
                    <a:gd name="T52" fmla="*/ 355 w 560"/>
                    <a:gd name="T53" fmla="*/ 776 h 840"/>
                    <a:gd name="T54" fmla="*/ 335 w 560"/>
                    <a:gd name="T55" fmla="*/ 793 h 840"/>
                    <a:gd name="T56" fmla="*/ 314 w 560"/>
                    <a:gd name="T57" fmla="*/ 809 h 840"/>
                    <a:gd name="T58" fmla="*/ 288 w 560"/>
                    <a:gd name="T59" fmla="*/ 823 h 840"/>
                    <a:gd name="T60" fmla="*/ 259 w 560"/>
                    <a:gd name="T61" fmla="*/ 833 h 840"/>
                    <a:gd name="T62" fmla="*/ 227 w 560"/>
                    <a:gd name="T63" fmla="*/ 839 h 840"/>
                    <a:gd name="T64" fmla="*/ 191 w 560"/>
                    <a:gd name="T65" fmla="*/ 840 h 840"/>
                    <a:gd name="T66" fmla="*/ 152 w 560"/>
                    <a:gd name="T67" fmla="*/ 836 h 840"/>
                    <a:gd name="T68" fmla="*/ 150 w 560"/>
                    <a:gd name="T69" fmla="*/ 836 h 840"/>
                    <a:gd name="T70" fmla="*/ 144 w 560"/>
                    <a:gd name="T71" fmla="*/ 833 h 840"/>
                    <a:gd name="T72" fmla="*/ 135 w 560"/>
                    <a:gd name="T73" fmla="*/ 831 h 840"/>
                    <a:gd name="T74" fmla="*/ 122 w 560"/>
                    <a:gd name="T75" fmla="*/ 826 h 840"/>
                    <a:gd name="T76" fmla="*/ 108 w 560"/>
                    <a:gd name="T77" fmla="*/ 821 h 840"/>
                    <a:gd name="T78" fmla="*/ 93 w 560"/>
                    <a:gd name="T79" fmla="*/ 813 h 840"/>
                    <a:gd name="T80" fmla="*/ 77 w 560"/>
                    <a:gd name="T81" fmla="*/ 802 h 840"/>
                    <a:gd name="T82" fmla="*/ 61 w 560"/>
                    <a:gd name="T83" fmla="*/ 790 h 840"/>
                    <a:gd name="T84" fmla="*/ 46 w 560"/>
                    <a:gd name="T85" fmla="*/ 773 h 840"/>
                    <a:gd name="T86" fmla="*/ 31 w 560"/>
                    <a:gd name="T87" fmla="*/ 755 h 840"/>
                    <a:gd name="T88" fmla="*/ 19 w 560"/>
                    <a:gd name="T89" fmla="*/ 733 h 840"/>
                    <a:gd name="T90" fmla="*/ 9 w 560"/>
                    <a:gd name="T91" fmla="*/ 708 h 840"/>
                    <a:gd name="T92" fmla="*/ 2 w 560"/>
                    <a:gd name="T93" fmla="*/ 679 h 840"/>
                    <a:gd name="T94" fmla="*/ 0 w 560"/>
                    <a:gd name="T95" fmla="*/ 646 h 840"/>
                    <a:gd name="T96" fmla="*/ 1 w 560"/>
                    <a:gd name="T97" fmla="*/ 609 h 840"/>
                    <a:gd name="T98" fmla="*/ 8 w 560"/>
                    <a:gd name="T99" fmla="*/ 567 h 840"/>
                    <a:gd name="T100" fmla="*/ 175 w 560"/>
                    <a:gd name="T101" fmla="*/ 18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60" h="840">
                      <a:moveTo>
                        <a:pt x="175" y="18"/>
                      </a:moveTo>
                      <a:lnTo>
                        <a:pt x="178" y="17"/>
                      </a:lnTo>
                      <a:lnTo>
                        <a:pt x="187" y="15"/>
                      </a:lnTo>
                      <a:lnTo>
                        <a:pt x="199" y="12"/>
                      </a:lnTo>
                      <a:lnTo>
                        <a:pt x="217" y="8"/>
                      </a:lnTo>
                      <a:lnTo>
                        <a:pt x="238" y="4"/>
                      </a:lnTo>
                      <a:lnTo>
                        <a:pt x="262" y="2"/>
                      </a:lnTo>
                      <a:lnTo>
                        <a:pt x="289" y="0"/>
                      </a:lnTo>
                      <a:lnTo>
                        <a:pt x="318" y="0"/>
                      </a:lnTo>
                      <a:lnTo>
                        <a:pt x="348" y="2"/>
                      </a:lnTo>
                      <a:lnTo>
                        <a:pt x="380" y="5"/>
                      </a:lnTo>
                      <a:lnTo>
                        <a:pt x="413" y="13"/>
                      </a:lnTo>
                      <a:lnTo>
                        <a:pt x="444" y="24"/>
                      </a:lnTo>
                      <a:lnTo>
                        <a:pt x="475" y="39"/>
                      </a:lnTo>
                      <a:lnTo>
                        <a:pt x="506" y="58"/>
                      </a:lnTo>
                      <a:lnTo>
                        <a:pt x="534" y="83"/>
                      </a:lnTo>
                      <a:lnTo>
                        <a:pt x="560" y="113"/>
                      </a:lnTo>
                      <a:lnTo>
                        <a:pt x="424" y="648"/>
                      </a:lnTo>
                      <a:lnTo>
                        <a:pt x="423" y="650"/>
                      </a:lnTo>
                      <a:lnTo>
                        <a:pt x="422" y="657"/>
                      </a:lnTo>
                      <a:lnTo>
                        <a:pt x="418" y="669"/>
                      </a:lnTo>
                      <a:lnTo>
                        <a:pt x="413" y="683"/>
                      </a:lnTo>
                      <a:lnTo>
                        <a:pt x="406" y="700"/>
                      </a:lnTo>
                      <a:lnTo>
                        <a:pt x="396" y="718"/>
                      </a:lnTo>
                      <a:lnTo>
                        <a:pt x="385" y="737"/>
                      </a:lnTo>
                      <a:lnTo>
                        <a:pt x="371" y="756"/>
                      </a:lnTo>
                      <a:lnTo>
                        <a:pt x="355" y="776"/>
                      </a:lnTo>
                      <a:lnTo>
                        <a:pt x="335" y="793"/>
                      </a:lnTo>
                      <a:lnTo>
                        <a:pt x="314" y="809"/>
                      </a:lnTo>
                      <a:lnTo>
                        <a:pt x="288" y="823"/>
                      </a:lnTo>
                      <a:lnTo>
                        <a:pt x="259" y="833"/>
                      </a:lnTo>
                      <a:lnTo>
                        <a:pt x="227" y="839"/>
                      </a:lnTo>
                      <a:lnTo>
                        <a:pt x="191" y="840"/>
                      </a:lnTo>
                      <a:lnTo>
                        <a:pt x="152" y="836"/>
                      </a:lnTo>
                      <a:lnTo>
                        <a:pt x="150" y="836"/>
                      </a:lnTo>
                      <a:lnTo>
                        <a:pt x="144" y="833"/>
                      </a:lnTo>
                      <a:lnTo>
                        <a:pt x="135" y="831"/>
                      </a:lnTo>
                      <a:lnTo>
                        <a:pt x="122" y="826"/>
                      </a:lnTo>
                      <a:lnTo>
                        <a:pt x="108" y="821"/>
                      </a:lnTo>
                      <a:lnTo>
                        <a:pt x="93" y="813"/>
                      </a:lnTo>
                      <a:lnTo>
                        <a:pt x="77" y="802"/>
                      </a:lnTo>
                      <a:lnTo>
                        <a:pt x="61" y="790"/>
                      </a:lnTo>
                      <a:lnTo>
                        <a:pt x="46" y="773"/>
                      </a:lnTo>
                      <a:lnTo>
                        <a:pt x="31" y="755"/>
                      </a:lnTo>
                      <a:lnTo>
                        <a:pt x="19" y="733"/>
                      </a:lnTo>
                      <a:lnTo>
                        <a:pt x="9" y="708"/>
                      </a:lnTo>
                      <a:lnTo>
                        <a:pt x="2" y="679"/>
                      </a:lnTo>
                      <a:lnTo>
                        <a:pt x="0" y="646"/>
                      </a:lnTo>
                      <a:lnTo>
                        <a:pt x="1" y="609"/>
                      </a:lnTo>
                      <a:lnTo>
                        <a:pt x="8" y="567"/>
                      </a:lnTo>
                      <a:lnTo>
                        <a:pt x="175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A5E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10CB32-4F19-4DC1-8DF6-E3AEB71A7E95}"/>
                </a:ext>
              </a:extLst>
            </p:cNvPr>
            <p:cNvSpPr txBox="1"/>
            <p:nvPr/>
          </p:nvSpPr>
          <p:spPr>
            <a:xfrm>
              <a:off x="8899779" y="1535406"/>
              <a:ext cx="1189637" cy="12650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 defTabSz="457200"/>
              <a:r>
                <a:rPr lang="en-ZA" sz="500" dirty="0">
                  <a:solidFill>
                    <a:srgbClr val="DCDEE0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Updated: 26 July 6:26 AM</a:t>
              </a:r>
            </a:p>
          </p:txBody>
        </p:sp>
        <p:pic>
          <p:nvPicPr>
            <p:cNvPr id="62" name="Graphic 82">
              <a:extLst>
                <a:ext uri="{FF2B5EF4-FFF2-40B4-BE49-F238E27FC236}">
                  <a16:creationId xmlns:a16="http://schemas.microsoft.com/office/drawing/2014/main" id="{4BA14EF7-8358-449B-9643-5456517EA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987136" y="5416354"/>
              <a:ext cx="171660" cy="151758"/>
            </a:xfrm>
            <a:prstGeom prst="rect">
              <a:avLst/>
            </a:prstGeom>
          </p:spPr>
        </p:pic>
        <p:sp>
          <p:nvSpPr>
            <p:cNvPr id="63" name="TextBox 62">
              <a:hlinkClick r:id="" action="ppaction://noaction"/>
              <a:extLst>
                <a:ext uri="{FF2B5EF4-FFF2-40B4-BE49-F238E27FC236}">
                  <a16:creationId xmlns:a16="http://schemas.microsoft.com/office/drawing/2014/main" id="{B1BF107D-CC46-46BE-AC40-1362EF709EE3}"/>
                </a:ext>
              </a:extLst>
            </p:cNvPr>
            <p:cNvSpPr txBox="1"/>
            <p:nvPr/>
          </p:nvSpPr>
          <p:spPr>
            <a:xfrm>
              <a:off x="8858397" y="5583949"/>
              <a:ext cx="4320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ZA" sz="7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Identity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368155" y="1745716"/>
              <a:ext cx="418466" cy="254466"/>
            </a:xfrm>
            <a:prstGeom prst="rect">
              <a:avLst/>
            </a:prstGeom>
            <a:solidFill>
              <a:srgbClr val="FDB9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368155" y="2048310"/>
              <a:ext cx="418466" cy="254466"/>
            </a:xfrm>
            <a:prstGeom prst="rect">
              <a:avLst/>
            </a:prstGeom>
            <a:solidFill>
              <a:srgbClr val="FDB9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372023" y="2366310"/>
              <a:ext cx="1483962" cy="2544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roup"/>
            <p:cNvGrpSpPr/>
            <p:nvPr/>
          </p:nvGrpSpPr>
          <p:grpSpPr>
            <a:xfrm>
              <a:off x="8497387" y="2973373"/>
              <a:ext cx="2143205" cy="264246"/>
              <a:chOff x="553223" y="0"/>
              <a:chExt cx="9057279" cy="1116712"/>
            </a:xfrm>
          </p:grpSpPr>
          <p:sp>
            <p:nvSpPr>
              <p:cNvPr id="68" name="Rectangle"/>
              <p:cNvSpPr/>
              <p:nvPr/>
            </p:nvSpPr>
            <p:spPr>
              <a:xfrm>
                <a:off x="650857" y="0"/>
                <a:ext cx="8959645" cy="1116712"/>
              </a:xfrm>
              <a:prstGeom prst="rect">
                <a:avLst/>
              </a:prstGeom>
              <a:solidFill>
                <a:sysClr val="window" lastClr="FFFFFF"/>
              </a:solidFill>
              <a:ln w="12700" cap="flat">
                <a:noFill/>
                <a:prstDash val="solid"/>
                <a:miter lim="400000"/>
              </a:ln>
              <a:effectLst/>
            </p:spPr>
            <p:txBody>
              <a:bodyPr wrap="square" lIns="44648" tIns="44648" rIns="44648" bIns="44648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42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9" name="Title"/>
              <p:cNvSpPr txBox="1"/>
              <p:nvPr/>
            </p:nvSpPr>
            <p:spPr>
              <a:xfrm>
                <a:off x="553223" y="11651"/>
                <a:ext cx="2567482" cy="10933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9531" tIns="59531" rIns="59531" bIns="59531" numCol="1" anchor="ctr">
                <a:spAutoFit/>
              </a:bodyPr>
              <a:lstStyle>
                <a:lvl1pPr algn="l">
                  <a:defRPr sz="3400">
                    <a:solidFill>
                      <a:srgbClr val="000000"/>
                    </a:solidFill>
                    <a:latin typeface="SF UI Display Regular"/>
                    <a:ea typeface="SF UI Display Regular"/>
                    <a:cs typeface="SF UI Display Regular"/>
                    <a:sym typeface="SF UI Display Regular"/>
                  </a:defRPr>
                </a:lvl1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04E30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rPr>
                  <a:t>Ibuprofen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04E30"/>
                  </a:solidFill>
                  <a:effectLst/>
                  <a:uLnTx/>
                  <a:uFillTx/>
                  <a:latin typeface="SF UI Display Regular"/>
                  <a:sym typeface="SF UI Display Regular"/>
                </a:endParaRPr>
              </a:p>
            </p:txBody>
          </p:sp>
          <p:sp>
            <p:nvSpPr>
              <p:cNvPr id="70" name="Detail"/>
              <p:cNvSpPr txBox="1"/>
              <p:nvPr/>
            </p:nvSpPr>
            <p:spPr>
              <a:xfrm>
                <a:off x="7885410" y="18705"/>
                <a:ext cx="508347" cy="10933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9531" tIns="59531" rIns="59531" bIns="59531" numCol="1" anchor="ctr">
                <a:spAutoFit/>
              </a:bodyPr>
              <a:lstStyle>
                <a:lvl1pPr algn="l">
                  <a:defRPr sz="3400">
                    <a:solidFill>
                      <a:srgbClr val="A6AAA9"/>
                    </a:solidFill>
                    <a:latin typeface="SF UI Display Regular"/>
                    <a:ea typeface="SF UI Display Regular"/>
                    <a:cs typeface="SF UI Display Regular"/>
                    <a:sym typeface="SF UI Display Regular"/>
                  </a:defRPr>
                </a:lvl1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A6AAA9"/>
                  </a:solidFill>
                  <a:effectLst/>
                  <a:uLnTx/>
                  <a:uFillTx/>
                  <a:latin typeface="SF UI Display Regular"/>
                  <a:sym typeface="SF UI Display Regular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8372023" y="2980388"/>
              <a:ext cx="149991" cy="254466"/>
            </a:xfrm>
            <a:prstGeom prst="rect">
              <a:avLst/>
            </a:prstGeom>
            <a:solidFill>
              <a:srgbClr val="F04E3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372022" y="2669680"/>
              <a:ext cx="2111311" cy="2544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8497387" y="2359295"/>
              <a:ext cx="2150050" cy="265739"/>
              <a:chOff x="736934" y="2377636"/>
              <a:chExt cx="2150050" cy="265739"/>
            </a:xfrm>
          </p:grpSpPr>
          <p:grpSp>
            <p:nvGrpSpPr>
              <p:cNvPr id="74" name="Group"/>
              <p:cNvGrpSpPr/>
              <p:nvPr/>
            </p:nvGrpSpPr>
            <p:grpSpPr>
              <a:xfrm>
                <a:off x="736934" y="2377636"/>
                <a:ext cx="2143205" cy="264246"/>
                <a:chOff x="553223" y="0"/>
                <a:chExt cx="9057279" cy="1116712"/>
              </a:xfrm>
            </p:grpSpPr>
            <p:sp>
              <p:nvSpPr>
                <p:cNvPr id="76" name="Rectangle"/>
                <p:cNvSpPr/>
                <p:nvPr/>
              </p:nvSpPr>
              <p:spPr>
                <a:xfrm>
                  <a:off x="6294718" y="0"/>
                  <a:ext cx="3315784" cy="11167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44648" tIns="44648" rIns="44648" bIns="44648" numCol="1" anchor="ctr"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 sz="42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77" name="Detail"/>
                <p:cNvSpPr txBox="1"/>
                <p:nvPr/>
              </p:nvSpPr>
              <p:spPr>
                <a:xfrm>
                  <a:off x="7885410" y="18705"/>
                  <a:ext cx="508347" cy="10933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9531" tIns="59531" rIns="59531" bIns="59531" numCol="1" anchor="ctr">
                  <a:spAutoFit/>
                </a:bodyPr>
                <a:lstStyle>
                  <a:lvl1pPr algn="l">
                    <a:defRPr sz="3400">
                      <a:solidFill>
                        <a:srgbClr val="A6AAA9"/>
                      </a:solidFill>
                      <a:latin typeface="SF UI Display Regular"/>
                      <a:ea typeface="SF UI Display Regular"/>
                      <a:cs typeface="SF UI Display Regular"/>
                      <a:sym typeface="SF UI Display Regular"/>
                    </a:defRPr>
                  </a:lvl1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6AAA9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endParaRPr>
                </a:p>
              </p:txBody>
            </p:sp>
            <p:sp>
              <p:nvSpPr>
                <p:cNvPr id="78" name="Title"/>
                <p:cNvSpPr txBox="1"/>
                <p:nvPr/>
              </p:nvSpPr>
              <p:spPr>
                <a:xfrm>
                  <a:off x="553223" y="11651"/>
                  <a:ext cx="3244917" cy="10933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9531" tIns="59531" rIns="59531" bIns="59531" numCol="1" anchor="ctr">
                  <a:spAutoFit/>
                </a:bodyPr>
                <a:lstStyle>
                  <a:lvl1pPr algn="l">
                    <a:defRPr sz="3400">
                      <a:solidFill>
                        <a:srgbClr val="000000"/>
                      </a:solidFill>
                      <a:latin typeface="SF UI Display Regular"/>
                      <a:ea typeface="SF UI Display Regular"/>
                      <a:cs typeface="SF UI Display Regular"/>
                      <a:sym typeface="SF UI Display Regular"/>
                    </a:defRPr>
                  </a:lvl1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F UI Display Regular"/>
                      <a:sym typeface="SF UI Display Regular"/>
                    </a:rPr>
                    <a:t>Paracetamol</a:t>
                  </a:r>
                  <a:endPara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endParaRPr>
                </a:p>
              </p:txBody>
            </p:sp>
          </p:grpSp>
          <p:sp>
            <p:nvSpPr>
              <p:cNvPr id="75" name="Detail"/>
              <p:cNvSpPr txBox="1"/>
              <p:nvPr/>
            </p:nvSpPr>
            <p:spPr>
              <a:xfrm>
                <a:off x="2471807" y="2384651"/>
                <a:ext cx="415177" cy="2587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9531" tIns="59531" rIns="59531" bIns="59531" numCol="1" anchor="ctr">
                <a:spAutoFit/>
              </a:bodyPr>
              <a:lstStyle>
                <a:lvl1pPr algn="l">
                  <a:defRPr sz="3400">
                    <a:solidFill>
                      <a:srgbClr val="A6AAA9"/>
                    </a:solidFill>
                    <a:latin typeface="SF UI Display Regular"/>
                    <a:ea typeface="SF UI Display Regular"/>
                    <a:cs typeface="SF UI Display Regular"/>
                    <a:sym typeface="SF UI Display Regular"/>
                  </a:defRPr>
                </a:lvl1pPr>
              </a:lstStyle>
              <a:p>
                <a:pPr marL="0" marR="0" lvl="0" indent="0" algn="l" defTabSz="8763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6AAA9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rPr>
                  <a:t>Detail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8497387" y="2662665"/>
              <a:ext cx="2150197" cy="270819"/>
              <a:chOff x="736934" y="2681006"/>
              <a:chExt cx="2150197" cy="270819"/>
            </a:xfrm>
            <a:noFill/>
          </p:grpSpPr>
          <p:grpSp>
            <p:nvGrpSpPr>
              <p:cNvPr id="80" name="Group"/>
              <p:cNvGrpSpPr/>
              <p:nvPr/>
            </p:nvGrpSpPr>
            <p:grpSpPr>
              <a:xfrm>
                <a:off x="736934" y="2681006"/>
                <a:ext cx="2143352" cy="264246"/>
                <a:chOff x="552602" y="0"/>
                <a:chExt cx="9057900" cy="1116712"/>
              </a:xfrm>
              <a:grpFill/>
            </p:grpSpPr>
            <p:sp>
              <p:nvSpPr>
                <p:cNvPr id="82" name="Rectangle"/>
                <p:cNvSpPr/>
                <p:nvPr/>
              </p:nvSpPr>
              <p:spPr>
                <a:xfrm>
                  <a:off x="8945297" y="0"/>
                  <a:ext cx="665205" cy="11167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44648" tIns="44648" rIns="44648" bIns="44648" numCol="1" anchor="ctr"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 sz="42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3" name="Title"/>
                <p:cNvSpPr txBox="1"/>
                <p:nvPr/>
              </p:nvSpPr>
              <p:spPr>
                <a:xfrm>
                  <a:off x="552602" y="11651"/>
                  <a:ext cx="4979155" cy="109337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9531" tIns="59531" rIns="59531" bIns="59531" numCol="1" anchor="ctr">
                  <a:spAutoFit/>
                </a:bodyPr>
                <a:lstStyle>
                  <a:lvl1pPr algn="l">
                    <a:defRPr sz="3400">
                      <a:solidFill>
                        <a:srgbClr val="000000"/>
                      </a:solidFill>
                      <a:latin typeface="SF UI Display Regular"/>
                      <a:ea typeface="SF UI Display Regular"/>
                      <a:cs typeface="SF UI Display Regular"/>
                      <a:sym typeface="SF UI Display Regular"/>
                    </a:defRPr>
                  </a:lvl1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F UI Display Regular"/>
                      <a:sym typeface="SF UI Display Regular"/>
                    </a:rPr>
                    <a:t>Metoprolol succinate</a:t>
                  </a:r>
                  <a:endPara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endParaRPr>
                </a:p>
              </p:txBody>
            </p:sp>
            <p:sp>
              <p:nvSpPr>
                <p:cNvPr id="84" name="Detail"/>
                <p:cNvSpPr txBox="1"/>
                <p:nvPr/>
              </p:nvSpPr>
              <p:spPr>
                <a:xfrm>
                  <a:off x="7885410" y="18705"/>
                  <a:ext cx="508347" cy="1093377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9531" tIns="59531" rIns="59531" bIns="59531" numCol="1" anchor="ctr">
                  <a:spAutoFit/>
                </a:bodyPr>
                <a:lstStyle>
                  <a:lvl1pPr algn="l">
                    <a:defRPr sz="3400">
                      <a:solidFill>
                        <a:srgbClr val="A6AAA9"/>
                      </a:solidFill>
                      <a:latin typeface="SF UI Display Regular"/>
                      <a:ea typeface="SF UI Display Regular"/>
                      <a:cs typeface="SF UI Display Regular"/>
                      <a:sym typeface="SF UI Display Regular"/>
                    </a:defRPr>
                  </a:lvl1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6AAA9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endParaRPr>
                </a:p>
              </p:txBody>
            </p:sp>
          </p:grpSp>
          <p:sp>
            <p:nvSpPr>
              <p:cNvPr id="81" name="Detail"/>
              <p:cNvSpPr txBox="1"/>
              <p:nvPr/>
            </p:nvSpPr>
            <p:spPr>
              <a:xfrm>
                <a:off x="2471954" y="2693101"/>
                <a:ext cx="415177" cy="25872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9531" tIns="59531" rIns="59531" bIns="59531" numCol="1" anchor="ctr">
                <a:spAutoFit/>
              </a:bodyPr>
              <a:lstStyle>
                <a:lvl1pPr algn="l">
                  <a:defRPr sz="3400">
                    <a:solidFill>
                      <a:srgbClr val="A6AAA9"/>
                    </a:solidFill>
                    <a:latin typeface="SF UI Display Regular"/>
                    <a:ea typeface="SF UI Display Regular"/>
                    <a:cs typeface="SF UI Display Regular"/>
                    <a:sym typeface="SF UI Display Regular"/>
                  </a:defRPr>
                </a:lvl1pPr>
              </a:lstStyle>
              <a:p>
                <a:pPr marL="0" marR="0" lvl="0" indent="0" algn="l" defTabSz="8763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6AAA9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rPr>
                  <a:t>Detail</a:t>
                </a: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8370499" y="3280806"/>
              <a:ext cx="149991" cy="2700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Detail"/>
            <p:cNvSpPr txBox="1"/>
            <p:nvPr/>
          </p:nvSpPr>
          <p:spPr>
            <a:xfrm>
              <a:off x="10232260" y="2981229"/>
              <a:ext cx="415177" cy="258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9531" tIns="59531" rIns="59531" bIns="59531" numCol="1" anchor="ctr">
              <a:spAutoFit/>
            </a:bodyPr>
            <a:lstStyle>
              <a:lvl1pPr algn="l">
                <a:defRPr sz="3400">
                  <a:solidFill>
                    <a:srgbClr val="A6AAA9"/>
                  </a:solidFill>
                  <a:latin typeface="SF UI Display Regular"/>
                  <a:ea typeface="SF UI Display Regular"/>
                  <a:cs typeface="SF UI Display Regular"/>
                  <a:sym typeface="SF UI Display Regular"/>
                </a:defRPr>
              </a:lvl1pPr>
            </a:lstStyle>
            <a:p>
              <a:pPr marL="0" marR="0" lvl="0" indent="0" algn="l" defTabSz="8763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04E30"/>
                  </a:solidFill>
                  <a:effectLst/>
                  <a:uLnTx/>
                  <a:uFillTx/>
                  <a:latin typeface="SF UI Display Regular"/>
                  <a:sym typeface="SF UI Display Regular"/>
                </a:rPr>
                <a:t>Detail</a:t>
              </a: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497387" y="1738701"/>
              <a:ext cx="2150050" cy="270819"/>
              <a:chOff x="736934" y="1757042"/>
              <a:chExt cx="2150050" cy="270819"/>
            </a:xfrm>
            <a:noFill/>
          </p:grpSpPr>
          <p:grpSp>
            <p:nvGrpSpPr>
              <p:cNvPr id="88" name="Group"/>
              <p:cNvGrpSpPr/>
              <p:nvPr/>
            </p:nvGrpSpPr>
            <p:grpSpPr>
              <a:xfrm>
                <a:off x="736934" y="1757042"/>
                <a:ext cx="2143205" cy="264246"/>
                <a:chOff x="553223" y="0"/>
                <a:chExt cx="9057279" cy="1116712"/>
              </a:xfrm>
              <a:grpFill/>
            </p:grpSpPr>
            <p:sp>
              <p:nvSpPr>
                <p:cNvPr id="90" name="Rectangle"/>
                <p:cNvSpPr/>
                <p:nvPr/>
              </p:nvSpPr>
              <p:spPr>
                <a:xfrm>
                  <a:off x="1775539" y="0"/>
                  <a:ext cx="7834963" cy="11167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44648" tIns="44648" rIns="44648" bIns="44648" numCol="1" anchor="ctr"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 sz="42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1" name="Title"/>
                <p:cNvSpPr txBox="1"/>
                <p:nvPr/>
              </p:nvSpPr>
              <p:spPr>
                <a:xfrm>
                  <a:off x="553223" y="11651"/>
                  <a:ext cx="3163625" cy="109337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9531" tIns="59531" rIns="59531" bIns="59531" numCol="1" anchor="ctr">
                  <a:spAutoFit/>
                </a:bodyPr>
                <a:lstStyle>
                  <a:lvl1pPr algn="l">
                    <a:defRPr sz="3400">
                      <a:solidFill>
                        <a:srgbClr val="000000"/>
                      </a:solidFill>
                      <a:latin typeface="SF UI Display Regular"/>
                      <a:ea typeface="SF UI Display Regular"/>
                      <a:cs typeface="SF UI Display Regular"/>
                      <a:sym typeface="SF UI Display Regular"/>
                    </a:defRPr>
                  </a:lvl1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F UI Display Regular"/>
                      <a:sym typeface="SF UI Display Regular"/>
                    </a:rPr>
                    <a:t>Omeprazole</a:t>
                  </a:r>
                  <a:endPara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endParaRPr>
                </a:p>
              </p:txBody>
            </p:sp>
            <p:sp>
              <p:nvSpPr>
                <p:cNvPr id="92" name="Detail"/>
                <p:cNvSpPr txBox="1"/>
                <p:nvPr/>
              </p:nvSpPr>
              <p:spPr>
                <a:xfrm>
                  <a:off x="7885410" y="18705"/>
                  <a:ext cx="508347" cy="1093377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9531" tIns="59531" rIns="59531" bIns="59531" numCol="1" anchor="ctr">
                  <a:spAutoFit/>
                </a:bodyPr>
                <a:lstStyle>
                  <a:lvl1pPr algn="l">
                    <a:defRPr sz="3400">
                      <a:solidFill>
                        <a:srgbClr val="A6AAA9"/>
                      </a:solidFill>
                      <a:latin typeface="SF UI Display Regular"/>
                      <a:ea typeface="SF UI Display Regular"/>
                      <a:cs typeface="SF UI Display Regular"/>
                      <a:sym typeface="SF UI Display Regular"/>
                    </a:defRPr>
                  </a:lvl1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6AAA9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endParaRPr>
                </a:p>
              </p:txBody>
            </p:sp>
          </p:grpSp>
          <p:sp>
            <p:nvSpPr>
              <p:cNvPr id="89" name="Detail">
                <a:hlinkClick r:id="" action="ppaction://noaction"/>
              </p:cNvPr>
              <p:cNvSpPr txBox="1"/>
              <p:nvPr/>
            </p:nvSpPr>
            <p:spPr>
              <a:xfrm>
                <a:off x="2471807" y="1769137"/>
                <a:ext cx="415177" cy="25872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9531" tIns="59531" rIns="59531" bIns="59531" numCol="1" anchor="ctr">
                <a:spAutoFit/>
              </a:bodyPr>
              <a:lstStyle>
                <a:lvl1pPr algn="l">
                  <a:defRPr sz="3400">
                    <a:solidFill>
                      <a:srgbClr val="A6AAA9"/>
                    </a:solidFill>
                    <a:latin typeface="SF UI Display Regular"/>
                    <a:ea typeface="SF UI Display Regular"/>
                    <a:cs typeface="SF UI Display Regular"/>
                    <a:sym typeface="SF UI Display Regular"/>
                  </a:defRPr>
                </a:lvl1pPr>
              </a:lstStyle>
              <a:p>
                <a:pPr marL="0" marR="0" lvl="0" indent="0" algn="l" defTabSz="8763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6AAA9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rPr>
                  <a:t>Detail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8499463" y="2043501"/>
              <a:ext cx="2147974" cy="270819"/>
              <a:chOff x="739010" y="2061842"/>
              <a:chExt cx="2147974" cy="270819"/>
            </a:xfrm>
            <a:noFill/>
          </p:grpSpPr>
          <p:grpSp>
            <p:nvGrpSpPr>
              <p:cNvPr id="94" name="Group"/>
              <p:cNvGrpSpPr/>
              <p:nvPr/>
            </p:nvGrpSpPr>
            <p:grpSpPr>
              <a:xfrm>
                <a:off x="739010" y="2061842"/>
                <a:ext cx="2141129" cy="264246"/>
                <a:chOff x="561996" y="0"/>
                <a:chExt cx="9048506" cy="1116712"/>
              </a:xfrm>
              <a:grpFill/>
            </p:grpSpPr>
            <p:sp>
              <p:nvSpPr>
                <p:cNvPr id="96" name="Rectangle"/>
                <p:cNvSpPr/>
                <p:nvPr/>
              </p:nvSpPr>
              <p:spPr>
                <a:xfrm>
                  <a:off x="1775539" y="0"/>
                  <a:ext cx="7834963" cy="1116712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44648" tIns="44648" rIns="44648" bIns="44648" numCol="1" anchor="ctr">
                  <a:no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 sz="4200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7" name="Title"/>
                <p:cNvSpPr txBox="1"/>
                <p:nvPr/>
              </p:nvSpPr>
              <p:spPr>
                <a:xfrm>
                  <a:off x="561996" y="11651"/>
                  <a:ext cx="3082333" cy="109337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9531" tIns="59531" rIns="59531" bIns="59531" numCol="1" anchor="ctr">
                  <a:spAutoFit/>
                </a:bodyPr>
                <a:lstStyle>
                  <a:lvl1pPr algn="l">
                    <a:defRPr sz="3400">
                      <a:solidFill>
                        <a:srgbClr val="000000"/>
                      </a:solidFill>
                      <a:latin typeface="SF UI Display Regular"/>
                      <a:ea typeface="SF UI Display Regular"/>
                      <a:cs typeface="SF UI Display Regular"/>
                      <a:sym typeface="SF UI Display Regular"/>
                    </a:defRPr>
                  </a:lvl1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F UI Display Regular"/>
                      <a:sym typeface="SF UI Display Regular"/>
                    </a:rPr>
                    <a:t>Atorvastatin</a:t>
                  </a:r>
                  <a:endPara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endParaRPr>
                </a:p>
              </p:txBody>
            </p:sp>
            <p:sp>
              <p:nvSpPr>
                <p:cNvPr id="98" name="Detail"/>
                <p:cNvSpPr txBox="1"/>
                <p:nvPr/>
              </p:nvSpPr>
              <p:spPr>
                <a:xfrm>
                  <a:off x="7885410" y="18705"/>
                  <a:ext cx="508347" cy="1093377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9531" tIns="59531" rIns="59531" bIns="59531" numCol="1" anchor="ctr">
                  <a:spAutoFit/>
                </a:bodyPr>
                <a:lstStyle>
                  <a:lvl1pPr algn="l">
                    <a:defRPr sz="3400">
                      <a:solidFill>
                        <a:srgbClr val="A6AAA9"/>
                      </a:solidFill>
                      <a:latin typeface="SF UI Display Regular"/>
                      <a:ea typeface="SF UI Display Regular"/>
                      <a:cs typeface="SF UI Display Regular"/>
                      <a:sym typeface="SF UI Display Regular"/>
                    </a:defRPr>
                  </a:lvl1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6AAA9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endParaRPr>
                </a:p>
              </p:txBody>
            </p:sp>
          </p:grpSp>
          <p:sp>
            <p:nvSpPr>
              <p:cNvPr id="95" name="Detail"/>
              <p:cNvSpPr txBox="1"/>
              <p:nvPr/>
            </p:nvSpPr>
            <p:spPr>
              <a:xfrm>
                <a:off x="2471807" y="2073937"/>
                <a:ext cx="415177" cy="25872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9531" tIns="59531" rIns="59531" bIns="59531" numCol="1" anchor="ctr">
                <a:spAutoFit/>
              </a:bodyPr>
              <a:lstStyle>
                <a:lvl1pPr algn="l">
                  <a:defRPr sz="3400">
                    <a:solidFill>
                      <a:srgbClr val="A6AAA9"/>
                    </a:solidFill>
                    <a:latin typeface="SF UI Display Regular"/>
                    <a:ea typeface="SF UI Display Regular"/>
                    <a:cs typeface="SF UI Display Regular"/>
                    <a:sym typeface="SF UI Display Regular"/>
                  </a:defRPr>
                </a:lvl1pPr>
              </a:lstStyle>
              <a:p>
                <a:pPr marL="0" marR="0" lvl="0" indent="0" algn="l" defTabSz="8763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6AAA9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rPr>
                  <a:t>Detail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10377903" y="1377088"/>
              <a:ext cx="180221" cy="180221"/>
              <a:chOff x="-275824" y="1205964"/>
              <a:chExt cx="243840" cy="243840"/>
            </a:xfrm>
          </p:grpSpPr>
          <p:sp>
            <p:nvSpPr>
              <p:cNvPr id="100" name="Plus 99">
                <a:hlinkClick r:id="" action="ppaction://noaction"/>
              </p:cNvPr>
              <p:cNvSpPr/>
              <p:nvPr/>
            </p:nvSpPr>
            <p:spPr>
              <a:xfrm>
                <a:off x="-243904" y="1237884"/>
                <a:ext cx="180000" cy="180000"/>
              </a:xfrm>
              <a:prstGeom prst="mathPlus">
                <a:avLst>
                  <a:gd name="adj1" fmla="val 2117"/>
                </a:avLst>
              </a:prstGeom>
              <a:solidFill>
                <a:srgbClr val="213763"/>
              </a:solidFill>
              <a:ln w="12700" cap="flat" cmpd="sng" algn="ctr">
                <a:solidFill>
                  <a:srgbClr val="00A5E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-275824" y="1205964"/>
                <a:ext cx="243840" cy="24384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A5E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"/>
            <p:cNvGrpSpPr/>
            <p:nvPr/>
          </p:nvGrpSpPr>
          <p:grpSpPr>
            <a:xfrm>
              <a:off x="8497387" y="3283316"/>
              <a:ext cx="2143205" cy="264246"/>
              <a:chOff x="553223" y="0"/>
              <a:chExt cx="9057279" cy="1116712"/>
            </a:xfrm>
          </p:grpSpPr>
          <p:sp>
            <p:nvSpPr>
              <p:cNvPr id="103" name="Rectangle"/>
              <p:cNvSpPr/>
              <p:nvPr/>
            </p:nvSpPr>
            <p:spPr>
              <a:xfrm>
                <a:off x="650857" y="0"/>
                <a:ext cx="8959645" cy="1116712"/>
              </a:xfrm>
              <a:prstGeom prst="rect">
                <a:avLst/>
              </a:prstGeom>
              <a:solidFill>
                <a:sysClr val="window" lastClr="FFFFFF"/>
              </a:solidFill>
              <a:ln w="12700" cap="flat">
                <a:noFill/>
                <a:prstDash val="solid"/>
                <a:miter lim="400000"/>
              </a:ln>
              <a:effectLst/>
            </p:spPr>
            <p:txBody>
              <a:bodyPr wrap="square" lIns="44648" tIns="44648" rIns="44648" bIns="44648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sz="42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4" name="Title"/>
              <p:cNvSpPr txBox="1"/>
              <p:nvPr/>
            </p:nvSpPr>
            <p:spPr>
              <a:xfrm>
                <a:off x="553223" y="11651"/>
                <a:ext cx="2702969" cy="10933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9531" tIns="59531" rIns="59531" bIns="59531" numCol="1" anchor="ctr">
                <a:spAutoFit/>
              </a:bodyPr>
              <a:lstStyle>
                <a:lvl1pPr algn="l">
                  <a:defRPr sz="3400">
                    <a:solidFill>
                      <a:srgbClr val="000000"/>
                    </a:solidFill>
                    <a:latin typeface="SF UI Display Regular"/>
                    <a:ea typeface="SF UI Display Regular"/>
                    <a:cs typeface="SF UI Display Regular"/>
                    <a:sym typeface="SF UI Display Regular"/>
                  </a:defRPr>
                </a:lvl1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A6AAA9"/>
                    </a:solidFill>
                    <a:effectLst/>
                    <a:uLnTx/>
                    <a:uFillTx/>
                    <a:latin typeface="SF UI Display Regular"/>
                    <a:sym typeface="SF UI Display Regular"/>
                  </a:rPr>
                  <a:t>Amoxicilin</a:t>
                </a: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A6AAA9"/>
                  </a:solidFill>
                  <a:effectLst/>
                  <a:uLnTx/>
                  <a:uFillTx/>
                  <a:latin typeface="SF UI Display Regular"/>
                  <a:sym typeface="SF UI Display Regular"/>
                </a:endParaRPr>
              </a:p>
            </p:txBody>
          </p:sp>
          <p:sp>
            <p:nvSpPr>
              <p:cNvPr id="105" name="Detail"/>
              <p:cNvSpPr txBox="1"/>
              <p:nvPr/>
            </p:nvSpPr>
            <p:spPr>
              <a:xfrm>
                <a:off x="7885410" y="18705"/>
                <a:ext cx="508347" cy="10933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9531" tIns="59531" rIns="59531" bIns="59531" numCol="1" anchor="ctr">
                <a:spAutoFit/>
              </a:bodyPr>
              <a:lstStyle>
                <a:lvl1pPr algn="l">
                  <a:defRPr sz="3400">
                    <a:solidFill>
                      <a:srgbClr val="A6AAA9"/>
                    </a:solidFill>
                    <a:latin typeface="SF UI Display Regular"/>
                    <a:ea typeface="SF UI Display Regular"/>
                    <a:cs typeface="SF UI Display Regular"/>
                    <a:sym typeface="SF UI Display Regular"/>
                  </a:defRPr>
                </a:lvl1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A6AAA9"/>
                  </a:solidFill>
                  <a:effectLst/>
                  <a:uLnTx/>
                  <a:uFillTx/>
                  <a:latin typeface="SF UI Display Regular"/>
                  <a:sym typeface="SF UI Display Regular"/>
                </a:endParaRPr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6092052" y="1325574"/>
            <a:ext cx="2289267" cy="4934438"/>
            <a:chOff x="11124165" y="1037088"/>
            <a:chExt cx="2289267" cy="4934438"/>
          </a:xfrm>
        </p:grpSpPr>
        <p:sp>
          <p:nvSpPr>
            <p:cNvPr id="153" name="Freeform: Shape 5">
              <a:extLst>
                <a:ext uri="{FF2B5EF4-FFF2-40B4-BE49-F238E27FC236}">
                  <a16:creationId xmlns:a16="http://schemas.microsoft.com/office/drawing/2014/main" id="{3129EB74-B157-4DBD-B897-C7FE024B38D0}"/>
                </a:ext>
              </a:extLst>
            </p:cNvPr>
            <p:cNvSpPr/>
            <p:nvPr/>
          </p:nvSpPr>
          <p:spPr>
            <a:xfrm>
              <a:off x="11126463" y="1037088"/>
              <a:ext cx="2286969" cy="4934438"/>
            </a:xfrm>
            <a:custGeom>
              <a:avLst/>
              <a:gdLst>
                <a:gd name="connsiteX0" fmla="*/ 252374 w 2418075"/>
                <a:gd name="connsiteY0" fmla="*/ 0 h 5217318"/>
                <a:gd name="connsiteX1" fmla="*/ 527432 w 2418075"/>
                <a:gd name="connsiteY1" fmla="*/ 0 h 5217318"/>
                <a:gd name="connsiteX2" fmla="*/ 527432 w 2418075"/>
                <a:gd name="connsiteY2" fmla="*/ 42888 h 5217318"/>
                <a:gd name="connsiteX3" fmla="*/ 675939 w 2418075"/>
                <a:gd name="connsiteY3" fmla="*/ 191395 h 5217318"/>
                <a:gd name="connsiteX4" fmla="*/ 1750525 w 2418075"/>
                <a:gd name="connsiteY4" fmla="*/ 191395 h 5217318"/>
                <a:gd name="connsiteX5" fmla="*/ 1899032 w 2418075"/>
                <a:gd name="connsiteY5" fmla="*/ 42888 h 5217318"/>
                <a:gd name="connsiteX6" fmla="*/ 1899032 w 2418075"/>
                <a:gd name="connsiteY6" fmla="*/ 0 h 5217318"/>
                <a:gd name="connsiteX7" fmla="*/ 2165701 w 2418075"/>
                <a:gd name="connsiteY7" fmla="*/ 0 h 5217318"/>
                <a:gd name="connsiteX8" fmla="*/ 2418075 w 2418075"/>
                <a:gd name="connsiteY8" fmla="*/ 252374 h 5217318"/>
                <a:gd name="connsiteX9" fmla="*/ 2418075 w 2418075"/>
                <a:gd name="connsiteY9" fmla="*/ 4964944 h 5217318"/>
                <a:gd name="connsiteX10" fmla="*/ 2165701 w 2418075"/>
                <a:gd name="connsiteY10" fmla="*/ 5217318 h 5217318"/>
                <a:gd name="connsiteX11" fmla="*/ 252374 w 2418075"/>
                <a:gd name="connsiteY11" fmla="*/ 5217318 h 5217318"/>
                <a:gd name="connsiteX12" fmla="*/ 0 w 2418075"/>
                <a:gd name="connsiteY12" fmla="*/ 4964944 h 5217318"/>
                <a:gd name="connsiteX13" fmla="*/ 0 w 2418075"/>
                <a:gd name="connsiteY13" fmla="*/ 252374 h 5217318"/>
                <a:gd name="connsiteX14" fmla="*/ 252374 w 2418075"/>
                <a:gd name="connsiteY14" fmla="*/ 0 h 521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8075" h="5217318">
                  <a:moveTo>
                    <a:pt x="252374" y="0"/>
                  </a:moveTo>
                  <a:lnTo>
                    <a:pt x="527432" y="0"/>
                  </a:lnTo>
                  <a:lnTo>
                    <a:pt x="527432" y="42888"/>
                  </a:lnTo>
                  <a:cubicBezTo>
                    <a:pt x="527432" y="124906"/>
                    <a:pt x="593921" y="191395"/>
                    <a:pt x="675939" y="191395"/>
                  </a:cubicBezTo>
                  <a:lnTo>
                    <a:pt x="1750525" y="191395"/>
                  </a:lnTo>
                  <a:cubicBezTo>
                    <a:pt x="1832543" y="191395"/>
                    <a:pt x="1899032" y="124906"/>
                    <a:pt x="1899032" y="42888"/>
                  </a:cubicBezTo>
                  <a:lnTo>
                    <a:pt x="1899032" y="0"/>
                  </a:lnTo>
                  <a:lnTo>
                    <a:pt x="2165701" y="0"/>
                  </a:lnTo>
                  <a:cubicBezTo>
                    <a:pt x="2305083" y="0"/>
                    <a:pt x="2418075" y="112992"/>
                    <a:pt x="2418075" y="252374"/>
                  </a:cubicBezTo>
                  <a:lnTo>
                    <a:pt x="2418075" y="4964944"/>
                  </a:lnTo>
                  <a:cubicBezTo>
                    <a:pt x="2418075" y="5104326"/>
                    <a:pt x="2305083" y="5217318"/>
                    <a:pt x="2165701" y="5217318"/>
                  </a:cubicBezTo>
                  <a:lnTo>
                    <a:pt x="252374" y="5217318"/>
                  </a:lnTo>
                  <a:cubicBezTo>
                    <a:pt x="112992" y="5217318"/>
                    <a:pt x="0" y="5104326"/>
                    <a:pt x="0" y="4964944"/>
                  </a:cubicBezTo>
                  <a:lnTo>
                    <a:pt x="0" y="252374"/>
                  </a:lnTo>
                  <a:cubicBezTo>
                    <a:pt x="0" y="112992"/>
                    <a:pt x="112992" y="0"/>
                    <a:pt x="252374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Rectangle: Rounded Corners 53">
              <a:extLst>
                <a:ext uri="{FF2B5EF4-FFF2-40B4-BE49-F238E27FC236}">
                  <a16:creationId xmlns:a16="http://schemas.microsoft.com/office/drawing/2014/main" id="{31955EBE-2C63-4CC8-AD04-24B3B6EFE8DA}"/>
                </a:ext>
              </a:extLst>
            </p:cNvPr>
            <p:cNvSpPr/>
            <p:nvPr/>
          </p:nvSpPr>
          <p:spPr>
            <a:xfrm>
              <a:off x="11124165" y="2000924"/>
              <a:ext cx="2276897" cy="2619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Rectangle: Rounded Corners 53">
              <a:extLst>
                <a:ext uri="{FF2B5EF4-FFF2-40B4-BE49-F238E27FC236}">
                  <a16:creationId xmlns:a16="http://schemas.microsoft.com/office/drawing/2014/main" id="{31955EBE-2C63-4CC8-AD04-24B3B6EFE8DA}"/>
                </a:ext>
              </a:extLst>
            </p:cNvPr>
            <p:cNvSpPr/>
            <p:nvPr/>
          </p:nvSpPr>
          <p:spPr>
            <a:xfrm>
              <a:off x="11130055" y="2660442"/>
              <a:ext cx="2276897" cy="2619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F83F6664-9BB6-433B-9860-8FE1214DDC8F}"/>
                </a:ext>
              </a:extLst>
            </p:cNvPr>
            <p:cNvGrpSpPr/>
            <p:nvPr/>
          </p:nvGrpSpPr>
          <p:grpSpPr>
            <a:xfrm>
              <a:off x="11292862" y="1110921"/>
              <a:ext cx="2001980" cy="108000"/>
              <a:chOff x="3552776" y="1277729"/>
              <a:chExt cx="2022000" cy="108000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AFB355B9-2B6D-4325-B502-6C33F9A965D5}"/>
                  </a:ext>
                </a:extLst>
              </p:cNvPr>
              <p:cNvSpPr txBox="1"/>
              <p:nvPr/>
            </p:nvSpPr>
            <p:spPr>
              <a:xfrm>
                <a:off x="3552776" y="1277729"/>
                <a:ext cx="263464" cy="108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4:40 PM</a:t>
                </a:r>
              </a:p>
            </p:txBody>
          </p:sp>
          <p:pic>
            <p:nvPicPr>
              <p:cNvPr id="159" name="Graphic 52">
                <a:extLst>
                  <a:ext uri="{FF2B5EF4-FFF2-40B4-BE49-F238E27FC236}">
                    <a16:creationId xmlns:a16="http://schemas.microsoft.com/office/drawing/2014/main" id="{37B389D5-1048-492E-8D53-6AB9F42EC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439094" y="1281656"/>
                <a:ext cx="135682" cy="65956"/>
              </a:xfrm>
              <a:prstGeom prst="rect">
                <a:avLst/>
              </a:prstGeom>
            </p:spPr>
          </p:pic>
          <p:pic>
            <p:nvPicPr>
              <p:cNvPr id="160" name="Graphic 53">
                <a:extLst>
                  <a:ext uri="{FF2B5EF4-FFF2-40B4-BE49-F238E27FC236}">
                    <a16:creationId xmlns:a16="http://schemas.microsoft.com/office/drawing/2014/main" id="{3E67AD11-3215-4447-BD2D-501DA6B9F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36726" y="1287820"/>
                <a:ext cx="63623" cy="51806"/>
              </a:xfrm>
              <a:prstGeom prst="rect">
                <a:avLst/>
              </a:prstGeom>
            </p:spPr>
          </p:pic>
          <p:pic>
            <p:nvPicPr>
              <p:cNvPr id="161" name="Graphic 54">
                <a:extLst>
                  <a:ext uri="{FF2B5EF4-FFF2-40B4-BE49-F238E27FC236}">
                    <a16:creationId xmlns:a16="http://schemas.microsoft.com/office/drawing/2014/main" id="{8D744B99-5EF7-4012-B101-BDB3E32F0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208255" y="1280477"/>
                <a:ext cx="83387" cy="64596"/>
              </a:xfrm>
              <a:prstGeom prst="rect">
                <a:avLst/>
              </a:prstGeom>
            </p:spPr>
          </p:pic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8D6E6CB-F0DC-4CC1-A4EB-C36DE639248E}"/>
                </a:ext>
              </a:extLst>
            </p:cNvPr>
            <p:cNvSpPr txBox="1"/>
            <p:nvPr/>
          </p:nvSpPr>
          <p:spPr>
            <a:xfrm>
              <a:off x="11215610" y="1794948"/>
              <a:ext cx="118586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/>
              <a:r>
                <a:rPr lang="en-ZA" sz="600" dirty="0">
                  <a:solidFill>
                    <a:srgbClr val="080808">
                      <a:lumMod val="75000"/>
                      <a:lumOff val="25000"/>
                    </a:srgbClr>
                  </a:solidFill>
                  <a:latin typeface="Arial"/>
                </a:rPr>
                <a:t>ADDRESS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CBC26DF-8CFB-4740-8F12-E10BD535363B}"/>
                </a:ext>
              </a:extLst>
            </p:cNvPr>
            <p:cNvSpPr/>
            <p:nvPr/>
          </p:nvSpPr>
          <p:spPr>
            <a:xfrm>
              <a:off x="11229614" y="2061667"/>
              <a:ext cx="1829280" cy="137871"/>
            </a:xfrm>
            <a:prstGeom prst="rect">
              <a:avLst/>
            </a:prstGeom>
            <a:solidFill>
              <a:sysClr val="windowText" lastClr="000000">
                <a:lumMod val="25000"/>
                <a:lumOff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8D6E6CB-F0DC-4CC1-A4EB-C36DE639248E}"/>
                </a:ext>
              </a:extLst>
            </p:cNvPr>
            <p:cNvSpPr txBox="1"/>
            <p:nvPr/>
          </p:nvSpPr>
          <p:spPr>
            <a:xfrm>
              <a:off x="11187924" y="2479049"/>
              <a:ext cx="118586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/>
              <a:r>
                <a:rPr lang="en-ZA" sz="600" dirty="0">
                  <a:solidFill>
                    <a:srgbClr val="080808">
                      <a:lumMod val="75000"/>
                      <a:lumOff val="25000"/>
                    </a:srgbClr>
                  </a:solidFill>
                  <a:latin typeface="Arial"/>
                </a:rPr>
                <a:t>CONTACT DETAILS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CBC26DF-8CFB-4740-8F12-E10BD535363B}"/>
                </a:ext>
              </a:extLst>
            </p:cNvPr>
            <p:cNvSpPr/>
            <p:nvPr/>
          </p:nvSpPr>
          <p:spPr>
            <a:xfrm>
              <a:off x="11232494" y="2731010"/>
              <a:ext cx="1829280" cy="137871"/>
            </a:xfrm>
            <a:prstGeom prst="rect">
              <a:avLst/>
            </a:prstGeom>
            <a:solidFill>
              <a:sysClr val="windowText" lastClr="000000">
                <a:lumMod val="25000"/>
                <a:lumOff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: Shape 26">
              <a:extLst>
                <a:ext uri="{FF2B5EF4-FFF2-40B4-BE49-F238E27FC236}">
                  <a16:creationId xmlns:a16="http://schemas.microsoft.com/office/drawing/2014/main" id="{A353BA6F-1DAB-4647-BAED-1FAA3B41D6C1}"/>
                </a:ext>
              </a:extLst>
            </p:cNvPr>
            <p:cNvSpPr/>
            <p:nvPr/>
          </p:nvSpPr>
          <p:spPr>
            <a:xfrm rot="2700000" flipH="1">
              <a:off x="13267580" y="2087275"/>
              <a:ext cx="88067" cy="86211"/>
            </a:xfrm>
            <a:custGeom>
              <a:avLst/>
              <a:gdLst>
                <a:gd name="connsiteX0" fmla="*/ 159844 w 159844"/>
                <a:gd name="connsiteY0" fmla="*/ 0 h 156476"/>
                <a:gd name="connsiteX1" fmla="*/ 159844 w 159844"/>
                <a:gd name="connsiteY1" fmla="*/ 39600 h 156476"/>
                <a:gd name="connsiteX2" fmla="*/ 39601 w 159844"/>
                <a:gd name="connsiteY2" fmla="*/ 39600 h 156476"/>
                <a:gd name="connsiteX3" fmla="*/ 39601 w 159844"/>
                <a:gd name="connsiteY3" fmla="*/ 156476 h 156476"/>
                <a:gd name="connsiteX4" fmla="*/ 0 w 159844"/>
                <a:gd name="connsiteY4" fmla="*/ 156476 h 156476"/>
                <a:gd name="connsiteX5" fmla="*/ 1 w 159844"/>
                <a:gd name="connsiteY5" fmla="*/ 1676 h 156476"/>
                <a:gd name="connsiteX6" fmla="*/ 5044 w 159844"/>
                <a:gd name="connsiteY6" fmla="*/ 1676 h 156476"/>
                <a:gd name="connsiteX7" fmla="*/ 5044 w 159844"/>
                <a:gd name="connsiteY7" fmla="*/ 0 h 15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44" h="156476">
                  <a:moveTo>
                    <a:pt x="159844" y="0"/>
                  </a:moveTo>
                  <a:lnTo>
                    <a:pt x="159844" y="39600"/>
                  </a:lnTo>
                  <a:lnTo>
                    <a:pt x="39601" y="39600"/>
                  </a:lnTo>
                  <a:lnTo>
                    <a:pt x="39601" y="156476"/>
                  </a:lnTo>
                  <a:lnTo>
                    <a:pt x="0" y="156476"/>
                  </a:lnTo>
                  <a:lnTo>
                    <a:pt x="1" y="1676"/>
                  </a:lnTo>
                  <a:lnTo>
                    <a:pt x="5044" y="1676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: Shape 26">
              <a:extLst>
                <a:ext uri="{FF2B5EF4-FFF2-40B4-BE49-F238E27FC236}">
                  <a16:creationId xmlns:a16="http://schemas.microsoft.com/office/drawing/2014/main" id="{A353BA6F-1DAB-4647-BAED-1FAA3B41D6C1}"/>
                </a:ext>
              </a:extLst>
            </p:cNvPr>
            <p:cNvSpPr/>
            <p:nvPr/>
          </p:nvSpPr>
          <p:spPr>
            <a:xfrm rot="2700000" flipH="1">
              <a:off x="13267579" y="2746094"/>
              <a:ext cx="88067" cy="86211"/>
            </a:xfrm>
            <a:custGeom>
              <a:avLst/>
              <a:gdLst>
                <a:gd name="connsiteX0" fmla="*/ 159844 w 159844"/>
                <a:gd name="connsiteY0" fmla="*/ 0 h 156476"/>
                <a:gd name="connsiteX1" fmla="*/ 159844 w 159844"/>
                <a:gd name="connsiteY1" fmla="*/ 39600 h 156476"/>
                <a:gd name="connsiteX2" fmla="*/ 39601 w 159844"/>
                <a:gd name="connsiteY2" fmla="*/ 39600 h 156476"/>
                <a:gd name="connsiteX3" fmla="*/ 39601 w 159844"/>
                <a:gd name="connsiteY3" fmla="*/ 156476 h 156476"/>
                <a:gd name="connsiteX4" fmla="*/ 0 w 159844"/>
                <a:gd name="connsiteY4" fmla="*/ 156476 h 156476"/>
                <a:gd name="connsiteX5" fmla="*/ 1 w 159844"/>
                <a:gd name="connsiteY5" fmla="*/ 1676 h 156476"/>
                <a:gd name="connsiteX6" fmla="*/ 5044 w 159844"/>
                <a:gd name="connsiteY6" fmla="*/ 1676 h 156476"/>
                <a:gd name="connsiteX7" fmla="*/ 5044 w 159844"/>
                <a:gd name="connsiteY7" fmla="*/ 0 h 15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44" h="156476">
                  <a:moveTo>
                    <a:pt x="159844" y="0"/>
                  </a:moveTo>
                  <a:lnTo>
                    <a:pt x="159844" y="39600"/>
                  </a:lnTo>
                  <a:lnTo>
                    <a:pt x="39601" y="39600"/>
                  </a:lnTo>
                  <a:lnTo>
                    <a:pt x="39601" y="156476"/>
                  </a:lnTo>
                  <a:lnTo>
                    <a:pt x="0" y="156476"/>
                  </a:lnTo>
                  <a:lnTo>
                    <a:pt x="1" y="1676"/>
                  </a:lnTo>
                  <a:lnTo>
                    <a:pt x="5044" y="1676"/>
                  </a:lnTo>
                  <a:lnTo>
                    <a:pt x="5044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BA077B0-3A20-422B-91E8-0EF85265AB52}"/>
                </a:ext>
              </a:extLst>
            </p:cNvPr>
            <p:cNvGrpSpPr/>
            <p:nvPr/>
          </p:nvGrpSpPr>
          <p:grpSpPr>
            <a:xfrm>
              <a:off x="11128456" y="5394755"/>
              <a:ext cx="2275200" cy="297838"/>
              <a:chOff x="3405028" y="5368562"/>
              <a:chExt cx="2275200" cy="297838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9F55C87-BED3-46B5-9CEF-1A609D6476A4}"/>
                  </a:ext>
                </a:extLst>
              </p:cNvPr>
              <p:cNvSpPr/>
              <p:nvPr/>
            </p:nvSpPr>
            <p:spPr>
              <a:xfrm>
                <a:off x="3405028" y="5368562"/>
                <a:ext cx="2275200" cy="29783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TextBox 169">
                <a:hlinkClick r:id="" action="ppaction://noaction"/>
                <a:extLst>
                  <a:ext uri="{FF2B5EF4-FFF2-40B4-BE49-F238E27FC236}">
                    <a16:creationId xmlns:a16="http://schemas.microsoft.com/office/drawing/2014/main" id="{B1BF107D-CC46-46BE-AC40-1362EF709EE3}"/>
                  </a:ext>
                </a:extLst>
              </p:cNvPr>
              <p:cNvSpPr txBox="1"/>
              <p:nvPr/>
            </p:nvSpPr>
            <p:spPr>
              <a:xfrm>
                <a:off x="3456463" y="5546647"/>
                <a:ext cx="432000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/>
                  </a:rPr>
                  <a:t>MyMeds</a:t>
                </a:r>
                <a:endParaRPr kumimoji="0" lang="en-ZA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9AA36D5D-01FF-4F30-81E4-52E7C8546A0C}"/>
                  </a:ext>
                </a:extLst>
              </p:cNvPr>
              <p:cNvSpPr txBox="1"/>
              <p:nvPr/>
            </p:nvSpPr>
            <p:spPr>
              <a:xfrm>
                <a:off x="5199475" y="5540551"/>
                <a:ext cx="432000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/>
                  </a:rPr>
                  <a:t>Options</a:t>
                </a:r>
              </a:p>
            </p:txBody>
          </p:sp>
          <p:pic>
            <p:nvPicPr>
              <p:cNvPr id="172" name="Graphic 80">
                <a:extLst>
                  <a:ext uri="{FF2B5EF4-FFF2-40B4-BE49-F238E27FC236}">
                    <a16:creationId xmlns:a16="http://schemas.microsoft.com/office/drawing/2014/main" id="{57D3C023-CD93-4AB5-BDF8-6EB4197A3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51403" y="5401113"/>
                <a:ext cx="128144" cy="128144"/>
              </a:xfrm>
              <a:prstGeom prst="rect">
                <a:avLst/>
              </a:prstGeom>
            </p:spPr>
          </p:pic>
        </p:grpSp>
        <p:grpSp>
          <p:nvGrpSpPr>
            <p:cNvPr id="173" name="Group 172"/>
            <p:cNvGrpSpPr/>
            <p:nvPr/>
          </p:nvGrpSpPr>
          <p:grpSpPr>
            <a:xfrm>
              <a:off x="11292862" y="5417554"/>
              <a:ext cx="179567" cy="149190"/>
              <a:chOff x="7911947" y="3658703"/>
              <a:chExt cx="617915" cy="513384"/>
            </a:xfrm>
          </p:grpSpPr>
          <p:grpSp>
            <p:nvGrpSpPr>
              <p:cNvPr id="174" name="Group 173"/>
              <p:cNvGrpSpPr/>
              <p:nvPr/>
            </p:nvGrpSpPr>
            <p:grpSpPr>
              <a:xfrm rot="13051380" flipH="1">
                <a:off x="7911947" y="3658703"/>
                <a:ext cx="242764" cy="472008"/>
                <a:chOff x="7908926" y="4624388"/>
                <a:chExt cx="655638" cy="1274763"/>
              </a:xfrm>
            </p:grpSpPr>
            <p:sp>
              <p:nvSpPr>
                <p:cNvPr id="178" name="Freeform 85"/>
                <p:cNvSpPr>
                  <a:spLocks/>
                </p:cNvSpPr>
                <p:nvPr/>
              </p:nvSpPr>
              <p:spPr bwMode="auto">
                <a:xfrm>
                  <a:off x="7908926" y="4624388"/>
                  <a:ext cx="655638" cy="1274763"/>
                </a:xfrm>
                <a:custGeom>
                  <a:avLst/>
                  <a:gdLst>
                    <a:gd name="T0" fmla="*/ 12 w 828"/>
                    <a:gd name="T1" fmla="*/ 1205 h 1606"/>
                    <a:gd name="T2" fmla="*/ 8 w 828"/>
                    <a:gd name="T3" fmla="*/ 1220 h 1606"/>
                    <a:gd name="T4" fmla="*/ 4 w 828"/>
                    <a:gd name="T5" fmla="*/ 1261 h 1606"/>
                    <a:gd name="T6" fmla="*/ 0 w 828"/>
                    <a:gd name="T7" fmla="*/ 1318 h 1606"/>
                    <a:gd name="T8" fmla="*/ 6 w 828"/>
                    <a:gd name="T9" fmla="*/ 1385 h 1606"/>
                    <a:gd name="T10" fmla="*/ 25 w 828"/>
                    <a:gd name="T11" fmla="*/ 1454 h 1606"/>
                    <a:gd name="T12" fmla="*/ 61 w 828"/>
                    <a:gd name="T13" fmla="*/ 1519 h 1606"/>
                    <a:gd name="T14" fmla="*/ 123 w 828"/>
                    <a:gd name="T15" fmla="*/ 1570 h 1606"/>
                    <a:gd name="T16" fmla="*/ 212 w 828"/>
                    <a:gd name="T17" fmla="*/ 1601 h 1606"/>
                    <a:gd name="T18" fmla="*/ 224 w 828"/>
                    <a:gd name="T19" fmla="*/ 1604 h 1606"/>
                    <a:gd name="T20" fmla="*/ 255 w 828"/>
                    <a:gd name="T21" fmla="*/ 1606 h 1606"/>
                    <a:gd name="T22" fmla="*/ 301 w 828"/>
                    <a:gd name="T23" fmla="*/ 1603 h 1606"/>
                    <a:gd name="T24" fmla="*/ 358 w 828"/>
                    <a:gd name="T25" fmla="*/ 1589 h 1606"/>
                    <a:gd name="T26" fmla="*/ 419 w 828"/>
                    <a:gd name="T27" fmla="*/ 1558 h 1606"/>
                    <a:gd name="T28" fmla="*/ 479 w 828"/>
                    <a:gd name="T29" fmla="*/ 1506 h 1606"/>
                    <a:gd name="T30" fmla="*/ 534 w 828"/>
                    <a:gd name="T31" fmla="*/ 1426 h 1606"/>
                    <a:gd name="T32" fmla="*/ 579 w 828"/>
                    <a:gd name="T33" fmla="*/ 1315 h 1606"/>
                    <a:gd name="T34" fmla="*/ 808 w 828"/>
                    <a:gd name="T35" fmla="*/ 380 h 1606"/>
                    <a:gd name="T36" fmla="*/ 815 w 828"/>
                    <a:gd name="T37" fmla="*/ 352 h 1606"/>
                    <a:gd name="T38" fmla="*/ 823 w 828"/>
                    <a:gd name="T39" fmla="*/ 305 h 1606"/>
                    <a:gd name="T40" fmla="*/ 828 w 828"/>
                    <a:gd name="T41" fmla="*/ 245 h 1606"/>
                    <a:gd name="T42" fmla="*/ 821 w 828"/>
                    <a:gd name="T43" fmla="*/ 179 h 1606"/>
                    <a:gd name="T44" fmla="*/ 799 w 828"/>
                    <a:gd name="T45" fmla="*/ 114 h 1606"/>
                    <a:gd name="T46" fmla="*/ 754 w 828"/>
                    <a:gd name="T47" fmla="*/ 57 h 1606"/>
                    <a:gd name="T48" fmla="*/ 682 w 828"/>
                    <a:gd name="T49" fmla="*/ 17 h 1606"/>
                    <a:gd name="T50" fmla="*/ 631 w 828"/>
                    <a:gd name="T51" fmla="*/ 3 h 1606"/>
                    <a:gd name="T52" fmla="*/ 609 w 828"/>
                    <a:gd name="T53" fmla="*/ 1 h 1606"/>
                    <a:gd name="T54" fmla="*/ 567 w 828"/>
                    <a:gd name="T55" fmla="*/ 0 h 1606"/>
                    <a:gd name="T56" fmla="*/ 514 w 828"/>
                    <a:gd name="T57" fmla="*/ 5 h 1606"/>
                    <a:gd name="T58" fmla="*/ 453 w 828"/>
                    <a:gd name="T59" fmla="*/ 26 h 1606"/>
                    <a:gd name="T60" fmla="*/ 390 w 828"/>
                    <a:gd name="T61" fmla="*/ 65 h 1606"/>
                    <a:gd name="T62" fmla="*/ 329 w 828"/>
                    <a:gd name="T63" fmla="*/ 130 h 1606"/>
                    <a:gd name="T64" fmla="*/ 276 w 828"/>
                    <a:gd name="T65" fmla="*/ 224 h 1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28" h="1606">
                      <a:moveTo>
                        <a:pt x="254" y="285"/>
                      </a:moveTo>
                      <a:lnTo>
                        <a:pt x="12" y="1205"/>
                      </a:lnTo>
                      <a:lnTo>
                        <a:pt x="11" y="1209"/>
                      </a:lnTo>
                      <a:lnTo>
                        <a:pt x="8" y="1220"/>
                      </a:lnTo>
                      <a:lnTo>
                        <a:pt x="6" y="1238"/>
                      </a:lnTo>
                      <a:lnTo>
                        <a:pt x="4" y="1261"/>
                      </a:lnTo>
                      <a:lnTo>
                        <a:pt x="2" y="1287"/>
                      </a:lnTo>
                      <a:lnTo>
                        <a:pt x="0" y="1318"/>
                      </a:lnTo>
                      <a:lnTo>
                        <a:pt x="2" y="1350"/>
                      </a:lnTo>
                      <a:lnTo>
                        <a:pt x="6" y="1385"/>
                      </a:lnTo>
                      <a:lnTo>
                        <a:pt x="13" y="1419"/>
                      </a:lnTo>
                      <a:lnTo>
                        <a:pt x="25" y="1454"/>
                      </a:lnTo>
                      <a:lnTo>
                        <a:pt x="41" y="1487"/>
                      </a:lnTo>
                      <a:lnTo>
                        <a:pt x="61" y="1519"/>
                      </a:lnTo>
                      <a:lnTo>
                        <a:pt x="89" y="1546"/>
                      </a:lnTo>
                      <a:lnTo>
                        <a:pt x="123" y="1570"/>
                      </a:lnTo>
                      <a:lnTo>
                        <a:pt x="164" y="1589"/>
                      </a:lnTo>
                      <a:lnTo>
                        <a:pt x="212" y="1601"/>
                      </a:lnTo>
                      <a:lnTo>
                        <a:pt x="216" y="1603"/>
                      </a:lnTo>
                      <a:lnTo>
                        <a:pt x="224" y="1604"/>
                      </a:lnTo>
                      <a:lnTo>
                        <a:pt x="238" y="1605"/>
                      </a:lnTo>
                      <a:lnTo>
                        <a:pt x="255" y="1606"/>
                      </a:lnTo>
                      <a:lnTo>
                        <a:pt x="277" y="1605"/>
                      </a:lnTo>
                      <a:lnTo>
                        <a:pt x="301" y="1603"/>
                      </a:lnTo>
                      <a:lnTo>
                        <a:pt x="329" y="1597"/>
                      </a:lnTo>
                      <a:lnTo>
                        <a:pt x="358" y="1589"/>
                      </a:lnTo>
                      <a:lnTo>
                        <a:pt x="388" y="1576"/>
                      </a:lnTo>
                      <a:lnTo>
                        <a:pt x="419" y="1558"/>
                      </a:lnTo>
                      <a:lnTo>
                        <a:pt x="449" y="1536"/>
                      </a:lnTo>
                      <a:lnTo>
                        <a:pt x="479" y="1506"/>
                      </a:lnTo>
                      <a:lnTo>
                        <a:pt x="507" y="1470"/>
                      </a:lnTo>
                      <a:lnTo>
                        <a:pt x="534" y="1426"/>
                      </a:lnTo>
                      <a:lnTo>
                        <a:pt x="558" y="1376"/>
                      </a:lnTo>
                      <a:lnTo>
                        <a:pt x="579" y="1315"/>
                      </a:lnTo>
                      <a:lnTo>
                        <a:pt x="807" y="383"/>
                      </a:lnTo>
                      <a:lnTo>
                        <a:pt x="808" y="380"/>
                      </a:lnTo>
                      <a:lnTo>
                        <a:pt x="812" y="369"/>
                      </a:lnTo>
                      <a:lnTo>
                        <a:pt x="815" y="352"/>
                      </a:lnTo>
                      <a:lnTo>
                        <a:pt x="820" y="331"/>
                      </a:lnTo>
                      <a:lnTo>
                        <a:pt x="823" y="305"/>
                      </a:lnTo>
                      <a:lnTo>
                        <a:pt x="827" y="276"/>
                      </a:lnTo>
                      <a:lnTo>
                        <a:pt x="828" y="245"/>
                      </a:lnTo>
                      <a:lnTo>
                        <a:pt x="827" y="213"/>
                      </a:lnTo>
                      <a:lnTo>
                        <a:pt x="821" y="179"/>
                      </a:lnTo>
                      <a:lnTo>
                        <a:pt x="813" y="146"/>
                      </a:lnTo>
                      <a:lnTo>
                        <a:pt x="799" y="114"/>
                      </a:lnTo>
                      <a:lnTo>
                        <a:pt x="779" y="85"/>
                      </a:lnTo>
                      <a:lnTo>
                        <a:pt x="754" y="57"/>
                      </a:lnTo>
                      <a:lnTo>
                        <a:pt x="723" y="34"/>
                      </a:lnTo>
                      <a:lnTo>
                        <a:pt x="682" y="17"/>
                      </a:lnTo>
                      <a:lnTo>
                        <a:pt x="634" y="4"/>
                      </a:lnTo>
                      <a:lnTo>
                        <a:pt x="631" y="3"/>
                      </a:lnTo>
                      <a:lnTo>
                        <a:pt x="623" y="2"/>
                      </a:lnTo>
                      <a:lnTo>
                        <a:pt x="609" y="1"/>
                      </a:lnTo>
                      <a:lnTo>
                        <a:pt x="590" y="0"/>
                      </a:lnTo>
                      <a:lnTo>
                        <a:pt x="567" y="0"/>
                      </a:lnTo>
                      <a:lnTo>
                        <a:pt x="542" y="1"/>
                      </a:lnTo>
                      <a:lnTo>
                        <a:pt x="514" y="5"/>
                      </a:lnTo>
                      <a:lnTo>
                        <a:pt x="484" y="14"/>
                      </a:lnTo>
                      <a:lnTo>
                        <a:pt x="453" y="26"/>
                      </a:lnTo>
                      <a:lnTo>
                        <a:pt x="422" y="43"/>
                      </a:lnTo>
                      <a:lnTo>
                        <a:pt x="390" y="65"/>
                      </a:lnTo>
                      <a:lnTo>
                        <a:pt x="359" y="94"/>
                      </a:lnTo>
                      <a:lnTo>
                        <a:pt x="329" y="130"/>
                      </a:lnTo>
                      <a:lnTo>
                        <a:pt x="301" y="174"/>
                      </a:lnTo>
                      <a:lnTo>
                        <a:pt x="276" y="224"/>
                      </a:lnTo>
                      <a:lnTo>
                        <a:pt x="254" y="285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solidFill>
                    <a:sysClr val="windowText" lastClr="000000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79" name="Freeform 86"/>
                <p:cNvSpPr>
                  <a:spLocks/>
                </p:cNvSpPr>
                <p:nvPr/>
              </p:nvSpPr>
              <p:spPr bwMode="auto">
                <a:xfrm>
                  <a:off x="7967663" y="5167313"/>
                  <a:ext cx="444500" cy="666750"/>
                </a:xfrm>
                <a:custGeom>
                  <a:avLst/>
                  <a:gdLst>
                    <a:gd name="T0" fmla="*/ 175 w 560"/>
                    <a:gd name="T1" fmla="*/ 18 h 840"/>
                    <a:gd name="T2" fmla="*/ 178 w 560"/>
                    <a:gd name="T3" fmla="*/ 17 h 840"/>
                    <a:gd name="T4" fmla="*/ 187 w 560"/>
                    <a:gd name="T5" fmla="*/ 15 h 840"/>
                    <a:gd name="T6" fmla="*/ 199 w 560"/>
                    <a:gd name="T7" fmla="*/ 12 h 840"/>
                    <a:gd name="T8" fmla="*/ 217 w 560"/>
                    <a:gd name="T9" fmla="*/ 8 h 840"/>
                    <a:gd name="T10" fmla="*/ 238 w 560"/>
                    <a:gd name="T11" fmla="*/ 4 h 840"/>
                    <a:gd name="T12" fmla="*/ 262 w 560"/>
                    <a:gd name="T13" fmla="*/ 2 h 840"/>
                    <a:gd name="T14" fmla="*/ 289 w 560"/>
                    <a:gd name="T15" fmla="*/ 0 h 840"/>
                    <a:gd name="T16" fmla="*/ 318 w 560"/>
                    <a:gd name="T17" fmla="*/ 0 h 840"/>
                    <a:gd name="T18" fmla="*/ 348 w 560"/>
                    <a:gd name="T19" fmla="*/ 2 h 840"/>
                    <a:gd name="T20" fmla="*/ 380 w 560"/>
                    <a:gd name="T21" fmla="*/ 5 h 840"/>
                    <a:gd name="T22" fmla="*/ 413 w 560"/>
                    <a:gd name="T23" fmla="*/ 13 h 840"/>
                    <a:gd name="T24" fmla="*/ 444 w 560"/>
                    <a:gd name="T25" fmla="*/ 24 h 840"/>
                    <a:gd name="T26" fmla="*/ 475 w 560"/>
                    <a:gd name="T27" fmla="*/ 39 h 840"/>
                    <a:gd name="T28" fmla="*/ 506 w 560"/>
                    <a:gd name="T29" fmla="*/ 58 h 840"/>
                    <a:gd name="T30" fmla="*/ 534 w 560"/>
                    <a:gd name="T31" fmla="*/ 83 h 840"/>
                    <a:gd name="T32" fmla="*/ 560 w 560"/>
                    <a:gd name="T33" fmla="*/ 113 h 840"/>
                    <a:gd name="T34" fmla="*/ 424 w 560"/>
                    <a:gd name="T35" fmla="*/ 648 h 840"/>
                    <a:gd name="T36" fmla="*/ 423 w 560"/>
                    <a:gd name="T37" fmla="*/ 650 h 840"/>
                    <a:gd name="T38" fmla="*/ 422 w 560"/>
                    <a:gd name="T39" fmla="*/ 657 h 840"/>
                    <a:gd name="T40" fmla="*/ 418 w 560"/>
                    <a:gd name="T41" fmla="*/ 669 h 840"/>
                    <a:gd name="T42" fmla="*/ 413 w 560"/>
                    <a:gd name="T43" fmla="*/ 683 h 840"/>
                    <a:gd name="T44" fmla="*/ 406 w 560"/>
                    <a:gd name="T45" fmla="*/ 700 h 840"/>
                    <a:gd name="T46" fmla="*/ 396 w 560"/>
                    <a:gd name="T47" fmla="*/ 718 h 840"/>
                    <a:gd name="T48" fmla="*/ 385 w 560"/>
                    <a:gd name="T49" fmla="*/ 737 h 840"/>
                    <a:gd name="T50" fmla="*/ 371 w 560"/>
                    <a:gd name="T51" fmla="*/ 756 h 840"/>
                    <a:gd name="T52" fmla="*/ 355 w 560"/>
                    <a:gd name="T53" fmla="*/ 776 h 840"/>
                    <a:gd name="T54" fmla="*/ 335 w 560"/>
                    <a:gd name="T55" fmla="*/ 793 h 840"/>
                    <a:gd name="T56" fmla="*/ 314 w 560"/>
                    <a:gd name="T57" fmla="*/ 809 h 840"/>
                    <a:gd name="T58" fmla="*/ 288 w 560"/>
                    <a:gd name="T59" fmla="*/ 823 h 840"/>
                    <a:gd name="T60" fmla="*/ 259 w 560"/>
                    <a:gd name="T61" fmla="*/ 833 h 840"/>
                    <a:gd name="T62" fmla="*/ 227 w 560"/>
                    <a:gd name="T63" fmla="*/ 839 h 840"/>
                    <a:gd name="T64" fmla="*/ 191 w 560"/>
                    <a:gd name="T65" fmla="*/ 840 h 840"/>
                    <a:gd name="T66" fmla="*/ 152 w 560"/>
                    <a:gd name="T67" fmla="*/ 836 h 840"/>
                    <a:gd name="T68" fmla="*/ 150 w 560"/>
                    <a:gd name="T69" fmla="*/ 836 h 840"/>
                    <a:gd name="T70" fmla="*/ 144 w 560"/>
                    <a:gd name="T71" fmla="*/ 833 h 840"/>
                    <a:gd name="T72" fmla="*/ 135 w 560"/>
                    <a:gd name="T73" fmla="*/ 831 h 840"/>
                    <a:gd name="T74" fmla="*/ 122 w 560"/>
                    <a:gd name="T75" fmla="*/ 826 h 840"/>
                    <a:gd name="T76" fmla="*/ 108 w 560"/>
                    <a:gd name="T77" fmla="*/ 821 h 840"/>
                    <a:gd name="T78" fmla="*/ 93 w 560"/>
                    <a:gd name="T79" fmla="*/ 813 h 840"/>
                    <a:gd name="T80" fmla="*/ 77 w 560"/>
                    <a:gd name="T81" fmla="*/ 802 h 840"/>
                    <a:gd name="T82" fmla="*/ 61 w 560"/>
                    <a:gd name="T83" fmla="*/ 790 h 840"/>
                    <a:gd name="T84" fmla="*/ 46 w 560"/>
                    <a:gd name="T85" fmla="*/ 773 h 840"/>
                    <a:gd name="T86" fmla="*/ 31 w 560"/>
                    <a:gd name="T87" fmla="*/ 755 h 840"/>
                    <a:gd name="T88" fmla="*/ 19 w 560"/>
                    <a:gd name="T89" fmla="*/ 733 h 840"/>
                    <a:gd name="T90" fmla="*/ 9 w 560"/>
                    <a:gd name="T91" fmla="*/ 708 h 840"/>
                    <a:gd name="T92" fmla="*/ 2 w 560"/>
                    <a:gd name="T93" fmla="*/ 679 h 840"/>
                    <a:gd name="T94" fmla="*/ 0 w 560"/>
                    <a:gd name="T95" fmla="*/ 646 h 840"/>
                    <a:gd name="T96" fmla="*/ 1 w 560"/>
                    <a:gd name="T97" fmla="*/ 609 h 840"/>
                    <a:gd name="T98" fmla="*/ 8 w 560"/>
                    <a:gd name="T99" fmla="*/ 567 h 840"/>
                    <a:gd name="T100" fmla="*/ 175 w 560"/>
                    <a:gd name="T101" fmla="*/ 18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60" h="840">
                      <a:moveTo>
                        <a:pt x="175" y="18"/>
                      </a:moveTo>
                      <a:lnTo>
                        <a:pt x="178" y="17"/>
                      </a:lnTo>
                      <a:lnTo>
                        <a:pt x="187" y="15"/>
                      </a:lnTo>
                      <a:lnTo>
                        <a:pt x="199" y="12"/>
                      </a:lnTo>
                      <a:lnTo>
                        <a:pt x="217" y="8"/>
                      </a:lnTo>
                      <a:lnTo>
                        <a:pt x="238" y="4"/>
                      </a:lnTo>
                      <a:lnTo>
                        <a:pt x="262" y="2"/>
                      </a:lnTo>
                      <a:lnTo>
                        <a:pt x="289" y="0"/>
                      </a:lnTo>
                      <a:lnTo>
                        <a:pt x="318" y="0"/>
                      </a:lnTo>
                      <a:lnTo>
                        <a:pt x="348" y="2"/>
                      </a:lnTo>
                      <a:lnTo>
                        <a:pt x="380" y="5"/>
                      </a:lnTo>
                      <a:lnTo>
                        <a:pt x="413" y="13"/>
                      </a:lnTo>
                      <a:lnTo>
                        <a:pt x="444" y="24"/>
                      </a:lnTo>
                      <a:lnTo>
                        <a:pt x="475" y="39"/>
                      </a:lnTo>
                      <a:lnTo>
                        <a:pt x="506" y="58"/>
                      </a:lnTo>
                      <a:lnTo>
                        <a:pt x="534" y="83"/>
                      </a:lnTo>
                      <a:lnTo>
                        <a:pt x="560" y="113"/>
                      </a:lnTo>
                      <a:lnTo>
                        <a:pt x="424" y="648"/>
                      </a:lnTo>
                      <a:lnTo>
                        <a:pt x="423" y="650"/>
                      </a:lnTo>
                      <a:lnTo>
                        <a:pt x="422" y="657"/>
                      </a:lnTo>
                      <a:lnTo>
                        <a:pt x="418" y="669"/>
                      </a:lnTo>
                      <a:lnTo>
                        <a:pt x="413" y="683"/>
                      </a:lnTo>
                      <a:lnTo>
                        <a:pt x="406" y="700"/>
                      </a:lnTo>
                      <a:lnTo>
                        <a:pt x="396" y="718"/>
                      </a:lnTo>
                      <a:lnTo>
                        <a:pt x="385" y="737"/>
                      </a:lnTo>
                      <a:lnTo>
                        <a:pt x="371" y="756"/>
                      </a:lnTo>
                      <a:lnTo>
                        <a:pt x="355" y="776"/>
                      </a:lnTo>
                      <a:lnTo>
                        <a:pt x="335" y="793"/>
                      </a:lnTo>
                      <a:lnTo>
                        <a:pt x="314" y="809"/>
                      </a:lnTo>
                      <a:lnTo>
                        <a:pt x="288" y="823"/>
                      </a:lnTo>
                      <a:lnTo>
                        <a:pt x="259" y="833"/>
                      </a:lnTo>
                      <a:lnTo>
                        <a:pt x="227" y="839"/>
                      </a:lnTo>
                      <a:lnTo>
                        <a:pt x="191" y="840"/>
                      </a:lnTo>
                      <a:lnTo>
                        <a:pt x="152" y="836"/>
                      </a:lnTo>
                      <a:lnTo>
                        <a:pt x="150" y="836"/>
                      </a:lnTo>
                      <a:lnTo>
                        <a:pt x="144" y="833"/>
                      </a:lnTo>
                      <a:lnTo>
                        <a:pt x="135" y="831"/>
                      </a:lnTo>
                      <a:lnTo>
                        <a:pt x="122" y="826"/>
                      </a:lnTo>
                      <a:lnTo>
                        <a:pt x="108" y="821"/>
                      </a:lnTo>
                      <a:lnTo>
                        <a:pt x="93" y="813"/>
                      </a:lnTo>
                      <a:lnTo>
                        <a:pt x="77" y="802"/>
                      </a:lnTo>
                      <a:lnTo>
                        <a:pt x="61" y="790"/>
                      </a:lnTo>
                      <a:lnTo>
                        <a:pt x="46" y="773"/>
                      </a:lnTo>
                      <a:lnTo>
                        <a:pt x="31" y="755"/>
                      </a:lnTo>
                      <a:lnTo>
                        <a:pt x="19" y="733"/>
                      </a:lnTo>
                      <a:lnTo>
                        <a:pt x="9" y="708"/>
                      </a:lnTo>
                      <a:lnTo>
                        <a:pt x="2" y="679"/>
                      </a:lnTo>
                      <a:lnTo>
                        <a:pt x="0" y="646"/>
                      </a:lnTo>
                      <a:lnTo>
                        <a:pt x="1" y="609"/>
                      </a:lnTo>
                      <a:lnTo>
                        <a:pt x="8" y="567"/>
                      </a:lnTo>
                      <a:lnTo>
                        <a:pt x="175" y="1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solidFill>
                    <a:sysClr val="windowText" lastClr="000000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 rot="8867684" flipV="1">
                <a:off x="8287098" y="3700079"/>
                <a:ext cx="242764" cy="472008"/>
                <a:chOff x="7908926" y="4624388"/>
                <a:chExt cx="655638" cy="1274763"/>
              </a:xfrm>
            </p:grpSpPr>
            <p:sp>
              <p:nvSpPr>
                <p:cNvPr id="176" name="Freeform 85"/>
                <p:cNvSpPr>
                  <a:spLocks/>
                </p:cNvSpPr>
                <p:nvPr/>
              </p:nvSpPr>
              <p:spPr bwMode="auto">
                <a:xfrm>
                  <a:off x="7908926" y="4624388"/>
                  <a:ext cx="655638" cy="1274763"/>
                </a:xfrm>
                <a:custGeom>
                  <a:avLst/>
                  <a:gdLst>
                    <a:gd name="T0" fmla="*/ 12 w 828"/>
                    <a:gd name="T1" fmla="*/ 1205 h 1606"/>
                    <a:gd name="T2" fmla="*/ 8 w 828"/>
                    <a:gd name="T3" fmla="*/ 1220 h 1606"/>
                    <a:gd name="T4" fmla="*/ 4 w 828"/>
                    <a:gd name="T5" fmla="*/ 1261 h 1606"/>
                    <a:gd name="T6" fmla="*/ 0 w 828"/>
                    <a:gd name="T7" fmla="*/ 1318 h 1606"/>
                    <a:gd name="T8" fmla="*/ 6 w 828"/>
                    <a:gd name="T9" fmla="*/ 1385 h 1606"/>
                    <a:gd name="T10" fmla="*/ 25 w 828"/>
                    <a:gd name="T11" fmla="*/ 1454 h 1606"/>
                    <a:gd name="T12" fmla="*/ 61 w 828"/>
                    <a:gd name="T13" fmla="*/ 1519 h 1606"/>
                    <a:gd name="T14" fmla="*/ 123 w 828"/>
                    <a:gd name="T15" fmla="*/ 1570 h 1606"/>
                    <a:gd name="T16" fmla="*/ 212 w 828"/>
                    <a:gd name="T17" fmla="*/ 1601 h 1606"/>
                    <a:gd name="T18" fmla="*/ 224 w 828"/>
                    <a:gd name="T19" fmla="*/ 1604 h 1606"/>
                    <a:gd name="T20" fmla="*/ 255 w 828"/>
                    <a:gd name="T21" fmla="*/ 1606 h 1606"/>
                    <a:gd name="T22" fmla="*/ 301 w 828"/>
                    <a:gd name="T23" fmla="*/ 1603 h 1606"/>
                    <a:gd name="T24" fmla="*/ 358 w 828"/>
                    <a:gd name="T25" fmla="*/ 1589 h 1606"/>
                    <a:gd name="T26" fmla="*/ 419 w 828"/>
                    <a:gd name="T27" fmla="*/ 1558 h 1606"/>
                    <a:gd name="T28" fmla="*/ 479 w 828"/>
                    <a:gd name="T29" fmla="*/ 1506 h 1606"/>
                    <a:gd name="T30" fmla="*/ 534 w 828"/>
                    <a:gd name="T31" fmla="*/ 1426 h 1606"/>
                    <a:gd name="T32" fmla="*/ 579 w 828"/>
                    <a:gd name="T33" fmla="*/ 1315 h 1606"/>
                    <a:gd name="T34" fmla="*/ 808 w 828"/>
                    <a:gd name="T35" fmla="*/ 380 h 1606"/>
                    <a:gd name="T36" fmla="*/ 815 w 828"/>
                    <a:gd name="T37" fmla="*/ 352 h 1606"/>
                    <a:gd name="T38" fmla="*/ 823 w 828"/>
                    <a:gd name="T39" fmla="*/ 305 h 1606"/>
                    <a:gd name="T40" fmla="*/ 828 w 828"/>
                    <a:gd name="T41" fmla="*/ 245 h 1606"/>
                    <a:gd name="T42" fmla="*/ 821 w 828"/>
                    <a:gd name="T43" fmla="*/ 179 h 1606"/>
                    <a:gd name="T44" fmla="*/ 799 w 828"/>
                    <a:gd name="T45" fmla="*/ 114 h 1606"/>
                    <a:gd name="T46" fmla="*/ 754 w 828"/>
                    <a:gd name="T47" fmla="*/ 57 h 1606"/>
                    <a:gd name="T48" fmla="*/ 682 w 828"/>
                    <a:gd name="T49" fmla="*/ 17 h 1606"/>
                    <a:gd name="T50" fmla="*/ 631 w 828"/>
                    <a:gd name="T51" fmla="*/ 3 h 1606"/>
                    <a:gd name="T52" fmla="*/ 609 w 828"/>
                    <a:gd name="T53" fmla="*/ 1 h 1606"/>
                    <a:gd name="T54" fmla="*/ 567 w 828"/>
                    <a:gd name="T55" fmla="*/ 0 h 1606"/>
                    <a:gd name="T56" fmla="*/ 514 w 828"/>
                    <a:gd name="T57" fmla="*/ 5 h 1606"/>
                    <a:gd name="T58" fmla="*/ 453 w 828"/>
                    <a:gd name="T59" fmla="*/ 26 h 1606"/>
                    <a:gd name="T60" fmla="*/ 390 w 828"/>
                    <a:gd name="T61" fmla="*/ 65 h 1606"/>
                    <a:gd name="T62" fmla="*/ 329 w 828"/>
                    <a:gd name="T63" fmla="*/ 130 h 1606"/>
                    <a:gd name="T64" fmla="*/ 276 w 828"/>
                    <a:gd name="T65" fmla="*/ 224 h 1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28" h="1606">
                      <a:moveTo>
                        <a:pt x="254" y="285"/>
                      </a:moveTo>
                      <a:lnTo>
                        <a:pt x="12" y="1205"/>
                      </a:lnTo>
                      <a:lnTo>
                        <a:pt x="11" y="1209"/>
                      </a:lnTo>
                      <a:lnTo>
                        <a:pt x="8" y="1220"/>
                      </a:lnTo>
                      <a:lnTo>
                        <a:pt x="6" y="1238"/>
                      </a:lnTo>
                      <a:lnTo>
                        <a:pt x="4" y="1261"/>
                      </a:lnTo>
                      <a:lnTo>
                        <a:pt x="2" y="1287"/>
                      </a:lnTo>
                      <a:lnTo>
                        <a:pt x="0" y="1318"/>
                      </a:lnTo>
                      <a:lnTo>
                        <a:pt x="2" y="1350"/>
                      </a:lnTo>
                      <a:lnTo>
                        <a:pt x="6" y="1385"/>
                      </a:lnTo>
                      <a:lnTo>
                        <a:pt x="13" y="1419"/>
                      </a:lnTo>
                      <a:lnTo>
                        <a:pt x="25" y="1454"/>
                      </a:lnTo>
                      <a:lnTo>
                        <a:pt x="41" y="1487"/>
                      </a:lnTo>
                      <a:lnTo>
                        <a:pt x="61" y="1519"/>
                      </a:lnTo>
                      <a:lnTo>
                        <a:pt x="89" y="1546"/>
                      </a:lnTo>
                      <a:lnTo>
                        <a:pt x="123" y="1570"/>
                      </a:lnTo>
                      <a:lnTo>
                        <a:pt x="164" y="1589"/>
                      </a:lnTo>
                      <a:lnTo>
                        <a:pt x="212" y="1601"/>
                      </a:lnTo>
                      <a:lnTo>
                        <a:pt x="216" y="1603"/>
                      </a:lnTo>
                      <a:lnTo>
                        <a:pt x="224" y="1604"/>
                      </a:lnTo>
                      <a:lnTo>
                        <a:pt x="238" y="1605"/>
                      </a:lnTo>
                      <a:lnTo>
                        <a:pt x="255" y="1606"/>
                      </a:lnTo>
                      <a:lnTo>
                        <a:pt x="277" y="1605"/>
                      </a:lnTo>
                      <a:lnTo>
                        <a:pt x="301" y="1603"/>
                      </a:lnTo>
                      <a:lnTo>
                        <a:pt x="329" y="1597"/>
                      </a:lnTo>
                      <a:lnTo>
                        <a:pt x="358" y="1589"/>
                      </a:lnTo>
                      <a:lnTo>
                        <a:pt x="388" y="1576"/>
                      </a:lnTo>
                      <a:lnTo>
                        <a:pt x="419" y="1558"/>
                      </a:lnTo>
                      <a:lnTo>
                        <a:pt x="449" y="1536"/>
                      </a:lnTo>
                      <a:lnTo>
                        <a:pt x="479" y="1506"/>
                      </a:lnTo>
                      <a:lnTo>
                        <a:pt x="507" y="1470"/>
                      </a:lnTo>
                      <a:lnTo>
                        <a:pt x="534" y="1426"/>
                      </a:lnTo>
                      <a:lnTo>
                        <a:pt x="558" y="1376"/>
                      </a:lnTo>
                      <a:lnTo>
                        <a:pt x="579" y="1315"/>
                      </a:lnTo>
                      <a:lnTo>
                        <a:pt x="807" y="383"/>
                      </a:lnTo>
                      <a:lnTo>
                        <a:pt x="808" y="380"/>
                      </a:lnTo>
                      <a:lnTo>
                        <a:pt x="812" y="369"/>
                      </a:lnTo>
                      <a:lnTo>
                        <a:pt x="815" y="352"/>
                      </a:lnTo>
                      <a:lnTo>
                        <a:pt x="820" y="331"/>
                      </a:lnTo>
                      <a:lnTo>
                        <a:pt x="823" y="305"/>
                      </a:lnTo>
                      <a:lnTo>
                        <a:pt x="827" y="276"/>
                      </a:lnTo>
                      <a:lnTo>
                        <a:pt x="828" y="245"/>
                      </a:lnTo>
                      <a:lnTo>
                        <a:pt x="827" y="213"/>
                      </a:lnTo>
                      <a:lnTo>
                        <a:pt x="821" y="179"/>
                      </a:lnTo>
                      <a:lnTo>
                        <a:pt x="813" y="146"/>
                      </a:lnTo>
                      <a:lnTo>
                        <a:pt x="799" y="114"/>
                      </a:lnTo>
                      <a:lnTo>
                        <a:pt x="779" y="85"/>
                      </a:lnTo>
                      <a:lnTo>
                        <a:pt x="754" y="57"/>
                      </a:lnTo>
                      <a:lnTo>
                        <a:pt x="723" y="34"/>
                      </a:lnTo>
                      <a:lnTo>
                        <a:pt x="682" y="17"/>
                      </a:lnTo>
                      <a:lnTo>
                        <a:pt x="634" y="4"/>
                      </a:lnTo>
                      <a:lnTo>
                        <a:pt x="631" y="3"/>
                      </a:lnTo>
                      <a:lnTo>
                        <a:pt x="623" y="2"/>
                      </a:lnTo>
                      <a:lnTo>
                        <a:pt x="609" y="1"/>
                      </a:lnTo>
                      <a:lnTo>
                        <a:pt x="590" y="0"/>
                      </a:lnTo>
                      <a:lnTo>
                        <a:pt x="567" y="0"/>
                      </a:lnTo>
                      <a:lnTo>
                        <a:pt x="542" y="1"/>
                      </a:lnTo>
                      <a:lnTo>
                        <a:pt x="514" y="5"/>
                      </a:lnTo>
                      <a:lnTo>
                        <a:pt x="484" y="14"/>
                      </a:lnTo>
                      <a:lnTo>
                        <a:pt x="453" y="26"/>
                      </a:lnTo>
                      <a:lnTo>
                        <a:pt x="422" y="43"/>
                      </a:lnTo>
                      <a:lnTo>
                        <a:pt x="390" y="65"/>
                      </a:lnTo>
                      <a:lnTo>
                        <a:pt x="359" y="94"/>
                      </a:lnTo>
                      <a:lnTo>
                        <a:pt x="329" y="130"/>
                      </a:lnTo>
                      <a:lnTo>
                        <a:pt x="301" y="174"/>
                      </a:lnTo>
                      <a:lnTo>
                        <a:pt x="276" y="224"/>
                      </a:lnTo>
                      <a:lnTo>
                        <a:pt x="254" y="285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solidFill>
                    <a:sysClr val="windowText" lastClr="000000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77" name="Freeform 86"/>
                <p:cNvSpPr>
                  <a:spLocks/>
                </p:cNvSpPr>
                <p:nvPr/>
              </p:nvSpPr>
              <p:spPr bwMode="auto">
                <a:xfrm>
                  <a:off x="7967663" y="5167313"/>
                  <a:ext cx="444500" cy="666750"/>
                </a:xfrm>
                <a:custGeom>
                  <a:avLst/>
                  <a:gdLst>
                    <a:gd name="T0" fmla="*/ 175 w 560"/>
                    <a:gd name="T1" fmla="*/ 18 h 840"/>
                    <a:gd name="T2" fmla="*/ 178 w 560"/>
                    <a:gd name="T3" fmla="*/ 17 h 840"/>
                    <a:gd name="T4" fmla="*/ 187 w 560"/>
                    <a:gd name="T5" fmla="*/ 15 h 840"/>
                    <a:gd name="T6" fmla="*/ 199 w 560"/>
                    <a:gd name="T7" fmla="*/ 12 h 840"/>
                    <a:gd name="T8" fmla="*/ 217 w 560"/>
                    <a:gd name="T9" fmla="*/ 8 h 840"/>
                    <a:gd name="T10" fmla="*/ 238 w 560"/>
                    <a:gd name="T11" fmla="*/ 4 h 840"/>
                    <a:gd name="T12" fmla="*/ 262 w 560"/>
                    <a:gd name="T13" fmla="*/ 2 h 840"/>
                    <a:gd name="T14" fmla="*/ 289 w 560"/>
                    <a:gd name="T15" fmla="*/ 0 h 840"/>
                    <a:gd name="T16" fmla="*/ 318 w 560"/>
                    <a:gd name="T17" fmla="*/ 0 h 840"/>
                    <a:gd name="T18" fmla="*/ 348 w 560"/>
                    <a:gd name="T19" fmla="*/ 2 h 840"/>
                    <a:gd name="T20" fmla="*/ 380 w 560"/>
                    <a:gd name="T21" fmla="*/ 5 h 840"/>
                    <a:gd name="T22" fmla="*/ 413 w 560"/>
                    <a:gd name="T23" fmla="*/ 13 h 840"/>
                    <a:gd name="T24" fmla="*/ 444 w 560"/>
                    <a:gd name="T25" fmla="*/ 24 h 840"/>
                    <a:gd name="T26" fmla="*/ 475 w 560"/>
                    <a:gd name="T27" fmla="*/ 39 h 840"/>
                    <a:gd name="T28" fmla="*/ 506 w 560"/>
                    <a:gd name="T29" fmla="*/ 58 h 840"/>
                    <a:gd name="T30" fmla="*/ 534 w 560"/>
                    <a:gd name="T31" fmla="*/ 83 h 840"/>
                    <a:gd name="T32" fmla="*/ 560 w 560"/>
                    <a:gd name="T33" fmla="*/ 113 h 840"/>
                    <a:gd name="T34" fmla="*/ 424 w 560"/>
                    <a:gd name="T35" fmla="*/ 648 h 840"/>
                    <a:gd name="T36" fmla="*/ 423 w 560"/>
                    <a:gd name="T37" fmla="*/ 650 h 840"/>
                    <a:gd name="T38" fmla="*/ 422 w 560"/>
                    <a:gd name="T39" fmla="*/ 657 h 840"/>
                    <a:gd name="T40" fmla="*/ 418 w 560"/>
                    <a:gd name="T41" fmla="*/ 669 h 840"/>
                    <a:gd name="T42" fmla="*/ 413 w 560"/>
                    <a:gd name="T43" fmla="*/ 683 h 840"/>
                    <a:gd name="T44" fmla="*/ 406 w 560"/>
                    <a:gd name="T45" fmla="*/ 700 h 840"/>
                    <a:gd name="T46" fmla="*/ 396 w 560"/>
                    <a:gd name="T47" fmla="*/ 718 h 840"/>
                    <a:gd name="T48" fmla="*/ 385 w 560"/>
                    <a:gd name="T49" fmla="*/ 737 h 840"/>
                    <a:gd name="T50" fmla="*/ 371 w 560"/>
                    <a:gd name="T51" fmla="*/ 756 h 840"/>
                    <a:gd name="T52" fmla="*/ 355 w 560"/>
                    <a:gd name="T53" fmla="*/ 776 h 840"/>
                    <a:gd name="T54" fmla="*/ 335 w 560"/>
                    <a:gd name="T55" fmla="*/ 793 h 840"/>
                    <a:gd name="T56" fmla="*/ 314 w 560"/>
                    <a:gd name="T57" fmla="*/ 809 h 840"/>
                    <a:gd name="T58" fmla="*/ 288 w 560"/>
                    <a:gd name="T59" fmla="*/ 823 h 840"/>
                    <a:gd name="T60" fmla="*/ 259 w 560"/>
                    <a:gd name="T61" fmla="*/ 833 h 840"/>
                    <a:gd name="T62" fmla="*/ 227 w 560"/>
                    <a:gd name="T63" fmla="*/ 839 h 840"/>
                    <a:gd name="T64" fmla="*/ 191 w 560"/>
                    <a:gd name="T65" fmla="*/ 840 h 840"/>
                    <a:gd name="T66" fmla="*/ 152 w 560"/>
                    <a:gd name="T67" fmla="*/ 836 h 840"/>
                    <a:gd name="T68" fmla="*/ 150 w 560"/>
                    <a:gd name="T69" fmla="*/ 836 h 840"/>
                    <a:gd name="T70" fmla="*/ 144 w 560"/>
                    <a:gd name="T71" fmla="*/ 833 h 840"/>
                    <a:gd name="T72" fmla="*/ 135 w 560"/>
                    <a:gd name="T73" fmla="*/ 831 h 840"/>
                    <a:gd name="T74" fmla="*/ 122 w 560"/>
                    <a:gd name="T75" fmla="*/ 826 h 840"/>
                    <a:gd name="T76" fmla="*/ 108 w 560"/>
                    <a:gd name="T77" fmla="*/ 821 h 840"/>
                    <a:gd name="T78" fmla="*/ 93 w 560"/>
                    <a:gd name="T79" fmla="*/ 813 h 840"/>
                    <a:gd name="T80" fmla="*/ 77 w 560"/>
                    <a:gd name="T81" fmla="*/ 802 h 840"/>
                    <a:gd name="T82" fmla="*/ 61 w 560"/>
                    <a:gd name="T83" fmla="*/ 790 h 840"/>
                    <a:gd name="T84" fmla="*/ 46 w 560"/>
                    <a:gd name="T85" fmla="*/ 773 h 840"/>
                    <a:gd name="T86" fmla="*/ 31 w 560"/>
                    <a:gd name="T87" fmla="*/ 755 h 840"/>
                    <a:gd name="T88" fmla="*/ 19 w 560"/>
                    <a:gd name="T89" fmla="*/ 733 h 840"/>
                    <a:gd name="T90" fmla="*/ 9 w 560"/>
                    <a:gd name="T91" fmla="*/ 708 h 840"/>
                    <a:gd name="T92" fmla="*/ 2 w 560"/>
                    <a:gd name="T93" fmla="*/ 679 h 840"/>
                    <a:gd name="T94" fmla="*/ 0 w 560"/>
                    <a:gd name="T95" fmla="*/ 646 h 840"/>
                    <a:gd name="T96" fmla="*/ 1 w 560"/>
                    <a:gd name="T97" fmla="*/ 609 h 840"/>
                    <a:gd name="T98" fmla="*/ 8 w 560"/>
                    <a:gd name="T99" fmla="*/ 567 h 840"/>
                    <a:gd name="T100" fmla="*/ 175 w 560"/>
                    <a:gd name="T101" fmla="*/ 18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60" h="840">
                      <a:moveTo>
                        <a:pt x="175" y="18"/>
                      </a:moveTo>
                      <a:lnTo>
                        <a:pt x="178" y="17"/>
                      </a:lnTo>
                      <a:lnTo>
                        <a:pt x="187" y="15"/>
                      </a:lnTo>
                      <a:lnTo>
                        <a:pt x="199" y="12"/>
                      </a:lnTo>
                      <a:lnTo>
                        <a:pt x="217" y="8"/>
                      </a:lnTo>
                      <a:lnTo>
                        <a:pt x="238" y="4"/>
                      </a:lnTo>
                      <a:lnTo>
                        <a:pt x="262" y="2"/>
                      </a:lnTo>
                      <a:lnTo>
                        <a:pt x="289" y="0"/>
                      </a:lnTo>
                      <a:lnTo>
                        <a:pt x="318" y="0"/>
                      </a:lnTo>
                      <a:lnTo>
                        <a:pt x="348" y="2"/>
                      </a:lnTo>
                      <a:lnTo>
                        <a:pt x="380" y="5"/>
                      </a:lnTo>
                      <a:lnTo>
                        <a:pt x="413" y="13"/>
                      </a:lnTo>
                      <a:lnTo>
                        <a:pt x="444" y="24"/>
                      </a:lnTo>
                      <a:lnTo>
                        <a:pt x="475" y="39"/>
                      </a:lnTo>
                      <a:lnTo>
                        <a:pt x="506" y="58"/>
                      </a:lnTo>
                      <a:lnTo>
                        <a:pt x="534" y="83"/>
                      </a:lnTo>
                      <a:lnTo>
                        <a:pt x="560" y="113"/>
                      </a:lnTo>
                      <a:lnTo>
                        <a:pt x="424" y="648"/>
                      </a:lnTo>
                      <a:lnTo>
                        <a:pt x="423" y="650"/>
                      </a:lnTo>
                      <a:lnTo>
                        <a:pt x="422" y="657"/>
                      </a:lnTo>
                      <a:lnTo>
                        <a:pt x="418" y="669"/>
                      </a:lnTo>
                      <a:lnTo>
                        <a:pt x="413" y="683"/>
                      </a:lnTo>
                      <a:lnTo>
                        <a:pt x="406" y="700"/>
                      </a:lnTo>
                      <a:lnTo>
                        <a:pt x="396" y="718"/>
                      </a:lnTo>
                      <a:lnTo>
                        <a:pt x="385" y="737"/>
                      </a:lnTo>
                      <a:lnTo>
                        <a:pt x="371" y="756"/>
                      </a:lnTo>
                      <a:lnTo>
                        <a:pt x="355" y="776"/>
                      </a:lnTo>
                      <a:lnTo>
                        <a:pt x="335" y="793"/>
                      </a:lnTo>
                      <a:lnTo>
                        <a:pt x="314" y="809"/>
                      </a:lnTo>
                      <a:lnTo>
                        <a:pt x="288" y="823"/>
                      </a:lnTo>
                      <a:lnTo>
                        <a:pt x="259" y="833"/>
                      </a:lnTo>
                      <a:lnTo>
                        <a:pt x="227" y="839"/>
                      </a:lnTo>
                      <a:lnTo>
                        <a:pt x="191" y="840"/>
                      </a:lnTo>
                      <a:lnTo>
                        <a:pt x="152" y="836"/>
                      </a:lnTo>
                      <a:lnTo>
                        <a:pt x="150" y="836"/>
                      </a:lnTo>
                      <a:lnTo>
                        <a:pt x="144" y="833"/>
                      </a:lnTo>
                      <a:lnTo>
                        <a:pt x="135" y="831"/>
                      </a:lnTo>
                      <a:lnTo>
                        <a:pt x="122" y="826"/>
                      </a:lnTo>
                      <a:lnTo>
                        <a:pt x="108" y="821"/>
                      </a:lnTo>
                      <a:lnTo>
                        <a:pt x="93" y="813"/>
                      </a:lnTo>
                      <a:lnTo>
                        <a:pt x="77" y="802"/>
                      </a:lnTo>
                      <a:lnTo>
                        <a:pt x="61" y="790"/>
                      </a:lnTo>
                      <a:lnTo>
                        <a:pt x="46" y="773"/>
                      </a:lnTo>
                      <a:lnTo>
                        <a:pt x="31" y="755"/>
                      </a:lnTo>
                      <a:lnTo>
                        <a:pt x="19" y="733"/>
                      </a:lnTo>
                      <a:lnTo>
                        <a:pt x="9" y="708"/>
                      </a:lnTo>
                      <a:lnTo>
                        <a:pt x="2" y="679"/>
                      </a:lnTo>
                      <a:lnTo>
                        <a:pt x="0" y="646"/>
                      </a:lnTo>
                      <a:lnTo>
                        <a:pt x="1" y="609"/>
                      </a:lnTo>
                      <a:lnTo>
                        <a:pt x="8" y="567"/>
                      </a:lnTo>
                      <a:lnTo>
                        <a:pt x="175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ysClr val="windowText" lastClr="000000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1BF107D-CC46-46BE-AC40-1362EF709EE3}"/>
                </a:ext>
              </a:extLst>
            </p:cNvPr>
            <p:cNvSpPr txBox="1"/>
            <p:nvPr/>
          </p:nvSpPr>
          <p:spPr>
            <a:xfrm>
              <a:off x="11619397" y="5577853"/>
              <a:ext cx="4320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/>
              <a:r>
                <a:rPr lang="en-ZA" sz="700" dirty="0">
                  <a:solidFill>
                    <a:srgbClr val="00A5E5"/>
                  </a:solidFill>
                  <a:latin typeface="Arial"/>
                </a:rPr>
                <a:t>Identity</a:t>
              </a: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11748069" y="5416774"/>
              <a:ext cx="163830" cy="145242"/>
              <a:chOff x="3566160" y="4147849"/>
              <a:chExt cx="1488369" cy="1319501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3891915" y="4147849"/>
                <a:ext cx="855347" cy="85534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A5E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182"/>
              <p:cNvSpPr/>
              <p:nvPr/>
            </p:nvSpPr>
            <p:spPr>
              <a:xfrm flipH="1">
                <a:off x="3566160" y="5082540"/>
                <a:ext cx="1488369" cy="384810"/>
              </a:xfrm>
              <a:custGeom>
                <a:avLst/>
                <a:gdLst>
                  <a:gd name="connsiteX0" fmla="*/ 1103559 w 1488369"/>
                  <a:gd name="connsiteY0" fmla="*/ 0 h 384810"/>
                  <a:gd name="connsiteX1" fmla="*/ 873530 w 1488369"/>
                  <a:gd name="connsiteY1" fmla="*/ 116443 h 384810"/>
                  <a:gd name="connsiteX2" fmla="*/ 744185 w 1488369"/>
                  <a:gd name="connsiteY2" fmla="*/ 128924 h 384810"/>
                  <a:gd name="connsiteX3" fmla="*/ 614839 w 1488369"/>
                  <a:gd name="connsiteY3" fmla="*/ 116443 h 384810"/>
                  <a:gd name="connsiteX4" fmla="*/ 384810 w 1488369"/>
                  <a:gd name="connsiteY4" fmla="*/ 0 h 384810"/>
                  <a:gd name="connsiteX5" fmla="*/ 0 w 1488369"/>
                  <a:gd name="connsiteY5" fmla="*/ 384810 h 384810"/>
                  <a:gd name="connsiteX6" fmla="*/ 741609 w 1488369"/>
                  <a:gd name="connsiteY6" fmla="*/ 384810 h 384810"/>
                  <a:gd name="connsiteX7" fmla="*/ 746760 w 1488369"/>
                  <a:gd name="connsiteY7" fmla="*/ 384810 h 384810"/>
                  <a:gd name="connsiteX8" fmla="*/ 1488369 w 1488369"/>
                  <a:gd name="connsiteY8" fmla="*/ 384810 h 384810"/>
                  <a:gd name="connsiteX9" fmla="*/ 1103559 w 1488369"/>
                  <a:gd name="connsiteY9" fmla="*/ 0 h 38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8369" h="384810">
                    <a:moveTo>
                      <a:pt x="1103559" y="0"/>
                    </a:moveTo>
                    <a:cubicBezTo>
                      <a:pt x="984020" y="79534"/>
                      <a:pt x="972709" y="102275"/>
                      <a:pt x="873530" y="116443"/>
                    </a:cubicBezTo>
                    <a:lnTo>
                      <a:pt x="744185" y="128924"/>
                    </a:lnTo>
                    <a:lnTo>
                      <a:pt x="614839" y="116443"/>
                    </a:lnTo>
                    <a:cubicBezTo>
                      <a:pt x="515660" y="102275"/>
                      <a:pt x="504349" y="79534"/>
                      <a:pt x="384810" y="0"/>
                    </a:cubicBezTo>
                    <a:cubicBezTo>
                      <a:pt x="259715" y="42545"/>
                      <a:pt x="160655" y="53975"/>
                      <a:pt x="0" y="384810"/>
                    </a:cubicBezTo>
                    <a:lnTo>
                      <a:pt x="741609" y="384810"/>
                    </a:lnTo>
                    <a:lnTo>
                      <a:pt x="746760" y="384810"/>
                    </a:lnTo>
                    <a:lnTo>
                      <a:pt x="1488369" y="384810"/>
                    </a:lnTo>
                    <a:cubicBezTo>
                      <a:pt x="1327714" y="53975"/>
                      <a:pt x="1228654" y="42545"/>
                      <a:pt x="1103559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00A5E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2C47D8EA-7D21-45E9-8381-36D91DCB8EE1}"/>
                </a:ext>
              </a:extLst>
            </p:cNvPr>
            <p:cNvGrpSpPr/>
            <p:nvPr/>
          </p:nvGrpSpPr>
          <p:grpSpPr>
            <a:xfrm>
              <a:off x="11151810" y="1298782"/>
              <a:ext cx="2249164" cy="267579"/>
              <a:chOff x="3401285" y="2025103"/>
              <a:chExt cx="2278800" cy="267579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560D44C8-27A6-4B2E-9DE9-357330DAD689}"/>
                  </a:ext>
                </a:extLst>
              </p:cNvPr>
              <p:cNvSpPr/>
              <p:nvPr/>
            </p:nvSpPr>
            <p:spPr>
              <a:xfrm>
                <a:off x="3401285" y="2025103"/>
                <a:ext cx="2278800" cy="263259"/>
              </a:xfrm>
              <a:prstGeom prst="rect">
                <a:avLst/>
              </a:prstGeom>
              <a:no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A5E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3209A6A2-414B-4EDC-AC7F-D199F81D8414}"/>
                  </a:ext>
                </a:extLst>
              </p:cNvPr>
              <p:cNvSpPr txBox="1"/>
              <p:nvPr/>
            </p:nvSpPr>
            <p:spPr>
              <a:xfrm>
                <a:off x="4121924" y="2027484"/>
                <a:ext cx="840295" cy="1299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My Identity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7D1EDBB3-160C-4680-8D88-E909E46D8930}"/>
                  </a:ext>
                </a:extLst>
              </p:cNvPr>
              <p:cNvSpPr txBox="1"/>
              <p:nvPr/>
            </p:nvSpPr>
            <p:spPr>
              <a:xfrm>
                <a:off x="3947253" y="2166182"/>
                <a:ext cx="1189637" cy="126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26 July 6:26 AM</a:t>
                </a:r>
              </a:p>
            </p:txBody>
          </p: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8D6E6CB-F0DC-4CC1-A4EB-C36DE639248E}"/>
                </a:ext>
              </a:extLst>
            </p:cNvPr>
            <p:cNvSpPr txBox="1"/>
            <p:nvPr/>
          </p:nvSpPr>
          <p:spPr>
            <a:xfrm>
              <a:off x="11187924" y="3273309"/>
              <a:ext cx="197258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/>
              <a:r>
                <a:rPr lang="en-ZA" sz="900" dirty="0">
                  <a:solidFill>
                    <a:srgbClr val="080808">
                      <a:lumMod val="75000"/>
                      <a:lumOff val="25000"/>
                    </a:srgbClr>
                  </a:solidFill>
                  <a:latin typeface="Arial"/>
                </a:rPr>
                <a:t>ORGAN DONOR STATUS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8D6E6CB-F0DC-4CC1-A4EB-C36DE639248E}"/>
                </a:ext>
              </a:extLst>
            </p:cNvPr>
            <p:cNvSpPr txBox="1"/>
            <p:nvPr/>
          </p:nvSpPr>
          <p:spPr>
            <a:xfrm>
              <a:off x="11193266" y="3979863"/>
              <a:ext cx="196723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/>
              <a:r>
                <a:rPr lang="en-ZA" sz="900" dirty="0">
                  <a:solidFill>
                    <a:srgbClr val="080808">
                      <a:lumMod val="75000"/>
                      <a:lumOff val="25000"/>
                    </a:srgbClr>
                  </a:solidFill>
                  <a:latin typeface="Arial"/>
                </a:rPr>
                <a:t>PARTICIPATION IN RESEARCH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B481228-B4EF-474C-9D25-68D440E175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179891" y="3474727"/>
              <a:ext cx="2166546" cy="252299"/>
              <a:chOff x="5873124" y="1484663"/>
              <a:chExt cx="2175460" cy="253337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98C334F6-0DFD-469D-A038-91A3D816FFF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39961" y="1484663"/>
                <a:ext cx="408623" cy="253337"/>
                <a:chOff x="7437356" y="3891638"/>
                <a:chExt cx="371475" cy="230306"/>
              </a:xfrm>
            </p:grpSpPr>
            <p:sp>
              <p:nvSpPr>
                <p:cNvPr id="193" name="Rectangle: Rounded Corners 302">
                  <a:extLst>
                    <a:ext uri="{FF2B5EF4-FFF2-40B4-BE49-F238E27FC236}">
                      <a16:creationId xmlns:a16="http://schemas.microsoft.com/office/drawing/2014/main" id="{75464800-FBA8-4BC3-90A2-E4346C9CAD6C}"/>
                    </a:ext>
                  </a:extLst>
                </p:cNvPr>
                <p:cNvSpPr/>
                <p:nvPr/>
              </p:nvSpPr>
              <p:spPr>
                <a:xfrm>
                  <a:off x="7437356" y="3891638"/>
                  <a:ext cx="371475" cy="23030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D26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92964C6D-733A-468F-BF75-C5F20F187F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81045" y="3898791"/>
                  <a:ext cx="216000" cy="2160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5400" dist="12700" dir="2700000" algn="tl" rotWithShape="0">
                    <a:prstClr val="black">
                      <a:alpha val="38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2" name="TextBox 304">
                <a:extLst>
                  <a:ext uri="{FF2B5EF4-FFF2-40B4-BE49-F238E27FC236}">
                    <a16:creationId xmlns:a16="http://schemas.microsoft.com/office/drawing/2014/main" id="{3E72DF92-FAE1-47E2-B19C-AE96D5ED993E}"/>
                  </a:ext>
                </a:extLst>
              </p:cNvPr>
              <p:cNvSpPr txBox="1"/>
              <p:nvPr/>
            </p:nvSpPr>
            <p:spPr>
              <a:xfrm>
                <a:off x="5873124" y="1542082"/>
                <a:ext cx="1669008" cy="139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Donate my Organs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BB481228-B4EF-474C-9D25-68D440E175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187924" y="4241396"/>
              <a:ext cx="2166546" cy="252299"/>
              <a:chOff x="5873124" y="1484663"/>
              <a:chExt cx="2175460" cy="253337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98C334F6-0DFD-469D-A038-91A3D816FFF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39961" y="1484663"/>
                <a:ext cx="408623" cy="253337"/>
                <a:chOff x="7437356" y="3891638"/>
                <a:chExt cx="371475" cy="230306"/>
              </a:xfrm>
            </p:grpSpPr>
            <p:sp>
              <p:nvSpPr>
                <p:cNvPr id="198" name="Rectangle: Rounded Corners 302">
                  <a:extLst>
                    <a:ext uri="{FF2B5EF4-FFF2-40B4-BE49-F238E27FC236}">
                      <a16:creationId xmlns:a16="http://schemas.microsoft.com/office/drawing/2014/main" id="{75464800-FBA8-4BC3-90A2-E4346C9CAD6C}"/>
                    </a:ext>
                  </a:extLst>
                </p:cNvPr>
                <p:cNvSpPr/>
                <p:nvPr/>
              </p:nvSpPr>
              <p:spPr>
                <a:xfrm>
                  <a:off x="7437356" y="3891638"/>
                  <a:ext cx="371475" cy="23030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D26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92964C6D-733A-468F-BF75-C5F20F187F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81045" y="3898791"/>
                  <a:ext cx="216000" cy="2160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5400" dist="12700" dir="2700000" algn="tl" rotWithShape="0">
                    <a:prstClr val="black">
                      <a:alpha val="38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7" name="TextBox 304">
                <a:extLst>
                  <a:ext uri="{FF2B5EF4-FFF2-40B4-BE49-F238E27FC236}">
                    <a16:creationId xmlns:a16="http://schemas.microsoft.com/office/drawing/2014/main" id="{3E72DF92-FAE1-47E2-B19C-AE96D5ED993E}"/>
                  </a:ext>
                </a:extLst>
              </p:cNvPr>
              <p:cNvSpPr txBox="1"/>
              <p:nvPr/>
            </p:nvSpPr>
            <p:spPr>
              <a:xfrm>
                <a:off x="5873124" y="1542082"/>
                <a:ext cx="1669008" cy="139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Participate in Research</a:t>
                </a:r>
              </a:p>
            </p:txBody>
          </p:sp>
        </p:grpSp>
      </p:grpSp>
      <p:sp>
        <p:nvSpPr>
          <p:cNvPr id="214" name="Rectangle 213"/>
          <p:cNvSpPr/>
          <p:nvPr/>
        </p:nvSpPr>
        <p:spPr>
          <a:xfrm>
            <a:off x="6013204" y="4473017"/>
            <a:ext cx="2432233" cy="345399"/>
          </a:xfrm>
          <a:prstGeom prst="rect">
            <a:avLst/>
          </a:prstGeom>
          <a:solidFill>
            <a:schemeClr val="accent1">
              <a:lumMod val="40000"/>
              <a:lumOff val="60000"/>
              <a:alpha val="21000"/>
            </a:schemeClr>
          </a:solidFill>
          <a:ln w="2222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5" name="Freeform 214"/>
          <p:cNvSpPr/>
          <p:nvPr/>
        </p:nvSpPr>
        <p:spPr>
          <a:xfrm>
            <a:off x="8452283" y="3131371"/>
            <a:ext cx="2773680" cy="1747590"/>
          </a:xfrm>
          <a:custGeom>
            <a:avLst/>
            <a:gdLst>
              <a:gd name="connsiteX0" fmla="*/ 6096 w 2767584"/>
              <a:gd name="connsiteY0" fmla="*/ 2194560 h 2615184"/>
              <a:gd name="connsiteX1" fmla="*/ 347472 w 2767584"/>
              <a:gd name="connsiteY1" fmla="*/ 0 h 2615184"/>
              <a:gd name="connsiteX2" fmla="*/ 2767584 w 2767584"/>
              <a:gd name="connsiteY2" fmla="*/ 0 h 2615184"/>
              <a:gd name="connsiteX3" fmla="*/ 2767584 w 2767584"/>
              <a:gd name="connsiteY3" fmla="*/ 2615184 h 2615184"/>
              <a:gd name="connsiteX4" fmla="*/ 292608 w 2767584"/>
              <a:gd name="connsiteY4" fmla="*/ 2615184 h 2615184"/>
              <a:gd name="connsiteX5" fmla="*/ 0 w 2767584"/>
              <a:gd name="connsiteY5" fmla="*/ 2542032 h 2615184"/>
              <a:gd name="connsiteX6" fmla="*/ 6096 w 2767584"/>
              <a:gd name="connsiteY6" fmla="*/ 2194560 h 2615184"/>
              <a:gd name="connsiteX0" fmla="*/ 0 w 2767584"/>
              <a:gd name="connsiteY0" fmla="*/ 1986277 h 2615184"/>
              <a:gd name="connsiteX1" fmla="*/ 347472 w 2767584"/>
              <a:gd name="connsiteY1" fmla="*/ 0 h 2615184"/>
              <a:gd name="connsiteX2" fmla="*/ 2767584 w 2767584"/>
              <a:gd name="connsiteY2" fmla="*/ 0 h 2615184"/>
              <a:gd name="connsiteX3" fmla="*/ 2767584 w 2767584"/>
              <a:gd name="connsiteY3" fmla="*/ 2615184 h 2615184"/>
              <a:gd name="connsiteX4" fmla="*/ 292608 w 2767584"/>
              <a:gd name="connsiteY4" fmla="*/ 2615184 h 2615184"/>
              <a:gd name="connsiteX5" fmla="*/ 0 w 2767584"/>
              <a:gd name="connsiteY5" fmla="*/ 2542032 h 2615184"/>
              <a:gd name="connsiteX6" fmla="*/ 0 w 2767584"/>
              <a:gd name="connsiteY6" fmla="*/ 1986277 h 2615184"/>
              <a:gd name="connsiteX0" fmla="*/ 6096 w 2773680"/>
              <a:gd name="connsiteY0" fmla="*/ 1986277 h 2615184"/>
              <a:gd name="connsiteX1" fmla="*/ 353568 w 2773680"/>
              <a:gd name="connsiteY1" fmla="*/ 0 h 2615184"/>
              <a:gd name="connsiteX2" fmla="*/ 2773680 w 2773680"/>
              <a:gd name="connsiteY2" fmla="*/ 0 h 2615184"/>
              <a:gd name="connsiteX3" fmla="*/ 2773680 w 2773680"/>
              <a:gd name="connsiteY3" fmla="*/ 2615184 h 2615184"/>
              <a:gd name="connsiteX4" fmla="*/ 298704 w 2773680"/>
              <a:gd name="connsiteY4" fmla="*/ 2615184 h 2615184"/>
              <a:gd name="connsiteX5" fmla="*/ 0 w 2773680"/>
              <a:gd name="connsiteY5" fmla="*/ 2513630 h 2615184"/>
              <a:gd name="connsiteX6" fmla="*/ 6096 w 2773680"/>
              <a:gd name="connsiteY6" fmla="*/ 1986277 h 261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3680" h="2615184">
                <a:moveTo>
                  <a:pt x="6096" y="1986277"/>
                </a:moveTo>
                <a:lnTo>
                  <a:pt x="353568" y="0"/>
                </a:lnTo>
                <a:lnTo>
                  <a:pt x="2773680" y="0"/>
                </a:lnTo>
                <a:lnTo>
                  <a:pt x="2773680" y="2615184"/>
                </a:lnTo>
                <a:lnTo>
                  <a:pt x="298704" y="2615184"/>
                </a:lnTo>
                <a:lnTo>
                  <a:pt x="0" y="2513630"/>
                </a:lnTo>
                <a:lnTo>
                  <a:pt x="6096" y="198627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7" name="TextBox 216"/>
          <p:cNvSpPr txBox="1"/>
          <p:nvPr/>
        </p:nvSpPr>
        <p:spPr>
          <a:xfrm>
            <a:off x="8721283" y="3271857"/>
            <a:ext cx="2530949" cy="156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Permission Based Model</a:t>
            </a:r>
          </a:p>
          <a:p>
            <a:endParaRPr lang="en-NZ" b="1" dirty="0"/>
          </a:p>
          <a:p>
            <a:pPr defTabSz="536575">
              <a:lnSpc>
                <a:spcPct val="110000"/>
              </a:lnSpc>
            </a:pPr>
            <a:r>
              <a:rPr lang="en-NZ" dirty="0"/>
              <a:t>	Granularity</a:t>
            </a:r>
          </a:p>
          <a:p>
            <a:pPr defTabSz="536575">
              <a:lnSpc>
                <a:spcPct val="110000"/>
              </a:lnSpc>
            </a:pPr>
            <a:r>
              <a:rPr lang="en-NZ" dirty="0"/>
              <a:t>	Transparency</a:t>
            </a:r>
          </a:p>
          <a:p>
            <a:pPr defTabSz="536575">
              <a:lnSpc>
                <a:spcPct val="110000"/>
              </a:lnSpc>
            </a:pPr>
            <a:r>
              <a:rPr lang="en-NZ" b="1" dirty="0"/>
              <a:t>	</a:t>
            </a:r>
            <a:r>
              <a:rPr lang="en-NZ" dirty="0"/>
              <a:t>Availability</a:t>
            </a:r>
          </a:p>
        </p:txBody>
      </p:sp>
      <p:sp>
        <p:nvSpPr>
          <p:cNvPr id="218" name="Isosceles Triangle 217"/>
          <p:cNvSpPr/>
          <p:nvPr/>
        </p:nvSpPr>
        <p:spPr>
          <a:xfrm>
            <a:off x="9039014" y="3912829"/>
            <a:ext cx="236102" cy="203536"/>
          </a:xfrm>
          <a:prstGeom prst="triangle">
            <a:avLst/>
          </a:prstGeom>
          <a:solidFill>
            <a:srgbClr val="4FD2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9" name="Isosceles Triangle 218"/>
          <p:cNvSpPr/>
          <p:nvPr/>
        </p:nvSpPr>
        <p:spPr>
          <a:xfrm>
            <a:off x="9039014" y="4202880"/>
            <a:ext cx="236102" cy="203536"/>
          </a:xfrm>
          <a:prstGeom prst="triangle">
            <a:avLst/>
          </a:prstGeom>
          <a:solidFill>
            <a:srgbClr val="4FD2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0" name="Isosceles Triangle 219"/>
          <p:cNvSpPr/>
          <p:nvPr/>
        </p:nvSpPr>
        <p:spPr>
          <a:xfrm>
            <a:off x="9039014" y="4492932"/>
            <a:ext cx="236102" cy="203536"/>
          </a:xfrm>
          <a:prstGeom prst="triangle">
            <a:avLst/>
          </a:prstGeom>
          <a:solidFill>
            <a:srgbClr val="4FD2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3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14" grpId="0" animBg="1"/>
      <p:bldP spid="215" grpId="0" animBg="1"/>
      <p:bldP spid="217" grpId="0"/>
      <p:bldP spid="218" grpId="0" animBg="1"/>
      <p:bldP spid="219" grpId="0" animBg="1"/>
      <p:bldP spid="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What is Social License?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2106" y="3980218"/>
            <a:ext cx="1404000" cy="9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NZ" sz="1600" b="1" dirty="0"/>
              <a:t>Legitimacy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2105" y="2968013"/>
            <a:ext cx="1404000" cy="9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NZ" sz="1600" b="1" dirty="0"/>
              <a:t>Credibility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106" y="1928252"/>
            <a:ext cx="1404000" cy="9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NZ" sz="1600" b="1" dirty="0"/>
              <a:t>Trust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4758" y="3980218"/>
            <a:ext cx="6267157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/>
              <a:t>Following the local norms including those that are </a:t>
            </a:r>
            <a:r>
              <a:rPr lang="en-US" sz="1600" dirty="0"/>
              <a:t>legal, social and cultural and both formal and informal in nature.</a:t>
            </a:r>
            <a:endParaRPr lang="en-NZ" sz="1600" dirty="0"/>
          </a:p>
        </p:txBody>
      </p:sp>
      <p:sp>
        <p:nvSpPr>
          <p:cNvPr id="9" name="Rectangle 8"/>
          <p:cNvSpPr/>
          <p:nvPr/>
        </p:nvSpPr>
        <p:spPr>
          <a:xfrm>
            <a:off x="4424758" y="2968013"/>
            <a:ext cx="6267157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/>
              <a:t>Building an open and consistent framework for how you work, being true to this and consistently applying your framework with stakeholders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4758" y="1928252"/>
            <a:ext cx="6267157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 very high quality of relationship and one that takes both time and effort to create trust, or the willingness to be vulnerable to the actions of another.</a:t>
            </a:r>
            <a:endParaRPr lang="en-NZ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2106" y="5001086"/>
            <a:ext cx="1404000" cy="9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NZ" sz="1600" b="1" dirty="0"/>
              <a:t>Laws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4758" y="5001086"/>
            <a:ext cx="6267157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system of rules which a particular country or community recognizes as regulating the actions of its members and which it may enforce by the imposition of penalties.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1213662" y="1928252"/>
            <a:ext cx="1424497" cy="3972834"/>
          </a:xfrm>
          <a:prstGeom prst="triangle">
            <a:avLst/>
          </a:prstGeom>
          <a:gradFill flip="none" rotWithShape="1">
            <a:gsLst>
              <a:gs pos="29000">
                <a:srgbClr val="92D050"/>
              </a:gs>
              <a:gs pos="58000">
                <a:schemeClr val="accent5"/>
              </a:gs>
              <a:gs pos="84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151015" y="5915486"/>
            <a:ext cx="154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/>
              <a:t>Transactional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1015" y="1558920"/>
            <a:ext cx="154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/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23876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Vision for the Health Data Ecosystem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3152" y="2145792"/>
            <a:ext cx="4425696" cy="349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The right data is available to support the patient and their whanau so that they can get the care they need to be well and independent</a:t>
            </a:r>
          </a:p>
        </p:txBody>
      </p:sp>
    </p:spTree>
    <p:extLst>
      <p:ext uri="{BB962C8B-B14F-4D97-AF65-F5344CB8AC3E}">
        <p14:creationId xmlns:p14="http://schemas.microsoft.com/office/powerpoint/2010/main" val="210811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7740630" y="2405225"/>
            <a:ext cx="1491409" cy="417094"/>
          </a:xfrm>
          <a:prstGeom prst="roundRect">
            <a:avLst/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57250"/>
            <a:r>
              <a:rPr lang="en-NZ" sz="1100" b="1" dirty="0">
                <a:solidFill>
                  <a:prstClr val="white"/>
                </a:solidFill>
                <a:ea typeface="Source Sans Pro" panose="020B0503030403020204" pitchFamily="34" charset="0"/>
              </a:rPr>
              <a:t>Digital Environment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740630" y="1468943"/>
            <a:ext cx="1491409" cy="411219"/>
          </a:xfrm>
          <a:prstGeom prst="roundRect">
            <a:avLst/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57250"/>
            <a:r>
              <a:rPr lang="en-NZ" sz="1100" b="1" dirty="0">
                <a:solidFill>
                  <a:prstClr val="white"/>
                </a:solidFill>
                <a:ea typeface="Source Sans Pro" panose="020B0503030403020204" pitchFamily="34" charset="0"/>
              </a:rPr>
              <a:t>Capabilities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292904" y="1468943"/>
            <a:ext cx="788847" cy="1353376"/>
          </a:xfrm>
          <a:prstGeom prst="roundRect">
            <a:avLst>
              <a:gd name="adj" fmla="val 8761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57250"/>
            <a:r>
              <a:rPr lang="en-NZ" sz="1100" b="1" dirty="0">
                <a:solidFill>
                  <a:prstClr val="white"/>
                </a:solidFill>
                <a:ea typeface="Source Sans Pro" panose="020B0503030403020204" pitchFamily="34" charset="0"/>
              </a:rPr>
              <a:t>Principles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2776" y="1287944"/>
            <a:ext cx="2627090" cy="1731883"/>
          </a:xfrm>
          <a:prstGeom prst="roundRect">
            <a:avLst>
              <a:gd name="adj" fmla="val 1658"/>
            </a:avLst>
          </a:prstGeom>
          <a:noFill/>
          <a:ln w="19050">
            <a:solidFill>
              <a:srgbClr val="21346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57250"/>
            <a:endParaRPr lang="en-NZ" sz="1000" b="1" dirty="0">
              <a:solidFill>
                <a:prstClr val="white"/>
              </a:solidFill>
              <a:ea typeface="Source Sans Pro" panose="020B0503030403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99275" y="1291146"/>
            <a:ext cx="419919" cy="1645078"/>
          </a:xfrm>
          <a:prstGeom prst="rect">
            <a:avLst/>
          </a:prstGeom>
        </p:spPr>
        <p:txBody>
          <a:bodyPr vert="vert270" wrap="none" lIns="85725" tIns="42863" rIns="85725" bIns="42863" rtlCol="0">
            <a:noAutofit/>
          </a:bodyPr>
          <a:lstStyle/>
          <a:p>
            <a:pPr defTabSz="857250">
              <a:lnSpc>
                <a:spcPct val="150000"/>
              </a:lnSpc>
            </a:pPr>
            <a:r>
              <a:rPr lang="en-NZ" sz="1100" b="1" dirty="0">
                <a:solidFill>
                  <a:srgbClr val="213463"/>
                </a:solidFill>
                <a:ea typeface="Source Sans Pro" panose="020B0503030403020204" pitchFamily="34" charset="0"/>
              </a:rPr>
              <a:t>Digital Health Ecosystem</a:t>
            </a:r>
          </a:p>
        </p:txBody>
      </p:sp>
      <p:sp>
        <p:nvSpPr>
          <p:cNvPr id="5" name="Freeform 4"/>
          <p:cNvSpPr/>
          <p:nvPr/>
        </p:nvSpPr>
        <p:spPr>
          <a:xfrm>
            <a:off x="6507481" y="1931467"/>
            <a:ext cx="4450080" cy="1451813"/>
          </a:xfrm>
          <a:custGeom>
            <a:avLst/>
            <a:gdLst>
              <a:gd name="connsiteX0" fmla="*/ 1303020 w 4358640"/>
              <a:gd name="connsiteY0" fmla="*/ 0 h 1043940"/>
              <a:gd name="connsiteX1" fmla="*/ 0 w 4358640"/>
              <a:gd name="connsiteY1" fmla="*/ 1043940 h 1043940"/>
              <a:gd name="connsiteX2" fmla="*/ 4358640 w 4358640"/>
              <a:gd name="connsiteY2" fmla="*/ 1028700 h 1043940"/>
              <a:gd name="connsiteX3" fmla="*/ 2613660 w 4358640"/>
              <a:gd name="connsiteY3" fmla="*/ 7620 h 1043940"/>
              <a:gd name="connsiteX4" fmla="*/ 1303020 w 4358640"/>
              <a:gd name="connsiteY4" fmla="*/ 0 h 1043940"/>
              <a:gd name="connsiteX0" fmla="*/ 1303020 w 4430319"/>
              <a:gd name="connsiteY0" fmla="*/ 0 h 1043940"/>
              <a:gd name="connsiteX1" fmla="*/ 0 w 4430319"/>
              <a:gd name="connsiteY1" fmla="*/ 1043940 h 1043940"/>
              <a:gd name="connsiteX2" fmla="*/ 4358640 w 4430319"/>
              <a:gd name="connsiteY2" fmla="*/ 1028700 h 1043940"/>
              <a:gd name="connsiteX3" fmla="*/ 2613660 w 4430319"/>
              <a:gd name="connsiteY3" fmla="*/ 7620 h 1043940"/>
              <a:gd name="connsiteX4" fmla="*/ 1303020 w 4430319"/>
              <a:gd name="connsiteY4" fmla="*/ 0 h 1043940"/>
              <a:gd name="connsiteX0" fmla="*/ 1303020 w 4358640"/>
              <a:gd name="connsiteY0" fmla="*/ 0 h 1043940"/>
              <a:gd name="connsiteX1" fmla="*/ 0 w 4358640"/>
              <a:gd name="connsiteY1" fmla="*/ 1043940 h 1043940"/>
              <a:gd name="connsiteX2" fmla="*/ 4358640 w 4358640"/>
              <a:gd name="connsiteY2" fmla="*/ 1028700 h 1043940"/>
              <a:gd name="connsiteX3" fmla="*/ 2613660 w 4358640"/>
              <a:gd name="connsiteY3" fmla="*/ 7620 h 1043940"/>
              <a:gd name="connsiteX4" fmla="*/ 1303020 w 4358640"/>
              <a:gd name="connsiteY4" fmla="*/ 0 h 1043940"/>
              <a:gd name="connsiteX0" fmla="*/ 1303020 w 4358640"/>
              <a:gd name="connsiteY0" fmla="*/ 0 h 1043940"/>
              <a:gd name="connsiteX1" fmla="*/ 0 w 4358640"/>
              <a:gd name="connsiteY1" fmla="*/ 1043940 h 1043940"/>
              <a:gd name="connsiteX2" fmla="*/ 4358640 w 4358640"/>
              <a:gd name="connsiteY2" fmla="*/ 1028700 h 1043940"/>
              <a:gd name="connsiteX3" fmla="*/ 2613660 w 4358640"/>
              <a:gd name="connsiteY3" fmla="*/ 7620 h 1043940"/>
              <a:gd name="connsiteX4" fmla="*/ 1303020 w 4358640"/>
              <a:gd name="connsiteY4" fmla="*/ 0 h 1043940"/>
              <a:gd name="connsiteX0" fmla="*/ 1303020 w 4358640"/>
              <a:gd name="connsiteY0" fmla="*/ 0 h 1043940"/>
              <a:gd name="connsiteX1" fmla="*/ 0 w 4358640"/>
              <a:gd name="connsiteY1" fmla="*/ 1043940 h 1043940"/>
              <a:gd name="connsiteX2" fmla="*/ 4358640 w 4358640"/>
              <a:gd name="connsiteY2" fmla="*/ 1028700 h 1043940"/>
              <a:gd name="connsiteX3" fmla="*/ 2613660 w 4358640"/>
              <a:gd name="connsiteY3" fmla="*/ 7620 h 1043940"/>
              <a:gd name="connsiteX4" fmla="*/ 1303020 w 4358640"/>
              <a:gd name="connsiteY4" fmla="*/ 0 h 1043940"/>
              <a:gd name="connsiteX0" fmla="*/ 1303020 w 4358640"/>
              <a:gd name="connsiteY0" fmla="*/ 0 h 1043940"/>
              <a:gd name="connsiteX1" fmla="*/ 0 w 4358640"/>
              <a:gd name="connsiteY1" fmla="*/ 1043940 h 1043940"/>
              <a:gd name="connsiteX2" fmla="*/ 4358640 w 4358640"/>
              <a:gd name="connsiteY2" fmla="*/ 1028700 h 1043940"/>
              <a:gd name="connsiteX3" fmla="*/ 2613660 w 4358640"/>
              <a:gd name="connsiteY3" fmla="*/ 7620 h 1043940"/>
              <a:gd name="connsiteX4" fmla="*/ 1303020 w 4358640"/>
              <a:gd name="connsiteY4" fmla="*/ 0 h 1043940"/>
              <a:gd name="connsiteX0" fmla="*/ 1303020 w 4358640"/>
              <a:gd name="connsiteY0" fmla="*/ 0 h 1043940"/>
              <a:gd name="connsiteX1" fmla="*/ 0 w 4358640"/>
              <a:gd name="connsiteY1" fmla="*/ 1043940 h 1043940"/>
              <a:gd name="connsiteX2" fmla="*/ 4358640 w 4358640"/>
              <a:gd name="connsiteY2" fmla="*/ 1028700 h 1043940"/>
              <a:gd name="connsiteX3" fmla="*/ 2613660 w 4358640"/>
              <a:gd name="connsiteY3" fmla="*/ 7620 h 1043940"/>
              <a:gd name="connsiteX4" fmla="*/ 1303020 w 4358640"/>
              <a:gd name="connsiteY4" fmla="*/ 0 h 1043940"/>
              <a:gd name="connsiteX0" fmla="*/ 1265703 w 4358640"/>
              <a:gd name="connsiteY0" fmla="*/ 0 h 1082040"/>
              <a:gd name="connsiteX1" fmla="*/ 0 w 4358640"/>
              <a:gd name="connsiteY1" fmla="*/ 1082040 h 1082040"/>
              <a:gd name="connsiteX2" fmla="*/ 4358640 w 4358640"/>
              <a:gd name="connsiteY2" fmla="*/ 1066800 h 1082040"/>
              <a:gd name="connsiteX3" fmla="*/ 2613660 w 4358640"/>
              <a:gd name="connsiteY3" fmla="*/ 45720 h 1082040"/>
              <a:gd name="connsiteX4" fmla="*/ 1265703 w 4358640"/>
              <a:gd name="connsiteY4" fmla="*/ 0 h 1082040"/>
              <a:gd name="connsiteX0" fmla="*/ 1265703 w 4358640"/>
              <a:gd name="connsiteY0" fmla="*/ 0 h 1082040"/>
              <a:gd name="connsiteX1" fmla="*/ 0 w 4358640"/>
              <a:gd name="connsiteY1" fmla="*/ 1082040 h 1082040"/>
              <a:gd name="connsiteX2" fmla="*/ 4358640 w 4358640"/>
              <a:gd name="connsiteY2" fmla="*/ 1066800 h 1082040"/>
              <a:gd name="connsiteX3" fmla="*/ 2606197 w 4358640"/>
              <a:gd name="connsiteY3" fmla="*/ 0 h 1082040"/>
              <a:gd name="connsiteX4" fmla="*/ 1265703 w 4358640"/>
              <a:gd name="connsiteY4" fmla="*/ 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40" h="1082040">
                <a:moveTo>
                  <a:pt x="1265703" y="0"/>
                </a:moveTo>
                <a:cubicBezTo>
                  <a:pt x="1182144" y="789940"/>
                  <a:pt x="434340" y="734060"/>
                  <a:pt x="0" y="1082040"/>
                </a:cubicBezTo>
                <a:lnTo>
                  <a:pt x="4358640" y="1066800"/>
                </a:lnTo>
                <a:cubicBezTo>
                  <a:pt x="3898639" y="817880"/>
                  <a:pt x="2578100" y="849630"/>
                  <a:pt x="2606197" y="0"/>
                </a:cubicBezTo>
                <a:lnTo>
                  <a:pt x="126570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5000"/>
                </a:schemeClr>
              </a:gs>
              <a:gs pos="83000">
                <a:srgbClr val="79A0C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What does our strategy look like?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436159" y="3355334"/>
            <a:ext cx="4622747" cy="2854485"/>
            <a:chOff x="5562041" y="2209066"/>
            <a:chExt cx="5602089" cy="3459216"/>
          </a:xfrm>
        </p:grpSpPr>
        <p:sp>
          <p:nvSpPr>
            <p:cNvPr id="47" name="Rounded Rectangle 46"/>
            <p:cNvSpPr/>
            <p:nvPr/>
          </p:nvSpPr>
          <p:spPr>
            <a:xfrm>
              <a:off x="5562041" y="2209066"/>
              <a:ext cx="5602089" cy="3459216"/>
            </a:xfrm>
            <a:prstGeom prst="roundRect">
              <a:avLst>
                <a:gd name="adj" fmla="val 4919"/>
              </a:avLst>
            </a:prstGeom>
            <a:solidFill>
              <a:srgbClr val="79A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54497" lvl="1" indent="-254497" defTabSz="857250"/>
              <a:r>
                <a:rPr lang="en-NZ" sz="1313" b="1" dirty="0">
                  <a:solidFill>
                    <a:prstClr val="white"/>
                  </a:solidFill>
                  <a:ea typeface="Source Sans Pro" panose="020B0503030403020204" pitchFamily="34" charset="0"/>
                </a:rPr>
                <a:t>Enablers are:</a:t>
              </a:r>
            </a:p>
            <a:p>
              <a:pPr marL="254497" lvl="1" indent="-254497" defTabSz="857250"/>
              <a:endParaRPr lang="en-NZ" sz="1313" b="1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  <a:p>
              <a:pPr marL="267891" lvl="1" indent="-267891" defTabSz="857250">
                <a:buFont typeface="Arial" panose="020B0604020202020204" pitchFamily="34" charset="0"/>
                <a:buChar char="•"/>
              </a:pPr>
              <a:r>
                <a:rPr lang="en-NZ" sz="1313" b="1" dirty="0">
                  <a:solidFill>
                    <a:prstClr val="white"/>
                  </a:solidFill>
                  <a:ea typeface="Source Sans Pro" panose="020B0503030403020204" pitchFamily="34" charset="0"/>
                </a:rPr>
                <a:t>Resources, frameworks and guidelines that create focus and cohesion </a:t>
              </a:r>
            </a:p>
            <a:p>
              <a:pPr marL="267891" lvl="1" indent="-267891" defTabSz="857250">
                <a:buFont typeface="Arial" panose="020B0604020202020204" pitchFamily="34" charset="0"/>
                <a:buChar char="•"/>
              </a:pPr>
              <a:r>
                <a:rPr lang="en-NZ" sz="1313" b="1" dirty="0">
                  <a:solidFill>
                    <a:prstClr val="white"/>
                  </a:solidFill>
                  <a:ea typeface="Source Sans Pro" panose="020B0503030403020204" pitchFamily="34" charset="0"/>
                </a:rPr>
                <a:t>Enablers are critical; without these the digital eco-system is  fragmented and chaotic</a:t>
              </a:r>
            </a:p>
            <a:p>
              <a:pPr marL="267891" lvl="1" indent="-267891" defTabSz="857250">
                <a:buFont typeface="Arial" panose="020B0604020202020204" pitchFamily="34" charset="0"/>
                <a:buChar char="•"/>
              </a:pPr>
              <a:r>
                <a:rPr lang="en-NZ" sz="1313" b="1" dirty="0">
                  <a:solidFill>
                    <a:prstClr val="white"/>
                  </a:solidFill>
                  <a:ea typeface="Source Sans Pro" panose="020B0503030403020204" pitchFamily="34" charset="0"/>
                </a:rPr>
                <a:t>Compliance with the enablers is essential.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27779" y="4520457"/>
              <a:ext cx="815163" cy="816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/>
              <a:endParaRPr lang="en-NZ" sz="1500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15856" y="4510156"/>
              <a:ext cx="701346" cy="816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/>
              <a:endParaRPr lang="en-NZ" sz="1500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83724" y="4510155"/>
              <a:ext cx="753823" cy="816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/>
              <a:endParaRPr lang="en-NZ" sz="1500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581530" y="4500080"/>
              <a:ext cx="697920" cy="816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/>
              <a:endParaRPr lang="en-NZ" sz="1500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396986" y="4510154"/>
              <a:ext cx="714078" cy="816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/>
              <a:endParaRPr lang="en-NZ" sz="1500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250830" y="4518620"/>
              <a:ext cx="700705" cy="816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/>
              <a:endParaRPr lang="en-NZ" sz="1500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16954" y="4184786"/>
              <a:ext cx="1086436" cy="17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/>
              <a:endParaRPr lang="en-NZ" sz="1500" dirty="0">
                <a:solidFill>
                  <a:prstClr val="white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488" y="4150683"/>
              <a:ext cx="5364147" cy="1421627"/>
            </a:xfrm>
            <a:prstGeom prst="rect">
              <a:avLst/>
            </a:prstGeom>
          </p:spPr>
        </p:pic>
      </p:grpSp>
      <p:sp>
        <p:nvSpPr>
          <p:cNvPr id="57" name="Rounded Rectangle 56"/>
          <p:cNvSpPr>
            <a:spLocks noChangeAspect="1"/>
          </p:cNvSpPr>
          <p:nvPr/>
        </p:nvSpPr>
        <p:spPr bwMode="auto">
          <a:xfrm>
            <a:off x="593020" y="2289065"/>
            <a:ext cx="1579135" cy="1336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213463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50" dirty="0">
                <a:solidFill>
                  <a:srgbClr val="21346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People are in control of their own health information</a:t>
            </a:r>
          </a:p>
          <a:p>
            <a:pPr algn="ctr"/>
            <a:endParaRPr lang="en-GB" sz="1050" dirty="0">
              <a:solidFill>
                <a:srgbClr val="21346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 bwMode="auto">
          <a:xfrm>
            <a:off x="2526860" y="2292741"/>
            <a:ext cx="1579135" cy="1336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213463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50" dirty="0">
                <a:solidFill>
                  <a:srgbClr val="21346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Access to digital health services and health information improves health outcomes and equity</a:t>
            </a:r>
          </a:p>
          <a:p>
            <a:pPr algn="ctr"/>
            <a:endParaRPr lang="en-GB" sz="1050" dirty="0">
              <a:solidFill>
                <a:srgbClr val="21346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59"/>
          <p:cNvSpPr>
            <a:spLocks noChangeAspect="1"/>
          </p:cNvSpPr>
          <p:nvPr/>
        </p:nvSpPr>
        <p:spPr bwMode="auto">
          <a:xfrm>
            <a:off x="4456955" y="2289067"/>
            <a:ext cx="1579136" cy="1336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213463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50" dirty="0">
                <a:solidFill>
                  <a:srgbClr val="21346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Digital health services enable health providers to deliver better services</a:t>
            </a:r>
          </a:p>
          <a:p>
            <a:pPr algn="ctr"/>
            <a:endParaRPr lang="en-GB" sz="1050" dirty="0">
              <a:solidFill>
                <a:srgbClr val="21346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61" name="Round Same Side Corner Rectangle 60"/>
          <p:cNvSpPr>
            <a:spLocks noChangeAspect="1"/>
          </p:cNvSpPr>
          <p:nvPr/>
        </p:nvSpPr>
        <p:spPr bwMode="auto">
          <a:xfrm flipV="1">
            <a:off x="593015" y="3366656"/>
            <a:ext cx="1579500" cy="2834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13463"/>
          </a:solidFill>
          <a:ln w="2857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rgbClr val="213463"/>
              </a:solidFill>
            </a:endParaRPr>
          </a:p>
        </p:txBody>
      </p:sp>
      <p:sp>
        <p:nvSpPr>
          <p:cNvPr id="62" name="Round Same Side Corner Rectangle 61"/>
          <p:cNvSpPr>
            <a:spLocks noChangeAspect="1"/>
          </p:cNvSpPr>
          <p:nvPr/>
        </p:nvSpPr>
        <p:spPr bwMode="auto">
          <a:xfrm flipV="1">
            <a:off x="2526855" y="3370332"/>
            <a:ext cx="1579500" cy="2834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13463"/>
          </a:solidFill>
          <a:ln w="2857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rgbClr val="213463"/>
              </a:solidFill>
            </a:endParaRPr>
          </a:p>
        </p:txBody>
      </p:sp>
      <p:sp>
        <p:nvSpPr>
          <p:cNvPr id="63" name="Round Same Side Corner Rectangle 62"/>
          <p:cNvSpPr>
            <a:spLocks noChangeAspect="1"/>
          </p:cNvSpPr>
          <p:nvPr/>
        </p:nvSpPr>
        <p:spPr bwMode="auto">
          <a:xfrm flipV="1">
            <a:off x="4456953" y="3366656"/>
            <a:ext cx="1579138" cy="2834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13463"/>
          </a:solidFill>
          <a:ln w="2857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rgbClr val="213463"/>
              </a:solidFill>
            </a:endParaRPr>
          </a:p>
        </p:txBody>
      </p:sp>
      <p:sp>
        <p:nvSpPr>
          <p:cNvPr id="64" name="Rounded Rectangle 63"/>
          <p:cNvSpPr>
            <a:spLocks noChangeAspect="1"/>
          </p:cNvSpPr>
          <p:nvPr/>
        </p:nvSpPr>
        <p:spPr bwMode="auto">
          <a:xfrm>
            <a:off x="1562770" y="3900303"/>
            <a:ext cx="1579135" cy="1336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213463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50" dirty="0">
                <a:solidFill>
                  <a:srgbClr val="21346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Digital health services increase the performance of the public health system</a:t>
            </a:r>
          </a:p>
          <a:p>
            <a:pPr algn="ctr"/>
            <a:endParaRPr lang="en-GB" sz="1050" dirty="0">
              <a:solidFill>
                <a:srgbClr val="21346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65" name="Rounded Rectangle 64"/>
          <p:cNvSpPr>
            <a:spLocks noChangeAspect="1"/>
          </p:cNvSpPr>
          <p:nvPr/>
        </p:nvSpPr>
        <p:spPr bwMode="auto">
          <a:xfrm>
            <a:off x="3481764" y="3900303"/>
            <a:ext cx="1579135" cy="1336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213463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50" dirty="0">
                <a:solidFill>
                  <a:srgbClr val="21346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Data insights provide evidence to make and support informed decisions</a:t>
            </a:r>
          </a:p>
          <a:p>
            <a:pPr algn="ctr"/>
            <a:endParaRPr lang="en-GB" sz="1050" dirty="0">
              <a:solidFill>
                <a:srgbClr val="21346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66" name="Round Same Side Corner Rectangle 65"/>
          <p:cNvSpPr>
            <a:spLocks noChangeAspect="1"/>
          </p:cNvSpPr>
          <p:nvPr/>
        </p:nvSpPr>
        <p:spPr bwMode="auto">
          <a:xfrm flipV="1">
            <a:off x="1562765" y="4977639"/>
            <a:ext cx="1579500" cy="2834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13463"/>
          </a:solidFill>
          <a:ln w="2857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rgbClr val="213463"/>
              </a:solidFill>
            </a:endParaRPr>
          </a:p>
        </p:txBody>
      </p:sp>
      <p:sp>
        <p:nvSpPr>
          <p:cNvPr id="67" name="Round Same Side Corner Rectangle 66"/>
          <p:cNvSpPr>
            <a:spLocks noChangeAspect="1"/>
          </p:cNvSpPr>
          <p:nvPr/>
        </p:nvSpPr>
        <p:spPr bwMode="auto">
          <a:xfrm flipV="1">
            <a:off x="3481759" y="4977639"/>
            <a:ext cx="1579500" cy="2834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13463"/>
          </a:solidFill>
          <a:ln w="2857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rgbClr val="213463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15732" y="2137828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2325424" y="2137828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77" name="Oval 76"/>
          <p:cNvSpPr/>
          <p:nvPr/>
        </p:nvSpPr>
        <p:spPr bwMode="auto">
          <a:xfrm>
            <a:off x="4227335" y="215984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1382765" y="3894084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3291632" y="3894084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338" y="1402495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Objectives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737592" y="1932719"/>
            <a:ext cx="1491409" cy="417094"/>
          </a:xfrm>
          <a:prstGeom prst="roundRect">
            <a:avLst/>
          </a:prstGeom>
          <a:solidFill>
            <a:srgbClr val="7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57250"/>
            <a:r>
              <a:rPr lang="en-NZ" sz="1100" b="1" dirty="0">
                <a:solidFill>
                  <a:prstClr val="white"/>
                </a:solidFill>
                <a:ea typeface="Source Sans Pro" panose="020B0503030403020204" pitchFamily="34" charset="0"/>
              </a:rPr>
              <a:t>Enablers</a:t>
            </a:r>
          </a:p>
        </p:txBody>
      </p:sp>
    </p:spTree>
    <p:extLst>
      <p:ext uri="{BB962C8B-B14F-4D97-AF65-F5344CB8AC3E}">
        <p14:creationId xmlns:p14="http://schemas.microsoft.com/office/powerpoint/2010/main" val="59595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9" grpId="0" animBg="1"/>
      <p:bldP spid="43" grpId="0" animBg="1"/>
      <p:bldP spid="44" grpId="0" animBg="1"/>
      <p:bldP spid="45" grpId="0"/>
      <p:bldP spid="5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57178"/>
            <a:ext cx="10972800" cy="1143000"/>
          </a:xfrm>
        </p:spPr>
        <p:txBody>
          <a:bodyPr>
            <a:normAutofit/>
          </a:bodyPr>
          <a:lstStyle/>
          <a:p>
            <a:r>
              <a:rPr lang="en-NZ" sz="3200" dirty="0"/>
              <a:t>Health Data Ecosystem Framework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88336" y="4012703"/>
            <a:ext cx="2088000" cy="224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8336" y="3688703"/>
            <a:ext cx="2088000" cy="32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NZ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Governance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5338" y="4099417"/>
            <a:ext cx="18720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Rights &amp; Responsibilities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5335" y="4455963"/>
            <a:ext cx="89474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Privacy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95336" y="4812509"/>
            <a:ext cx="89474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Security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5336" y="5169055"/>
            <a:ext cx="89475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5336" y="5525601"/>
            <a:ext cx="120806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Management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95335" y="5882146"/>
            <a:ext cx="1417483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Data Sovereignty</a:t>
            </a:r>
          </a:p>
        </p:txBody>
      </p:sp>
      <p:cxnSp>
        <p:nvCxnSpPr>
          <p:cNvPr id="37" name="Elbow Connector 36"/>
          <p:cNvCxnSpPr>
            <a:stCxn id="41" idx="2"/>
            <a:endCxn id="29" idx="0"/>
          </p:cNvCxnSpPr>
          <p:nvPr/>
        </p:nvCxnSpPr>
        <p:spPr>
          <a:xfrm rot="5400000">
            <a:off x="3768688" y="3117091"/>
            <a:ext cx="335260" cy="807964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41" idx="2"/>
            <a:endCxn id="47" idx="0"/>
          </p:cNvCxnSpPr>
          <p:nvPr/>
        </p:nvCxnSpPr>
        <p:spPr>
          <a:xfrm rot="16200000" flipH="1">
            <a:off x="4720651" y="2973091"/>
            <a:ext cx="335260" cy="1095963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 flipH="1">
            <a:off x="6431338" y="2339340"/>
            <a:ext cx="2952557" cy="510540"/>
          </a:xfrm>
          <a:custGeom>
            <a:avLst/>
            <a:gdLst>
              <a:gd name="connsiteX0" fmla="*/ 0 w 3040380"/>
              <a:gd name="connsiteY0" fmla="*/ 350520 h 358140"/>
              <a:gd name="connsiteX1" fmla="*/ 1333500 w 3040380"/>
              <a:gd name="connsiteY1" fmla="*/ 0 h 358140"/>
              <a:gd name="connsiteX2" fmla="*/ 3040380 w 3040380"/>
              <a:gd name="connsiteY2" fmla="*/ 0 h 358140"/>
              <a:gd name="connsiteX3" fmla="*/ 2994660 w 3040380"/>
              <a:gd name="connsiteY3" fmla="*/ 358140 h 358140"/>
              <a:gd name="connsiteX4" fmla="*/ 0 w 3040380"/>
              <a:gd name="connsiteY4" fmla="*/ 350520 h 358140"/>
              <a:gd name="connsiteX0" fmla="*/ 0 w 3040380"/>
              <a:gd name="connsiteY0" fmla="*/ 365760 h 373380"/>
              <a:gd name="connsiteX1" fmla="*/ 2746039 w 3040380"/>
              <a:gd name="connsiteY1" fmla="*/ 0 h 373380"/>
              <a:gd name="connsiteX2" fmla="*/ 3040380 w 3040380"/>
              <a:gd name="connsiteY2" fmla="*/ 15240 h 373380"/>
              <a:gd name="connsiteX3" fmla="*/ 2994660 w 3040380"/>
              <a:gd name="connsiteY3" fmla="*/ 373380 h 373380"/>
              <a:gd name="connsiteX4" fmla="*/ 0 w 3040380"/>
              <a:gd name="connsiteY4" fmla="*/ 365760 h 373380"/>
              <a:gd name="connsiteX0" fmla="*/ 0 w 3040380"/>
              <a:gd name="connsiteY0" fmla="*/ 480060 h 487680"/>
              <a:gd name="connsiteX1" fmla="*/ 2639833 w 3040380"/>
              <a:gd name="connsiteY1" fmla="*/ 0 h 487680"/>
              <a:gd name="connsiteX2" fmla="*/ 3040380 w 3040380"/>
              <a:gd name="connsiteY2" fmla="*/ 129540 h 487680"/>
              <a:gd name="connsiteX3" fmla="*/ 2994660 w 3040380"/>
              <a:gd name="connsiteY3" fmla="*/ 487680 h 487680"/>
              <a:gd name="connsiteX4" fmla="*/ 0 w 3040380"/>
              <a:gd name="connsiteY4" fmla="*/ 480060 h 487680"/>
              <a:gd name="connsiteX0" fmla="*/ 0 w 3252792"/>
              <a:gd name="connsiteY0" fmla="*/ 502920 h 510540"/>
              <a:gd name="connsiteX1" fmla="*/ 2639833 w 3252792"/>
              <a:gd name="connsiteY1" fmla="*/ 22860 h 510540"/>
              <a:gd name="connsiteX2" fmla="*/ 3252792 w 3252792"/>
              <a:gd name="connsiteY2" fmla="*/ 0 h 510540"/>
              <a:gd name="connsiteX3" fmla="*/ 2994660 w 3252792"/>
              <a:gd name="connsiteY3" fmla="*/ 510540 h 510540"/>
              <a:gd name="connsiteX4" fmla="*/ 0 w 3252792"/>
              <a:gd name="connsiteY4" fmla="*/ 502920 h 510540"/>
              <a:gd name="connsiteX0" fmla="*/ 0 w 3252792"/>
              <a:gd name="connsiteY0" fmla="*/ 518160 h 525780"/>
              <a:gd name="connsiteX1" fmla="*/ 2607972 w 3252792"/>
              <a:gd name="connsiteY1" fmla="*/ 0 h 525780"/>
              <a:gd name="connsiteX2" fmla="*/ 3252792 w 3252792"/>
              <a:gd name="connsiteY2" fmla="*/ 15240 h 525780"/>
              <a:gd name="connsiteX3" fmla="*/ 2994660 w 3252792"/>
              <a:gd name="connsiteY3" fmla="*/ 525780 h 525780"/>
              <a:gd name="connsiteX4" fmla="*/ 0 w 3252792"/>
              <a:gd name="connsiteY4" fmla="*/ 518160 h 525780"/>
              <a:gd name="connsiteX0" fmla="*/ 0 w 3252792"/>
              <a:gd name="connsiteY0" fmla="*/ 510540 h 518160"/>
              <a:gd name="connsiteX1" fmla="*/ 2607972 w 3252792"/>
              <a:gd name="connsiteY1" fmla="*/ 0 h 518160"/>
              <a:gd name="connsiteX2" fmla="*/ 3252792 w 3252792"/>
              <a:gd name="connsiteY2" fmla="*/ 7620 h 518160"/>
              <a:gd name="connsiteX3" fmla="*/ 2994660 w 3252792"/>
              <a:gd name="connsiteY3" fmla="*/ 518160 h 518160"/>
              <a:gd name="connsiteX4" fmla="*/ 0 w 3252792"/>
              <a:gd name="connsiteY4" fmla="*/ 510540 h 518160"/>
              <a:gd name="connsiteX0" fmla="*/ 0 w 3252792"/>
              <a:gd name="connsiteY0" fmla="*/ 510540 h 518160"/>
              <a:gd name="connsiteX1" fmla="*/ 2607972 w 3252792"/>
              <a:gd name="connsiteY1" fmla="*/ 0 h 518160"/>
              <a:gd name="connsiteX2" fmla="*/ 3252792 w 3252792"/>
              <a:gd name="connsiteY2" fmla="*/ 7620 h 518160"/>
              <a:gd name="connsiteX3" fmla="*/ 2994660 w 3252792"/>
              <a:gd name="connsiteY3" fmla="*/ 518160 h 518160"/>
              <a:gd name="connsiteX4" fmla="*/ 0 w 3252792"/>
              <a:gd name="connsiteY4" fmla="*/ 510540 h 518160"/>
              <a:gd name="connsiteX0" fmla="*/ 0 w 3146586"/>
              <a:gd name="connsiteY0" fmla="*/ 502920 h 518160"/>
              <a:gd name="connsiteX1" fmla="*/ 2501766 w 3146586"/>
              <a:gd name="connsiteY1" fmla="*/ 0 h 518160"/>
              <a:gd name="connsiteX2" fmla="*/ 3146586 w 3146586"/>
              <a:gd name="connsiteY2" fmla="*/ 7620 h 518160"/>
              <a:gd name="connsiteX3" fmla="*/ 2888454 w 3146586"/>
              <a:gd name="connsiteY3" fmla="*/ 518160 h 518160"/>
              <a:gd name="connsiteX4" fmla="*/ 0 w 3146586"/>
              <a:gd name="connsiteY4" fmla="*/ 502920 h 518160"/>
              <a:gd name="connsiteX0" fmla="*/ 0 w 3146586"/>
              <a:gd name="connsiteY0" fmla="*/ 502920 h 518160"/>
              <a:gd name="connsiteX1" fmla="*/ 2501766 w 3146586"/>
              <a:gd name="connsiteY1" fmla="*/ 0 h 518160"/>
              <a:gd name="connsiteX2" fmla="*/ 3146586 w 3146586"/>
              <a:gd name="connsiteY2" fmla="*/ 7620 h 518160"/>
              <a:gd name="connsiteX3" fmla="*/ 2888454 w 3146586"/>
              <a:gd name="connsiteY3" fmla="*/ 518160 h 518160"/>
              <a:gd name="connsiteX4" fmla="*/ 0 w 3146586"/>
              <a:gd name="connsiteY4" fmla="*/ 502920 h 518160"/>
              <a:gd name="connsiteX0" fmla="*/ 0 w 3167827"/>
              <a:gd name="connsiteY0" fmla="*/ 518160 h 518160"/>
              <a:gd name="connsiteX1" fmla="*/ 2523007 w 3167827"/>
              <a:gd name="connsiteY1" fmla="*/ 0 h 518160"/>
              <a:gd name="connsiteX2" fmla="*/ 3167827 w 3167827"/>
              <a:gd name="connsiteY2" fmla="*/ 7620 h 518160"/>
              <a:gd name="connsiteX3" fmla="*/ 2909695 w 3167827"/>
              <a:gd name="connsiteY3" fmla="*/ 518160 h 518160"/>
              <a:gd name="connsiteX4" fmla="*/ 0 w 3167827"/>
              <a:gd name="connsiteY4" fmla="*/ 518160 h 518160"/>
              <a:gd name="connsiteX0" fmla="*/ 0 w 3167827"/>
              <a:gd name="connsiteY0" fmla="*/ 510540 h 510540"/>
              <a:gd name="connsiteX1" fmla="*/ 2267688 w 3167827"/>
              <a:gd name="connsiteY1" fmla="*/ 0 h 510540"/>
              <a:gd name="connsiteX2" fmla="*/ 3167827 w 3167827"/>
              <a:gd name="connsiteY2" fmla="*/ 0 h 510540"/>
              <a:gd name="connsiteX3" fmla="*/ 2909695 w 3167827"/>
              <a:gd name="connsiteY3" fmla="*/ 510540 h 510540"/>
              <a:gd name="connsiteX4" fmla="*/ 0 w 3167827"/>
              <a:gd name="connsiteY4" fmla="*/ 510540 h 510540"/>
              <a:gd name="connsiteX0" fmla="*/ 0 w 2909695"/>
              <a:gd name="connsiteY0" fmla="*/ 518160 h 518160"/>
              <a:gd name="connsiteX1" fmla="*/ 2267688 w 2909695"/>
              <a:gd name="connsiteY1" fmla="*/ 7620 h 518160"/>
              <a:gd name="connsiteX2" fmla="*/ 2844924 w 2909695"/>
              <a:gd name="connsiteY2" fmla="*/ 0 h 518160"/>
              <a:gd name="connsiteX3" fmla="*/ 2909695 w 2909695"/>
              <a:gd name="connsiteY3" fmla="*/ 518160 h 518160"/>
              <a:gd name="connsiteX4" fmla="*/ 0 w 2909695"/>
              <a:gd name="connsiteY4" fmla="*/ 518160 h 518160"/>
              <a:gd name="connsiteX0" fmla="*/ 0 w 2909695"/>
              <a:gd name="connsiteY0" fmla="*/ 510540 h 510540"/>
              <a:gd name="connsiteX1" fmla="*/ 2267688 w 2909695"/>
              <a:gd name="connsiteY1" fmla="*/ 0 h 510540"/>
              <a:gd name="connsiteX2" fmla="*/ 2769830 w 2909695"/>
              <a:gd name="connsiteY2" fmla="*/ 0 h 510540"/>
              <a:gd name="connsiteX3" fmla="*/ 2909695 w 2909695"/>
              <a:gd name="connsiteY3" fmla="*/ 510540 h 510540"/>
              <a:gd name="connsiteX4" fmla="*/ 0 w 2909695"/>
              <a:gd name="connsiteY4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695" h="510540">
                <a:moveTo>
                  <a:pt x="0" y="510540"/>
                </a:moveTo>
                <a:cubicBezTo>
                  <a:pt x="869324" y="340360"/>
                  <a:pt x="1855050" y="292100"/>
                  <a:pt x="2267688" y="0"/>
                </a:cubicBezTo>
                <a:lnTo>
                  <a:pt x="2769830" y="0"/>
                </a:lnTo>
                <a:lnTo>
                  <a:pt x="2909695" y="510540"/>
                </a:lnTo>
                <a:lnTo>
                  <a:pt x="0" y="51054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0" name="Freeform 39"/>
          <p:cNvSpPr/>
          <p:nvPr/>
        </p:nvSpPr>
        <p:spPr>
          <a:xfrm flipH="1">
            <a:off x="2521389" y="2331720"/>
            <a:ext cx="3822489" cy="533400"/>
          </a:xfrm>
          <a:custGeom>
            <a:avLst/>
            <a:gdLst>
              <a:gd name="connsiteX0" fmla="*/ 7620 w 4389120"/>
              <a:gd name="connsiteY0" fmla="*/ 68580 h 419100"/>
              <a:gd name="connsiteX1" fmla="*/ 0 w 4389120"/>
              <a:gd name="connsiteY1" fmla="*/ 419100 h 419100"/>
              <a:gd name="connsiteX2" fmla="*/ 4389120 w 4389120"/>
              <a:gd name="connsiteY2" fmla="*/ 419100 h 419100"/>
              <a:gd name="connsiteX3" fmla="*/ 2872740 w 4389120"/>
              <a:gd name="connsiteY3" fmla="*/ 0 h 419100"/>
              <a:gd name="connsiteX4" fmla="*/ 7620 w 4389120"/>
              <a:gd name="connsiteY4" fmla="*/ 68580 h 419100"/>
              <a:gd name="connsiteX0" fmla="*/ 0 w 4381500"/>
              <a:gd name="connsiteY0" fmla="*/ 68580 h 419100"/>
              <a:gd name="connsiteX1" fmla="*/ 0 w 4381500"/>
              <a:gd name="connsiteY1" fmla="*/ 419100 h 419100"/>
              <a:gd name="connsiteX2" fmla="*/ 4381500 w 4381500"/>
              <a:gd name="connsiteY2" fmla="*/ 419100 h 419100"/>
              <a:gd name="connsiteX3" fmla="*/ 2865120 w 4381500"/>
              <a:gd name="connsiteY3" fmla="*/ 0 h 419100"/>
              <a:gd name="connsiteX4" fmla="*/ 0 w 4381500"/>
              <a:gd name="connsiteY4" fmla="*/ 68580 h 419100"/>
              <a:gd name="connsiteX0" fmla="*/ 0 w 4733388"/>
              <a:gd name="connsiteY0" fmla="*/ 0 h 495300"/>
              <a:gd name="connsiteX1" fmla="*/ 351888 w 4733388"/>
              <a:gd name="connsiteY1" fmla="*/ 495300 h 495300"/>
              <a:gd name="connsiteX2" fmla="*/ 4733388 w 4733388"/>
              <a:gd name="connsiteY2" fmla="*/ 495300 h 495300"/>
              <a:gd name="connsiteX3" fmla="*/ 3217008 w 4733388"/>
              <a:gd name="connsiteY3" fmla="*/ 76200 h 495300"/>
              <a:gd name="connsiteX4" fmla="*/ 0 w 4733388"/>
              <a:gd name="connsiteY4" fmla="*/ 0 h 495300"/>
              <a:gd name="connsiteX0" fmla="*/ 0 w 4733388"/>
              <a:gd name="connsiteY0" fmla="*/ 0 h 495300"/>
              <a:gd name="connsiteX1" fmla="*/ 351888 w 4733388"/>
              <a:gd name="connsiteY1" fmla="*/ 495300 h 495300"/>
              <a:gd name="connsiteX2" fmla="*/ 4733388 w 4733388"/>
              <a:gd name="connsiteY2" fmla="*/ 495300 h 495300"/>
              <a:gd name="connsiteX3" fmla="*/ 3782542 w 4733388"/>
              <a:gd name="connsiteY3" fmla="*/ 22860 h 495300"/>
              <a:gd name="connsiteX4" fmla="*/ 0 w 4733388"/>
              <a:gd name="connsiteY4" fmla="*/ 0 h 495300"/>
              <a:gd name="connsiteX0" fmla="*/ 0 w 4733388"/>
              <a:gd name="connsiteY0" fmla="*/ 22860 h 518160"/>
              <a:gd name="connsiteX1" fmla="*/ 351888 w 4733388"/>
              <a:gd name="connsiteY1" fmla="*/ 518160 h 518160"/>
              <a:gd name="connsiteX2" fmla="*/ 4733388 w 4733388"/>
              <a:gd name="connsiteY2" fmla="*/ 518160 h 518160"/>
              <a:gd name="connsiteX3" fmla="*/ 3405519 w 4733388"/>
              <a:gd name="connsiteY3" fmla="*/ 0 h 518160"/>
              <a:gd name="connsiteX4" fmla="*/ 0 w 4733388"/>
              <a:gd name="connsiteY4" fmla="*/ 22860 h 518160"/>
              <a:gd name="connsiteX0" fmla="*/ 0 w 5035007"/>
              <a:gd name="connsiteY0" fmla="*/ 0 h 518160"/>
              <a:gd name="connsiteX1" fmla="*/ 653507 w 5035007"/>
              <a:gd name="connsiteY1" fmla="*/ 518160 h 518160"/>
              <a:gd name="connsiteX2" fmla="*/ 5035007 w 5035007"/>
              <a:gd name="connsiteY2" fmla="*/ 518160 h 518160"/>
              <a:gd name="connsiteX3" fmla="*/ 3707138 w 5035007"/>
              <a:gd name="connsiteY3" fmla="*/ 0 h 518160"/>
              <a:gd name="connsiteX4" fmla="*/ 0 w 5035007"/>
              <a:gd name="connsiteY4" fmla="*/ 0 h 518160"/>
              <a:gd name="connsiteX0" fmla="*/ 0 w 5035007"/>
              <a:gd name="connsiteY0" fmla="*/ 0 h 518160"/>
              <a:gd name="connsiteX1" fmla="*/ 653507 w 5035007"/>
              <a:gd name="connsiteY1" fmla="*/ 518160 h 518160"/>
              <a:gd name="connsiteX2" fmla="*/ 5035007 w 5035007"/>
              <a:gd name="connsiteY2" fmla="*/ 518160 h 518160"/>
              <a:gd name="connsiteX3" fmla="*/ 3707138 w 5035007"/>
              <a:gd name="connsiteY3" fmla="*/ 0 h 518160"/>
              <a:gd name="connsiteX4" fmla="*/ 0 w 5035007"/>
              <a:gd name="connsiteY4" fmla="*/ 0 h 518160"/>
              <a:gd name="connsiteX0" fmla="*/ 0 w 5035007"/>
              <a:gd name="connsiteY0" fmla="*/ 0 h 518160"/>
              <a:gd name="connsiteX1" fmla="*/ 653507 w 5035007"/>
              <a:gd name="connsiteY1" fmla="*/ 518160 h 518160"/>
              <a:gd name="connsiteX2" fmla="*/ 5035007 w 5035007"/>
              <a:gd name="connsiteY2" fmla="*/ 518160 h 518160"/>
              <a:gd name="connsiteX3" fmla="*/ 3707138 w 5035007"/>
              <a:gd name="connsiteY3" fmla="*/ 0 h 518160"/>
              <a:gd name="connsiteX4" fmla="*/ 0 w 5035007"/>
              <a:gd name="connsiteY4" fmla="*/ 0 h 518160"/>
              <a:gd name="connsiteX0" fmla="*/ 0 w 5035007"/>
              <a:gd name="connsiteY0" fmla="*/ 0 h 518160"/>
              <a:gd name="connsiteX1" fmla="*/ 653507 w 5035007"/>
              <a:gd name="connsiteY1" fmla="*/ 518160 h 518160"/>
              <a:gd name="connsiteX2" fmla="*/ 5035007 w 5035007"/>
              <a:gd name="connsiteY2" fmla="*/ 518160 h 518160"/>
              <a:gd name="connsiteX3" fmla="*/ 3707138 w 5035007"/>
              <a:gd name="connsiteY3" fmla="*/ 0 h 518160"/>
              <a:gd name="connsiteX4" fmla="*/ 0 w 5035007"/>
              <a:gd name="connsiteY4" fmla="*/ 0 h 518160"/>
              <a:gd name="connsiteX0" fmla="*/ 0 w 6304319"/>
              <a:gd name="connsiteY0" fmla="*/ 0 h 518160"/>
              <a:gd name="connsiteX1" fmla="*/ 653507 w 6304319"/>
              <a:gd name="connsiteY1" fmla="*/ 518160 h 518160"/>
              <a:gd name="connsiteX2" fmla="*/ 6304319 w 6304319"/>
              <a:gd name="connsiteY2" fmla="*/ 518160 h 518160"/>
              <a:gd name="connsiteX3" fmla="*/ 3707138 w 6304319"/>
              <a:gd name="connsiteY3" fmla="*/ 0 h 518160"/>
              <a:gd name="connsiteX4" fmla="*/ 0 w 6304319"/>
              <a:gd name="connsiteY4" fmla="*/ 0 h 518160"/>
              <a:gd name="connsiteX0" fmla="*/ 0 w 6304319"/>
              <a:gd name="connsiteY0" fmla="*/ 0 h 533400"/>
              <a:gd name="connsiteX1" fmla="*/ 251349 w 6304319"/>
              <a:gd name="connsiteY1" fmla="*/ 533400 h 533400"/>
              <a:gd name="connsiteX2" fmla="*/ 6304319 w 6304319"/>
              <a:gd name="connsiteY2" fmla="*/ 518160 h 533400"/>
              <a:gd name="connsiteX3" fmla="*/ 3707138 w 6304319"/>
              <a:gd name="connsiteY3" fmla="*/ 0 h 533400"/>
              <a:gd name="connsiteX4" fmla="*/ 0 w 6304319"/>
              <a:gd name="connsiteY4" fmla="*/ 0 h 533400"/>
              <a:gd name="connsiteX0" fmla="*/ 0 w 6304319"/>
              <a:gd name="connsiteY0" fmla="*/ 0 h 533400"/>
              <a:gd name="connsiteX1" fmla="*/ 251349 w 6304319"/>
              <a:gd name="connsiteY1" fmla="*/ 533400 h 533400"/>
              <a:gd name="connsiteX2" fmla="*/ 6304319 w 6304319"/>
              <a:gd name="connsiteY2" fmla="*/ 518160 h 533400"/>
              <a:gd name="connsiteX3" fmla="*/ 3707138 w 6304319"/>
              <a:gd name="connsiteY3" fmla="*/ 0 h 533400"/>
              <a:gd name="connsiteX4" fmla="*/ 0 w 6304319"/>
              <a:gd name="connsiteY4" fmla="*/ 0 h 533400"/>
              <a:gd name="connsiteX0" fmla="*/ 0 w 6304319"/>
              <a:gd name="connsiteY0" fmla="*/ 0 h 533400"/>
              <a:gd name="connsiteX1" fmla="*/ 251349 w 6304319"/>
              <a:gd name="connsiteY1" fmla="*/ 533400 h 533400"/>
              <a:gd name="connsiteX2" fmla="*/ 6304319 w 6304319"/>
              <a:gd name="connsiteY2" fmla="*/ 518160 h 533400"/>
              <a:gd name="connsiteX3" fmla="*/ 3707138 w 6304319"/>
              <a:gd name="connsiteY3" fmla="*/ 0 h 533400"/>
              <a:gd name="connsiteX4" fmla="*/ 0 w 6304319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4319" h="533400">
                <a:moveTo>
                  <a:pt x="0" y="0"/>
                </a:moveTo>
                <a:lnTo>
                  <a:pt x="251349" y="533400"/>
                </a:lnTo>
                <a:lnTo>
                  <a:pt x="6304319" y="518160"/>
                </a:lnTo>
                <a:cubicBezTo>
                  <a:pt x="5861696" y="345440"/>
                  <a:pt x="3923547" y="401320"/>
                  <a:pt x="3707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1" name="TextBox 40"/>
          <p:cNvSpPr txBox="1"/>
          <p:nvPr/>
        </p:nvSpPr>
        <p:spPr>
          <a:xfrm>
            <a:off x="2488337" y="2849443"/>
            <a:ext cx="3703926" cy="50400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NZ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Data Guardianship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19484" y="2840168"/>
            <a:ext cx="2987271" cy="50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NZ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Foundation Services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680263" y="3688703"/>
            <a:ext cx="1512000" cy="2567045"/>
            <a:chOff x="6342922" y="3993503"/>
            <a:chExt cx="1640806" cy="2567045"/>
          </a:xfrm>
        </p:grpSpPr>
        <p:sp>
          <p:nvSpPr>
            <p:cNvPr id="46" name="Rectangle 45"/>
            <p:cNvSpPr/>
            <p:nvPr/>
          </p:nvSpPr>
          <p:spPr>
            <a:xfrm>
              <a:off x="6342922" y="4317503"/>
              <a:ext cx="1640806" cy="22430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42922" y="3993503"/>
              <a:ext cx="1640806" cy="32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NZ" sz="16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Data Assets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00903" y="4404216"/>
              <a:ext cx="1369322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NZ" sz="1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Roles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00902" y="4760762"/>
              <a:ext cx="1369323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NZ" dirty="0"/>
                <a:t>Uses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01180" y="5117308"/>
              <a:ext cx="1369071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NZ" sz="1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Access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01179" y="5473854"/>
              <a:ext cx="1369103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NZ" sz="1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Availability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00902" y="5830400"/>
              <a:ext cx="1369323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NZ" sz="1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Standards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00902" y="6186945"/>
              <a:ext cx="1369323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NZ" sz="1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Quality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41982" y="1264859"/>
            <a:ext cx="4721495" cy="1251309"/>
            <a:chOff x="3708981" y="-765975"/>
            <a:chExt cx="4721495" cy="1251309"/>
          </a:xfrm>
        </p:grpSpPr>
        <p:sp>
          <p:nvSpPr>
            <p:cNvPr id="57" name="Rectangle 56"/>
            <p:cNvSpPr/>
            <p:nvPr/>
          </p:nvSpPr>
          <p:spPr>
            <a:xfrm>
              <a:off x="3789379" y="-438543"/>
              <a:ext cx="717502" cy="718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NZ" sz="160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59080" y="-447610"/>
              <a:ext cx="617321" cy="718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NZ" sz="160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22972" y="-447610"/>
              <a:ext cx="663511" cy="718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NZ" sz="160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213217" y="-456478"/>
              <a:ext cx="614306" cy="718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NZ" sz="160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30977" y="-447611"/>
              <a:ext cx="628528" cy="718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NZ" sz="160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2526" y="-440160"/>
              <a:ext cx="616757" cy="718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NZ" sz="160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779851" y="-733998"/>
              <a:ext cx="956275" cy="153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NZ" sz="1600">
                <a:solidFill>
                  <a:prstClr val="white"/>
                </a:solidFill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981" y="-765975"/>
              <a:ext cx="4721495" cy="1251309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6426592" y="3354861"/>
            <a:ext cx="2980164" cy="3305019"/>
            <a:chOff x="971122" y="3271041"/>
            <a:chExt cx="2988000" cy="3305019"/>
          </a:xfrm>
        </p:grpSpPr>
        <p:sp>
          <p:nvSpPr>
            <p:cNvPr id="66" name="Rectangle 65"/>
            <p:cNvSpPr/>
            <p:nvPr/>
          </p:nvSpPr>
          <p:spPr>
            <a:xfrm>
              <a:off x="971122" y="3271041"/>
              <a:ext cx="2988000" cy="3305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72284" y="3337999"/>
              <a:ext cx="2765961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NZ" sz="1200" dirty="0"/>
                <a:t>Health Identity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72284" y="3694255"/>
              <a:ext cx="2765960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NZ" sz="1200" dirty="0"/>
                <a:t>Identity Relationship management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72284" y="4050511"/>
              <a:ext cx="2765960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NZ" sz="1200" dirty="0"/>
                <a:t>Interaction management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72284" y="5831791"/>
              <a:ext cx="2765960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NZ" sz="1200" dirty="0"/>
                <a:t>Clinical Alerts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72284" y="4406767"/>
              <a:ext cx="2765958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NZ" sz="1200" dirty="0"/>
                <a:t>Consent and Access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72284" y="4763023"/>
              <a:ext cx="2765956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NZ" sz="1200" dirty="0"/>
                <a:t>Population Health and Screening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72284" y="5119279"/>
              <a:ext cx="2765960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NZ" sz="1200" dirty="0"/>
                <a:t>Interoperability and Data Services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72284" y="5475535"/>
              <a:ext cx="2765903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NZ" sz="1200" dirty="0"/>
                <a:t>Funding and Payments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72284" y="6188047"/>
              <a:ext cx="2765903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Source Sans Pro" panose="020B0503030403020204" pitchFamily="34" charset="0"/>
                  <a:ea typeface="Source Sans Pro" panose="020B0503030403020204" pitchFamily="34" charset="0"/>
                </a:defRPr>
              </a:lvl1pPr>
            </a:lstStyle>
            <a:p>
              <a:r>
                <a:rPr lang="en-NZ" sz="1200" dirty="0"/>
                <a:t>Terminology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2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Ministry’s Role</a:t>
            </a:r>
          </a:p>
        </p:txBody>
      </p:sp>
      <p:sp>
        <p:nvSpPr>
          <p:cNvPr id="4" name="Oval 3"/>
          <p:cNvSpPr/>
          <p:nvPr/>
        </p:nvSpPr>
        <p:spPr>
          <a:xfrm>
            <a:off x="1516012" y="1322832"/>
            <a:ext cx="4779264" cy="4779264"/>
          </a:xfrm>
          <a:prstGeom prst="ellipse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Oval 4"/>
          <p:cNvSpPr/>
          <p:nvPr/>
        </p:nvSpPr>
        <p:spPr>
          <a:xfrm>
            <a:off x="5266944" y="1371600"/>
            <a:ext cx="4779264" cy="4779264"/>
          </a:xfrm>
          <a:prstGeom prst="ellipse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2962927" y="1696370"/>
            <a:ext cx="19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Ministry of 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5659" y="1696370"/>
            <a:ext cx="84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5343" y="2730586"/>
            <a:ext cx="3077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Needs to have a solution for governance and data assets that the Ministry is accountable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Needs to consider political and central government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6358" y="2730585"/>
            <a:ext cx="3077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Needs to have a solution for governance and data assets that sector organisations are accountable for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3709" y="4605677"/>
            <a:ext cx="2741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Overlap Principles</a:t>
            </a:r>
          </a:p>
          <a:p>
            <a:pPr marL="285750" indent="-285750">
              <a:buFontTx/>
              <a:buChar char="-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Need to consider MoH stewardship role</a:t>
            </a:r>
          </a:p>
          <a:p>
            <a:pPr marL="285750" indent="-285750">
              <a:buFontTx/>
              <a:buChar char="-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Need to avoid re-work</a:t>
            </a:r>
          </a:p>
          <a:p>
            <a:pPr marL="285750" indent="-285750">
              <a:buFontTx/>
              <a:buChar char="-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Need to avoid gaps which could erode Social License</a:t>
            </a:r>
          </a:p>
        </p:txBody>
      </p:sp>
    </p:spTree>
    <p:extLst>
      <p:ext uri="{BB962C8B-B14F-4D97-AF65-F5344CB8AC3E}">
        <p14:creationId xmlns:p14="http://schemas.microsoft.com/office/powerpoint/2010/main" val="2799440439"/>
      </p:ext>
    </p:extLst>
  </p:cSld>
  <p:clrMapOvr>
    <a:masterClrMapping/>
  </p:clrMapOvr>
</p:sld>
</file>

<file path=ppt/theme/theme1.xml><?xml version="1.0" encoding="utf-8"?>
<a:theme xmlns:a="http://schemas.openxmlformats.org/drawingml/2006/main" name="T&amp;DS Dashboards_20180611">
  <a:themeElements>
    <a:clrScheme name="t&amp;D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3763"/>
      </a:accent1>
      <a:accent2>
        <a:srgbClr val="F68B1F"/>
      </a:accent2>
      <a:accent3>
        <a:srgbClr val="AF1D35"/>
      </a:accent3>
      <a:accent4>
        <a:srgbClr val="00A5E5"/>
      </a:accent4>
      <a:accent5>
        <a:srgbClr val="FDB913"/>
      </a:accent5>
      <a:accent6>
        <a:srgbClr val="F04E30"/>
      </a:accent6>
      <a:hlink>
        <a:srgbClr val="213763"/>
      </a:hlink>
      <a:folHlink>
        <a:srgbClr val="00A5E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57829</TotalTime>
  <Words>1925</Words>
  <Application>Microsoft Office PowerPoint</Application>
  <PresentationFormat>Widescreen</PresentationFormat>
  <Paragraphs>403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T&amp;DS Dashboards_20180611</vt:lpstr>
      <vt:lpstr>Data Strategy &amp; Ecosystem</vt:lpstr>
      <vt:lpstr>The Data Lifecycle</vt:lpstr>
      <vt:lpstr>What is the future of health data?</vt:lpstr>
      <vt:lpstr>Technical Enablement</vt:lpstr>
      <vt:lpstr>What is Social License?</vt:lpstr>
      <vt:lpstr>Vision for the Health Data Ecosystem</vt:lpstr>
      <vt:lpstr>What does our strategy look like?</vt:lpstr>
      <vt:lpstr>Health Data Ecosystem Framework</vt:lpstr>
      <vt:lpstr>Ministry’s Role</vt:lpstr>
      <vt:lpstr>   Rights and Responsibilities</vt:lpstr>
      <vt:lpstr>Privacy</vt:lpstr>
      <vt:lpstr>Security</vt:lpstr>
      <vt:lpstr>Consent</vt:lpstr>
      <vt:lpstr>Management</vt:lpstr>
      <vt:lpstr>Data Sovereignty</vt:lpstr>
      <vt:lpstr>National Digital/Data Assets</vt:lpstr>
      <vt:lpstr>National Digital/Data Assets</vt:lpstr>
      <vt:lpstr>Implementation Planning</vt:lpstr>
      <vt:lpstr>Data Guardianship from a Ministry of Health perspective</vt:lpstr>
      <vt:lpstr>Workforce</vt:lpstr>
      <vt:lpstr>PowerPoint Presentation</vt:lpstr>
      <vt:lpstr>PowerPoint Presentation</vt:lpstr>
    </vt:vector>
  </TitlesOfParts>
  <Company>Ministry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pink orange teal</dc:title>
  <dc:creator>Ministry of Health</dc:creator>
  <cp:lastModifiedBy>Jon Herries</cp:lastModifiedBy>
  <cp:revision>445</cp:revision>
  <cp:lastPrinted>2018-03-27T02:57:05Z</cp:lastPrinted>
  <dcterms:created xsi:type="dcterms:W3CDTF">2018-03-26T21:49:06Z</dcterms:created>
  <dcterms:modified xsi:type="dcterms:W3CDTF">2019-03-21T23:11:47Z</dcterms:modified>
</cp:coreProperties>
</file>