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906000" cy="6858000" type="A4"/>
  <p:notesSz cx="985678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0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254" y="6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2958" y="-102"/>
      </p:cViewPr>
      <p:guideLst>
        <p:guide orient="horz" pos="2141"/>
        <p:guide pos="31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2349" cy="3393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2138" y="0"/>
            <a:ext cx="4272349" cy="3393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D4994-9A10-4460-851B-D12CCE11E93F}" type="datetimeFigureOut">
              <a:rPr lang="en-NZ" smtClean="0"/>
              <a:t>7/08/2018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094"/>
            <a:ext cx="4272349" cy="3404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2138" y="6456094"/>
            <a:ext cx="4272349" cy="3404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B1539C-FA40-4683-B1C5-01F39A0705F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609891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1963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3238" y="0"/>
            <a:ext cx="4271962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C2DF17-2EF0-4795-A04B-8319855F503F}" type="datetimeFigureOut">
              <a:rPr lang="en-NZ" smtClean="0"/>
              <a:t>7/08/2018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87688" y="509588"/>
            <a:ext cx="36814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5838" y="3228975"/>
            <a:ext cx="7885112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271963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3238" y="6456363"/>
            <a:ext cx="4271962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91EFE3-7424-4091-90B1-1E03EBE0398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39903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087688" y="509588"/>
            <a:ext cx="3681412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7EC110-9425-3940-9124-AE4227A382B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34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080B-2846-4DEE-B79B-8D3F3DC08520}" type="datetimeFigureOut">
              <a:rPr lang="en-NZ" smtClean="0"/>
              <a:t>7/08/2018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696C-22E8-4239-8DC6-20422F6EF3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66366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080B-2846-4DEE-B79B-8D3F3DC08520}" type="datetimeFigureOut">
              <a:rPr lang="en-NZ" smtClean="0"/>
              <a:t>7/08/2018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696C-22E8-4239-8DC6-20422F6EF3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9240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080B-2846-4DEE-B79B-8D3F3DC08520}" type="datetimeFigureOut">
              <a:rPr lang="en-NZ" smtClean="0"/>
              <a:t>7/08/2018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696C-22E8-4239-8DC6-20422F6EF3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85790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080B-2846-4DEE-B79B-8D3F3DC08520}" type="datetimeFigureOut">
              <a:rPr lang="en-NZ" smtClean="0"/>
              <a:t>7/08/2018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696C-22E8-4239-8DC6-20422F6EF3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04455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080B-2846-4DEE-B79B-8D3F3DC08520}" type="datetimeFigureOut">
              <a:rPr lang="en-NZ" smtClean="0"/>
              <a:t>7/08/2018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696C-22E8-4239-8DC6-20422F6EF3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24696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080B-2846-4DEE-B79B-8D3F3DC08520}" type="datetimeFigureOut">
              <a:rPr lang="en-NZ" smtClean="0"/>
              <a:t>7/08/2018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696C-22E8-4239-8DC6-20422F6EF3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37130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080B-2846-4DEE-B79B-8D3F3DC08520}" type="datetimeFigureOut">
              <a:rPr lang="en-NZ" smtClean="0"/>
              <a:t>7/08/2018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696C-22E8-4239-8DC6-20422F6EF3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85589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080B-2846-4DEE-B79B-8D3F3DC08520}" type="datetimeFigureOut">
              <a:rPr lang="en-NZ" smtClean="0"/>
              <a:t>7/08/2018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696C-22E8-4239-8DC6-20422F6EF3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98715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080B-2846-4DEE-B79B-8D3F3DC08520}" type="datetimeFigureOut">
              <a:rPr lang="en-NZ" smtClean="0"/>
              <a:t>7/08/2018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696C-22E8-4239-8DC6-20422F6EF3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49294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080B-2846-4DEE-B79B-8D3F3DC08520}" type="datetimeFigureOut">
              <a:rPr lang="en-NZ" smtClean="0"/>
              <a:t>7/08/2018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696C-22E8-4239-8DC6-20422F6EF3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86441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080B-2846-4DEE-B79B-8D3F3DC08520}" type="datetimeFigureOut">
              <a:rPr lang="en-NZ" smtClean="0"/>
              <a:t>7/08/2018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696C-22E8-4239-8DC6-20422F6EF3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66193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2080B-2846-4DEE-B79B-8D3F3DC08520}" type="datetimeFigureOut">
              <a:rPr lang="en-NZ" smtClean="0"/>
              <a:t>7/08/2018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7696C-22E8-4239-8DC6-20422F6EF3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94107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06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828001" y="1"/>
            <a:ext cx="5077999" cy="1231389"/>
          </a:xfrm>
          <a:prstGeom prst="rect">
            <a:avLst/>
          </a:prstGeom>
        </p:spPr>
      </p:pic>
      <p:sp>
        <p:nvSpPr>
          <p:cNvPr id="46" name="Rectangle 45"/>
          <p:cNvSpPr/>
          <p:nvPr/>
        </p:nvSpPr>
        <p:spPr>
          <a:xfrm>
            <a:off x="904112" y="2044796"/>
            <a:ext cx="855654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NZ" sz="1300" dirty="0" smtClean="0">
                <a:latin typeface="Corbel" panose="020B0503020204020204" pitchFamily="34" charset="0"/>
                <a:cs typeface="Arial"/>
              </a:rPr>
              <a:t>The Ministry of Health is </a:t>
            </a:r>
            <a:r>
              <a:rPr lang="en-NZ" sz="1300" dirty="0">
                <a:latin typeface="Corbel" panose="020B0503020204020204" pitchFamily="34" charset="0"/>
                <a:cs typeface="Arial"/>
              </a:rPr>
              <a:t>hosting </a:t>
            </a:r>
            <a:r>
              <a:rPr lang="en-NZ" sz="1300" dirty="0" smtClean="0">
                <a:latin typeface="Corbel" panose="020B0503020204020204" pitchFamily="34" charset="0"/>
                <a:cs typeface="Arial"/>
              </a:rPr>
              <a:t>it’s second </a:t>
            </a:r>
            <a:r>
              <a:rPr lang="en-NZ" sz="1300" dirty="0">
                <a:latin typeface="Corbel" panose="020B0503020204020204" pitchFamily="34" charset="0"/>
                <a:cs typeface="Arial"/>
              </a:rPr>
              <a:t>TIKI (Technology Innovation and Knowledge Interchange) Tour in </a:t>
            </a:r>
            <a:r>
              <a:rPr lang="en-NZ" sz="1300" dirty="0" smtClean="0">
                <a:latin typeface="Corbel" panose="020B0503020204020204" pitchFamily="34" charset="0"/>
                <a:cs typeface="Arial"/>
              </a:rPr>
              <a:t>partnership with </a:t>
            </a:r>
            <a:r>
              <a:rPr lang="en-NZ" sz="1300" dirty="0">
                <a:latin typeface="Corbel" panose="020B0503020204020204" pitchFamily="34" charset="0"/>
                <a:cs typeface="Arial"/>
              </a:rPr>
              <a:t>CMDT and MedTech CoRE. </a:t>
            </a:r>
          </a:p>
          <a:p>
            <a:endParaRPr lang="en-NZ" sz="1300" dirty="0">
              <a:latin typeface="Corbel" panose="020B0503020204020204" pitchFamily="34" charset="0"/>
              <a:cs typeface="Arial"/>
            </a:endParaRPr>
          </a:p>
          <a:p>
            <a:pPr>
              <a:lnSpc>
                <a:spcPct val="150000"/>
              </a:lnSpc>
            </a:pPr>
            <a:r>
              <a:rPr lang="en-NZ" sz="1300" dirty="0">
                <a:latin typeface="Corbel" panose="020B0503020204020204" pitchFamily="34" charset="0"/>
                <a:cs typeface="Arial"/>
              </a:rPr>
              <a:t>This is an innovation showcase to highlight the latest in healthcare </a:t>
            </a:r>
            <a:r>
              <a:rPr lang="en-NZ" sz="1300" dirty="0" smtClean="0">
                <a:latin typeface="Corbel" panose="020B0503020204020204" pitchFamily="34" charset="0"/>
                <a:cs typeface="Arial"/>
              </a:rPr>
              <a:t>technologies &amp; research for </a:t>
            </a:r>
            <a:r>
              <a:rPr lang="en-NZ" sz="1300" dirty="0">
                <a:latin typeface="Corbel" panose="020B0503020204020204" pitchFamily="34" charset="0"/>
                <a:cs typeface="Arial"/>
              </a:rPr>
              <a:t>hospital and home, and facilitate discussions </a:t>
            </a:r>
            <a:r>
              <a:rPr lang="en-NZ" sz="1300" dirty="0" smtClean="0">
                <a:latin typeface="Corbel" panose="020B0503020204020204" pitchFamily="34" charset="0"/>
                <a:cs typeface="Arial"/>
              </a:rPr>
              <a:t>with companies and </a:t>
            </a:r>
            <a:r>
              <a:rPr lang="en-NZ" sz="1300" dirty="0">
                <a:latin typeface="Corbel" panose="020B0503020204020204" pitchFamily="34" charset="0"/>
                <a:cs typeface="Arial"/>
              </a:rPr>
              <a:t>researchers. The TIKI Tour is an opportunity to </a:t>
            </a:r>
            <a:r>
              <a:rPr lang="en-NZ" sz="1300" dirty="0" smtClean="0">
                <a:latin typeface="Corbel" panose="020B0503020204020204" pitchFamily="34" charset="0"/>
                <a:cs typeface="Arial"/>
              </a:rPr>
              <a:t>understand the NZ landscape around: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NZ" sz="1300" dirty="0" smtClean="0">
                <a:latin typeface="Corbel" panose="020B0503020204020204" pitchFamily="34" charset="0"/>
                <a:cs typeface="Arial"/>
              </a:rPr>
              <a:t>Rehabilitation </a:t>
            </a:r>
            <a:r>
              <a:rPr lang="en-NZ" sz="1300" dirty="0">
                <a:latin typeface="Corbel" panose="020B0503020204020204" pitchFamily="34" charset="0"/>
                <a:cs typeface="Arial"/>
              </a:rPr>
              <a:t>– technologies to support muscle and/or neurological function gains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NZ" sz="1300" dirty="0">
                <a:latin typeface="Corbel" panose="020B0503020204020204" pitchFamily="34" charset="0"/>
                <a:cs typeface="Arial"/>
              </a:rPr>
              <a:t>Education support – virtual training </a:t>
            </a:r>
            <a:r>
              <a:rPr lang="en-NZ" sz="1300" dirty="0" smtClean="0">
                <a:latin typeface="Corbel" panose="020B0503020204020204" pitchFamily="34" charset="0"/>
                <a:cs typeface="Arial"/>
              </a:rPr>
              <a:t>technologies, health literacy</a:t>
            </a:r>
            <a:endParaRPr lang="en-NZ" sz="1300" dirty="0">
              <a:latin typeface="Corbel" panose="020B0503020204020204" pitchFamily="34" charset="0"/>
              <a:cs typeface="Arial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NZ" sz="1300" dirty="0">
                <a:latin typeface="Corbel" panose="020B0503020204020204" pitchFamily="34" charset="0"/>
                <a:cs typeface="Arial"/>
              </a:rPr>
              <a:t>Self manage and self care technologies </a:t>
            </a:r>
            <a:r>
              <a:rPr lang="en-NZ" sz="1300" dirty="0" smtClean="0">
                <a:latin typeface="Corbel" panose="020B0503020204020204" pitchFamily="34" charset="0"/>
                <a:cs typeface="Arial"/>
              </a:rPr>
              <a:t>– motivation and management, medication </a:t>
            </a:r>
            <a:r>
              <a:rPr lang="en-NZ" sz="1300" dirty="0">
                <a:latin typeface="Corbel" panose="020B0503020204020204" pitchFamily="34" charset="0"/>
                <a:cs typeface="Arial"/>
              </a:rPr>
              <a:t>support</a:t>
            </a:r>
            <a:r>
              <a:rPr lang="en-NZ" sz="1300" dirty="0" smtClean="0">
                <a:latin typeface="Corbel" panose="020B0503020204020204" pitchFamily="34" charset="0"/>
                <a:cs typeface="Arial"/>
              </a:rPr>
              <a:t>, </a:t>
            </a:r>
            <a:r>
              <a:rPr lang="en-NZ" sz="1300" dirty="0">
                <a:latin typeface="Corbel" panose="020B0503020204020204" pitchFamily="34" charset="0"/>
                <a:cs typeface="Arial"/>
              </a:rPr>
              <a:t>chronic disease care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NZ" sz="1300" dirty="0" smtClean="0">
                <a:latin typeface="Corbel" panose="020B0503020204020204" pitchFamily="34" charset="0"/>
                <a:cs typeface="Arial"/>
              </a:rPr>
              <a:t>Diagnostics – novel cancer tests </a:t>
            </a:r>
            <a:endParaRPr lang="en-NZ" sz="1300" dirty="0">
              <a:latin typeface="Corbel" panose="020B0503020204020204" pitchFamily="34" charset="0"/>
              <a:cs typeface="Arial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NZ" sz="1300" dirty="0" smtClean="0">
                <a:latin typeface="Corbel" panose="020B0503020204020204" pitchFamily="34" charset="0"/>
                <a:cs typeface="Arial"/>
              </a:rPr>
              <a:t>Informatics - platforms to support clinical decision making and therapy management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NZ" sz="1300" dirty="0" smtClean="0">
                <a:latin typeface="Corbel" panose="020B0503020204020204" pitchFamily="34" charset="0"/>
                <a:cs typeface="Arial"/>
              </a:rPr>
              <a:t>Research – personalised treatment strategies, design and additive manufacturing </a:t>
            </a:r>
            <a:endParaRPr lang="en-NZ" sz="1300" dirty="0">
              <a:latin typeface="Corbel" panose="020B0503020204020204" pitchFamily="34" charset="0"/>
              <a:cs typeface="Arial"/>
            </a:endParaRPr>
          </a:p>
          <a:p>
            <a:pPr>
              <a:lnSpc>
                <a:spcPct val="150000"/>
              </a:lnSpc>
            </a:pPr>
            <a:endParaRPr lang="en-NZ" sz="1300" dirty="0">
              <a:latin typeface="Corbel" panose="020B0503020204020204" pitchFamily="34" charset="0"/>
              <a:cs typeface="Arial"/>
            </a:endParaRPr>
          </a:p>
          <a:p>
            <a:r>
              <a:rPr lang="en-NZ" sz="1300" dirty="0">
                <a:latin typeface="Corbel" panose="020B0503020204020204" pitchFamily="34" charset="0"/>
                <a:cs typeface="Arial"/>
              </a:rPr>
              <a:t>The showcase will be open from </a:t>
            </a:r>
            <a:r>
              <a:rPr lang="en-NZ" sz="1300" u="sng" dirty="0" smtClean="0">
                <a:latin typeface="Corbel" panose="020B0503020204020204" pitchFamily="34" charset="0"/>
                <a:cs typeface="Arial"/>
              </a:rPr>
              <a:t>11:30 </a:t>
            </a:r>
            <a:r>
              <a:rPr lang="en-NZ" sz="1300" u="sng" dirty="0">
                <a:latin typeface="Corbel" panose="020B0503020204020204" pitchFamily="34" charset="0"/>
                <a:cs typeface="Arial"/>
              </a:rPr>
              <a:t>am to </a:t>
            </a:r>
            <a:r>
              <a:rPr lang="en-NZ" sz="1300" u="sng" dirty="0" smtClean="0">
                <a:latin typeface="Corbel" panose="020B0503020204020204" pitchFamily="34" charset="0"/>
                <a:cs typeface="Arial"/>
              </a:rPr>
              <a:t>2:00 </a:t>
            </a:r>
            <a:r>
              <a:rPr lang="en-NZ" sz="1300" u="sng" dirty="0">
                <a:latin typeface="Corbel" panose="020B0503020204020204" pitchFamily="34" charset="0"/>
                <a:cs typeface="Arial"/>
              </a:rPr>
              <a:t>pm </a:t>
            </a:r>
            <a:r>
              <a:rPr lang="en-NZ" sz="1300" dirty="0">
                <a:latin typeface="Corbel" panose="020B0503020204020204" pitchFamily="34" charset="0"/>
                <a:cs typeface="Arial"/>
              </a:rPr>
              <a:t>at </a:t>
            </a:r>
            <a:r>
              <a:rPr lang="en-NZ" sz="1300" dirty="0" smtClean="0">
                <a:latin typeface="Corbel" panose="020B0503020204020204" pitchFamily="34" charset="0"/>
                <a:cs typeface="Arial"/>
              </a:rPr>
              <a:t>GN8/9, 133 Molesworth Street, Ministry of Health</a:t>
            </a:r>
            <a:endParaRPr lang="en-US" sz="1300" dirty="0">
              <a:latin typeface="Arial"/>
              <a:cs typeface="Arial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477911" y="933889"/>
            <a:ext cx="593461" cy="547810"/>
          </a:xfrm>
          <a:prstGeom prst="ellipse">
            <a:avLst/>
          </a:prstGeom>
          <a:solidFill>
            <a:srgbClr val="3F24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565672" y="4372276"/>
            <a:ext cx="338440" cy="312406"/>
          </a:xfrm>
          <a:prstGeom prst="ellipse">
            <a:avLst/>
          </a:prstGeom>
          <a:solidFill>
            <a:srgbClr val="E90DA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272480" y="2564904"/>
            <a:ext cx="245267" cy="226400"/>
          </a:xfrm>
          <a:prstGeom prst="ellipse">
            <a:avLst/>
          </a:prstGeom>
          <a:solidFill>
            <a:srgbClr val="FCDE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9028213" y="670449"/>
            <a:ext cx="245267" cy="226400"/>
          </a:xfrm>
          <a:prstGeom prst="ellipse">
            <a:avLst/>
          </a:prstGeom>
          <a:solidFill>
            <a:srgbClr val="FCDE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565672" y="178851"/>
            <a:ext cx="64744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sz="3200" b="1" dirty="0" smtClean="0">
                <a:solidFill>
                  <a:srgbClr val="002060"/>
                </a:solidFill>
                <a:latin typeface="Corbel" panose="020B0503020204020204" pitchFamily="34" charset="0"/>
              </a:rPr>
              <a:t>Innovation </a:t>
            </a:r>
            <a:r>
              <a:rPr lang="en-NZ" sz="3200" b="1" dirty="0">
                <a:solidFill>
                  <a:srgbClr val="002060"/>
                </a:solidFill>
                <a:latin typeface="Corbel" panose="020B0503020204020204" pitchFamily="34" charset="0"/>
              </a:rPr>
              <a:t>Showcase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24" y="6237312"/>
            <a:ext cx="4171943" cy="584072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496616" y="942477"/>
            <a:ext cx="68403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sz="1400" b="1" dirty="0">
                <a:latin typeface="Corbel" panose="020B0503020204020204" pitchFamily="34" charset="0"/>
              </a:rPr>
              <a:t>Date: </a:t>
            </a:r>
            <a:r>
              <a:rPr lang="en-NZ" sz="1400" b="1" dirty="0" smtClean="0">
                <a:latin typeface="Corbel" panose="020B0503020204020204" pitchFamily="34" charset="0"/>
              </a:rPr>
              <a:t>Thursday, 6 September 2018</a:t>
            </a:r>
            <a:endParaRPr lang="en-NZ" sz="1400" b="1" dirty="0">
              <a:latin typeface="Corbel" panose="020B0503020204020204" pitchFamily="34" charset="0"/>
            </a:endParaRPr>
          </a:p>
          <a:p>
            <a:endParaRPr lang="en-NZ" sz="600" dirty="0">
              <a:latin typeface="Corbel" panose="020B0503020204020204" pitchFamily="34" charset="0"/>
            </a:endParaRPr>
          </a:p>
          <a:p>
            <a:r>
              <a:rPr lang="en-NZ" sz="1400" b="1" dirty="0">
                <a:latin typeface="Corbel" panose="020B0503020204020204" pitchFamily="34" charset="0"/>
              </a:rPr>
              <a:t>Time:  </a:t>
            </a:r>
            <a:r>
              <a:rPr lang="en-NZ" sz="1400" b="1" dirty="0" smtClean="0">
                <a:latin typeface="Corbel" panose="020B0503020204020204" pitchFamily="34" charset="0"/>
              </a:rPr>
              <a:t>11:30 </a:t>
            </a:r>
            <a:r>
              <a:rPr lang="en-NZ" sz="1400" b="1" dirty="0">
                <a:latin typeface="Corbel" panose="020B0503020204020204" pitchFamily="34" charset="0"/>
              </a:rPr>
              <a:t>am to 2:00 pm </a:t>
            </a:r>
          </a:p>
          <a:p>
            <a:endParaRPr lang="en-NZ" sz="600" dirty="0">
              <a:latin typeface="Corbel" panose="020B0503020204020204" pitchFamily="34" charset="0"/>
            </a:endParaRPr>
          </a:p>
          <a:p>
            <a:r>
              <a:rPr lang="en-NZ" sz="1400" b="1" dirty="0">
                <a:latin typeface="Corbel" panose="020B0503020204020204" pitchFamily="34" charset="0"/>
              </a:rPr>
              <a:t>Venue: </a:t>
            </a:r>
            <a:r>
              <a:rPr lang="en-NZ" sz="1400" b="1" dirty="0" smtClean="0">
                <a:latin typeface="Corbel" panose="020B0503020204020204" pitchFamily="34" charset="0"/>
              </a:rPr>
              <a:t>GN8/9, 133 </a:t>
            </a:r>
            <a:r>
              <a:rPr lang="en-NZ" sz="1400" b="1" dirty="0" err="1" smtClean="0">
                <a:latin typeface="Corbel" panose="020B0503020204020204" pitchFamily="34" charset="0"/>
              </a:rPr>
              <a:t>Molesworth</a:t>
            </a:r>
            <a:r>
              <a:rPr lang="en-NZ" sz="1400" b="1" dirty="0" smtClean="0">
                <a:latin typeface="Corbel" panose="020B0503020204020204" pitchFamily="34" charset="0"/>
              </a:rPr>
              <a:t> Street, Ministry of Health</a:t>
            </a:r>
            <a:endParaRPr lang="en-NZ" sz="1400" b="1" dirty="0">
              <a:latin typeface="Corbel" panose="020B0503020204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9169" y="6138224"/>
            <a:ext cx="1361492" cy="675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408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1582</TotalTime>
  <Words>176</Words>
  <Application>Microsoft Office PowerPoint</Application>
  <PresentationFormat>A4 Paper (210x297 mm)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Corbel</vt:lpstr>
      <vt:lpstr>Wingdings</vt:lpstr>
      <vt:lpstr>Office Theme</vt:lpstr>
      <vt:lpstr>PowerPoint Presentation</vt:lpstr>
    </vt:vector>
  </TitlesOfParts>
  <Company>Callaghan Innovation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Jyoti Chugh</dc:creator>
  <cp:lastModifiedBy>Eileen Duddy</cp:lastModifiedBy>
  <cp:revision>28</cp:revision>
  <cp:lastPrinted>2016-09-08T00:03:16Z</cp:lastPrinted>
  <dcterms:created xsi:type="dcterms:W3CDTF">2016-09-07T23:19:44Z</dcterms:created>
  <dcterms:modified xsi:type="dcterms:W3CDTF">2018-08-07T03:55:39Z</dcterms:modified>
</cp:coreProperties>
</file>