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952" r:id="rId1"/>
    <p:sldMasterId id="2147484017" r:id="rId2"/>
  </p:sldMasterIdLst>
  <p:notesMasterIdLst>
    <p:notesMasterId r:id="rId19"/>
  </p:notesMasterIdLst>
  <p:handoutMasterIdLst>
    <p:handoutMasterId r:id="rId20"/>
  </p:handoutMasterIdLst>
  <p:sldIdLst>
    <p:sldId id="276" r:id="rId3"/>
    <p:sldId id="314" r:id="rId4"/>
    <p:sldId id="315" r:id="rId5"/>
    <p:sldId id="316" r:id="rId6"/>
    <p:sldId id="296" r:id="rId7"/>
    <p:sldId id="311" r:id="rId8"/>
    <p:sldId id="312" r:id="rId9"/>
    <p:sldId id="295" r:id="rId10"/>
    <p:sldId id="293" r:id="rId11"/>
    <p:sldId id="285" r:id="rId12"/>
    <p:sldId id="271" r:id="rId13"/>
    <p:sldId id="317" r:id="rId14"/>
    <p:sldId id="320" r:id="rId15"/>
    <p:sldId id="298" r:id="rId16"/>
    <p:sldId id="318" r:id="rId17"/>
    <p:sldId id="319" r:id="rId18"/>
  </p:sldIdLst>
  <p:sldSz cx="12192000" cy="6858000"/>
  <p:notesSz cx="6807200" cy="9939338"/>
  <p:embeddedFontLst>
    <p:embeddedFont>
      <p:font typeface="Calibri Light" panose="020F0302020204030204" pitchFamily="34" charset="0"/>
      <p:regular r:id="rId21"/>
      <p:italic r:id="rId22"/>
    </p:embeddedFont>
    <p:embeddedFont>
      <p:font typeface="Source Sans Pro" panose="020B0503030403020204" pitchFamily="34" charset="0"/>
      <p:regular r:id="rId23"/>
      <p:bold r:id="rId24"/>
      <p:italic r:id="rId25"/>
      <p:boldItalic r:id="rId26"/>
    </p:embeddedFont>
    <p:embeddedFont>
      <p:font typeface="Nimbus Sans L" panose="02000503000000000000" pitchFamily="50" charset="0"/>
      <p:regular r:id="rId27"/>
      <p:bold r:id="rId28"/>
      <p:italic r:id="rId29"/>
      <p:boldItalic r:id="rId30"/>
    </p:embeddedFont>
    <p:embeddedFont>
      <p:font typeface="Source Sans Pro Semibold" panose="020B0603030403020204" pitchFamily="34" charset="0"/>
      <p:bold r:id="rId31"/>
      <p:boldItalic r:id="rId32"/>
    </p:embeddedFont>
    <p:embeddedFont>
      <p:font typeface="Segoe UI" panose="020B0502040204020203" pitchFamily="34" charset="0"/>
      <p:regular r:id="rId33"/>
      <p:bold r:id="rId34"/>
      <p:italic r:id="rId35"/>
      <p:boldItalic r:id="rId36"/>
    </p:embeddedFont>
    <p:embeddedFont>
      <p:font typeface="Source Sans Pro Light" panose="020B0403030403020204" pitchFamily="34" charset="0"/>
      <p:regular r:id="rId37"/>
      <p:italic r:id="rId38"/>
    </p:embeddedFont>
    <p:embeddedFont>
      <p:font typeface="Calibri" panose="020F0502020204030204" pitchFamily="34" charset="0"/>
      <p:regular r:id="rId39"/>
      <p:bold r:id="rId40"/>
      <p:italic r:id="rId41"/>
      <p:boldItalic r:id="rId4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3"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04E30"/>
    <a:srgbClr val="213463"/>
    <a:srgbClr val="F68B1F"/>
    <a:srgbClr val="AF1D35"/>
    <a:srgbClr val="BCC2D2"/>
    <a:srgbClr val="00A5E5"/>
    <a:srgbClr val="E75572"/>
    <a:srgbClr val="595959"/>
    <a:srgbClr val="FDB913"/>
    <a:srgbClr val="F9F9F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7557" autoAdjust="0"/>
    <p:restoredTop sz="95110" autoAdjust="0"/>
  </p:normalViewPr>
  <p:slideViewPr>
    <p:cSldViewPr snapToGrid="0">
      <p:cViewPr>
        <p:scale>
          <a:sx n="150" d="100"/>
          <a:sy n="150" d="100"/>
        </p:scale>
        <p:origin x="-523" y="-979"/>
      </p:cViewPr>
      <p:guideLst>
        <p:guide orient="horz" pos="2183"/>
        <p:guide pos="3840"/>
      </p:guideLst>
    </p:cSldViewPr>
  </p:slideViewPr>
  <p:notesTextViewPr>
    <p:cViewPr>
      <p:scale>
        <a:sx n="3" d="2"/>
        <a:sy n="3" d="2"/>
      </p:scale>
      <p:origin x="0" y="0"/>
    </p:cViewPr>
  </p:notesTextViewPr>
  <p:sorterViewPr>
    <p:cViewPr>
      <p:scale>
        <a:sx n="100" d="100"/>
        <a:sy n="100" d="100"/>
      </p:scale>
      <p:origin x="0" y="0"/>
    </p:cViewPr>
  </p:sorterViewPr>
  <p:gridSpacing cx="72000" cy="720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6.fntdata"/><Relationship Id="rId39" Type="http://schemas.openxmlformats.org/officeDocument/2006/relationships/font" Target="fonts/font19.fntdata"/><Relationship Id="rId3" Type="http://schemas.openxmlformats.org/officeDocument/2006/relationships/slide" Target="slides/slide1.xml"/><Relationship Id="rId21" Type="http://schemas.openxmlformats.org/officeDocument/2006/relationships/font" Target="fonts/font1.fntdata"/><Relationship Id="rId34" Type="http://schemas.openxmlformats.org/officeDocument/2006/relationships/font" Target="fonts/font14.fntdata"/><Relationship Id="rId42" Type="http://schemas.openxmlformats.org/officeDocument/2006/relationships/font" Target="fonts/font22.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5.fntdata"/><Relationship Id="rId33" Type="http://schemas.openxmlformats.org/officeDocument/2006/relationships/font" Target="fonts/font13.fntdata"/><Relationship Id="rId38" Type="http://schemas.openxmlformats.org/officeDocument/2006/relationships/font" Target="fonts/font18.fntdata"/><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handoutMaster" Target="handoutMasters/handoutMaster1.xml"/><Relationship Id="rId29" Type="http://schemas.openxmlformats.org/officeDocument/2006/relationships/font" Target="fonts/font9.fntdata"/><Relationship Id="rId41" Type="http://schemas.openxmlformats.org/officeDocument/2006/relationships/font" Target="fonts/font21.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4.fntdata"/><Relationship Id="rId32" Type="http://schemas.openxmlformats.org/officeDocument/2006/relationships/font" Target="fonts/font12.fntdata"/><Relationship Id="rId37" Type="http://schemas.openxmlformats.org/officeDocument/2006/relationships/font" Target="fonts/font17.fntdata"/><Relationship Id="rId40" Type="http://schemas.openxmlformats.org/officeDocument/2006/relationships/font" Target="fonts/font20.fntdata"/><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3.fntdata"/><Relationship Id="rId28" Type="http://schemas.openxmlformats.org/officeDocument/2006/relationships/font" Target="fonts/font8.fntdata"/><Relationship Id="rId36" Type="http://schemas.openxmlformats.org/officeDocument/2006/relationships/font" Target="fonts/font16.fntdata"/><Relationship Id="rId10" Type="http://schemas.openxmlformats.org/officeDocument/2006/relationships/slide" Target="slides/slide8.xml"/><Relationship Id="rId19" Type="http://schemas.openxmlformats.org/officeDocument/2006/relationships/notesMaster" Target="notesMasters/notesMaster1.xml"/><Relationship Id="rId31" Type="http://schemas.openxmlformats.org/officeDocument/2006/relationships/font" Target="fonts/font11.fntdata"/><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openxmlformats.org/officeDocument/2006/relationships/font" Target="fonts/font15.fntdata"/><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file:///\\Wxhfspd2\groupshare\WMNTFP_D\File%20Server\Group\T&amp;DS\EHT\Workplan\FDA%20Class%203%20Devices%20Dataset.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w="28575" cap="rnd">
              <a:noFill/>
              <a:round/>
            </a:ln>
            <a:effectLst/>
          </c:spPr>
          <c:marker>
            <c:symbol val="circle"/>
            <c:size val="9"/>
            <c:spPr>
              <a:solidFill>
                <a:schemeClr val="bg1"/>
              </a:solidFill>
              <a:ln w="9525">
                <a:noFill/>
              </a:ln>
              <a:effectLst/>
            </c:spPr>
          </c:marker>
          <c:cat>
            <c:numRef>
              <c:f>Yearly!$D$5:$D$62</c:f>
              <c:numCache>
                <c:formatCode>General</c:formatCode>
                <c:ptCount val="58"/>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numCache>
            </c:numRef>
          </c:cat>
          <c:val>
            <c:numRef>
              <c:f>Yearly!$E$5:$E$62</c:f>
              <c:numCache>
                <c:formatCode>General</c:formatCode>
                <c:ptCount val="58"/>
                <c:pt idx="0">
                  <c:v>1</c:v>
                </c:pt>
                <c:pt idx="8">
                  <c:v>1</c:v>
                </c:pt>
                <c:pt idx="9">
                  <c:v>5</c:v>
                </c:pt>
                <c:pt idx="10">
                  <c:v>4</c:v>
                </c:pt>
                <c:pt idx="11">
                  <c:v>4</c:v>
                </c:pt>
                <c:pt idx="12">
                  <c:v>2</c:v>
                </c:pt>
                <c:pt idx="13">
                  <c:v>4</c:v>
                </c:pt>
                <c:pt idx="15">
                  <c:v>2</c:v>
                </c:pt>
                <c:pt idx="16">
                  <c:v>8</c:v>
                </c:pt>
                <c:pt idx="17">
                  <c:v>4</c:v>
                </c:pt>
                <c:pt idx="18">
                  <c:v>4</c:v>
                </c:pt>
                <c:pt idx="19">
                  <c:v>75</c:v>
                </c:pt>
                <c:pt idx="20">
                  <c:v>130</c:v>
                </c:pt>
                <c:pt idx="21">
                  <c:v>248</c:v>
                </c:pt>
                <c:pt idx="22">
                  <c:v>274</c:v>
                </c:pt>
                <c:pt idx="23">
                  <c:v>259</c:v>
                </c:pt>
                <c:pt idx="24">
                  <c:v>260</c:v>
                </c:pt>
                <c:pt idx="25">
                  <c:v>464</c:v>
                </c:pt>
                <c:pt idx="26">
                  <c:v>536</c:v>
                </c:pt>
                <c:pt idx="27">
                  <c:v>546</c:v>
                </c:pt>
                <c:pt idx="28">
                  <c:v>639</c:v>
                </c:pt>
                <c:pt idx="29">
                  <c:v>625</c:v>
                </c:pt>
                <c:pt idx="30">
                  <c:v>655</c:v>
                </c:pt>
                <c:pt idx="31">
                  <c:v>481</c:v>
                </c:pt>
                <c:pt idx="32">
                  <c:v>343</c:v>
                </c:pt>
                <c:pt idx="33">
                  <c:v>366</c:v>
                </c:pt>
                <c:pt idx="34">
                  <c:v>432</c:v>
                </c:pt>
                <c:pt idx="35">
                  <c:v>496</c:v>
                </c:pt>
                <c:pt idx="36">
                  <c:v>484</c:v>
                </c:pt>
                <c:pt idx="37">
                  <c:v>439</c:v>
                </c:pt>
                <c:pt idx="38">
                  <c:v>505</c:v>
                </c:pt>
                <c:pt idx="39">
                  <c:v>547</c:v>
                </c:pt>
                <c:pt idx="40">
                  <c:v>570</c:v>
                </c:pt>
                <c:pt idx="41">
                  <c:v>656</c:v>
                </c:pt>
                <c:pt idx="42">
                  <c:v>655</c:v>
                </c:pt>
                <c:pt idx="43">
                  <c:v>640</c:v>
                </c:pt>
                <c:pt idx="44">
                  <c:v>624</c:v>
                </c:pt>
                <c:pt idx="45">
                  <c:v>743</c:v>
                </c:pt>
                <c:pt idx="46">
                  <c:v>1074</c:v>
                </c:pt>
                <c:pt idx="47">
                  <c:v>1116</c:v>
                </c:pt>
                <c:pt idx="48">
                  <c:v>1490</c:v>
                </c:pt>
                <c:pt idx="49">
                  <c:v>1492</c:v>
                </c:pt>
                <c:pt idx="50">
                  <c:v>1845</c:v>
                </c:pt>
                <c:pt idx="51">
                  <c:v>2224</c:v>
                </c:pt>
                <c:pt idx="52">
                  <c:v>2411</c:v>
                </c:pt>
                <c:pt idx="53">
                  <c:v>2341</c:v>
                </c:pt>
                <c:pt idx="54">
                  <c:v>2480</c:v>
                </c:pt>
                <c:pt idx="55">
                  <c:v>2169</c:v>
                </c:pt>
                <c:pt idx="56">
                  <c:v>2563</c:v>
                </c:pt>
                <c:pt idx="57">
                  <c:v>2718</c:v>
                </c:pt>
              </c:numCache>
            </c:numRef>
          </c:val>
          <c:smooth val="0"/>
        </c:ser>
        <c:dLbls>
          <c:showLegendKey val="0"/>
          <c:showVal val="0"/>
          <c:showCatName val="0"/>
          <c:showSerName val="0"/>
          <c:showPercent val="0"/>
          <c:showBubbleSize val="0"/>
        </c:dLbls>
        <c:marker val="1"/>
        <c:smooth val="0"/>
        <c:axId val="437126032"/>
        <c:axId val="437119760"/>
      </c:lineChart>
      <c:catAx>
        <c:axId val="437126032"/>
        <c:scaling>
          <c:orientation val="minMax"/>
        </c:scaling>
        <c:delete val="1"/>
        <c:axPos val="b"/>
        <c:numFmt formatCode="General" sourceLinked="1"/>
        <c:majorTickMark val="out"/>
        <c:minorTickMark val="none"/>
        <c:tickLblPos val="nextTo"/>
        <c:crossAx val="437119760"/>
        <c:crosses val="autoZero"/>
        <c:auto val="1"/>
        <c:lblAlgn val="ctr"/>
        <c:lblOffset val="100"/>
        <c:noMultiLvlLbl val="0"/>
      </c:catAx>
      <c:valAx>
        <c:axId val="437119760"/>
        <c:scaling>
          <c:orientation val="minMax"/>
        </c:scaling>
        <c:delete val="1"/>
        <c:axPos val="l"/>
        <c:numFmt formatCode="General" sourceLinked="1"/>
        <c:majorTickMark val="none"/>
        <c:minorTickMark val="none"/>
        <c:tickLblPos val="nextTo"/>
        <c:crossAx val="43712603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sz="quarter" idx="1"/>
          </p:nvPr>
        </p:nvSpPr>
        <p:spPr>
          <a:xfrm>
            <a:off x="3856038" y="0"/>
            <a:ext cx="2949575" cy="498475"/>
          </a:xfrm>
          <a:prstGeom prst="rect">
            <a:avLst/>
          </a:prstGeom>
        </p:spPr>
        <p:txBody>
          <a:bodyPr vert="horz" lIns="91440" tIns="45720" rIns="91440" bIns="45720" rtlCol="0"/>
          <a:lstStyle>
            <a:lvl1pPr algn="r">
              <a:defRPr sz="1200"/>
            </a:lvl1pPr>
          </a:lstStyle>
          <a:p>
            <a:fld id="{C4A1C20C-C66C-4EFE-91E1-AA6937104EB1}" type="datetimeFigureOut">
              <a:rPr lang="en-NZ" smtClean="0"/>
              <a:t>1/11/2018</a:t>
            </a:fld>
            <a:endParaRPr lang="en-NZ"/>
          </a:p>
        </p:txBody>
      </p:sp>
      <p:sp>
        <p:nvSpPr>
          <p:cNvPr id="4" name="Footer Placeholder 3"/>
          <p:cNvSpPr>
            <a:spLocks noGrp="1"/>
          </p:cNvSpPr>
          <p:nvPr>
            <p:ph type="ftr" sz="quarter" idx="2"/>
          </p:nvPr>
        </p:nvSpPr>
        <p:spPr>
          <a:xfrm>
            <a:off x="0" y="9440863"/>
            <a:ext cx="2949575" cy="498475"/>
          </a:xfrm>
          <a:prstGeom prst="rect">
            <a:avLst/>
          </a:prstGeom>
        </p:spPr>
        <p:txBody>
          <a:bodyPr vert="horz" lIns="91440" tIns="45720" rIns="91440" bIns="45720" rtlCol="0" anchor="b"/>
          <a:lstStyle>
            <a:lvl1pPr algn="l">
              <a:defRPr sz="1200"/>
            </a:lvl1pPr>
          </a:lstStyle>
          <a:p>
            <a:endParaRPr lang="en-NZ"/>
          </a:p>
        </p:txBody>
      </p:sp>
      <p:sp>
        <p:nvSpPr>
          <p:cNvPr id="5" name="Slide Number Placeholder 4"/>
          <p:cNvSpPr>
            <a:spLocks noGrp="1"/>
          </p:cNvSpPr>
          <p:nvPr>
            <p:ph type="sldNum" sz="quarter" idx="3"/>
          </p:nvPr>
        </p:nvSpPr>
        <p:spPr>
          <a:xfrm>
            <a:off x="3856038" y="9440863"/>
            <a:ext cx="2949575" cy="498475"/>
          </a:xfrm>
          <a:prstGeom prst="rect">
            <a:avLst/>
          </a:prstGeom>
        </p:spPr>
        <p:txBody>
          <a:bodyPr vert="horz" lIns="91440" tIns="45720" rIns="91440" bIns="45720" rtlCol="0" anchor="b"/>
          <a:lstStyle>
            <a:lvl1pPr algn="r">
              <a:defRPr sz="1200"/>
            </a:lvl1pPr>
          </a:lstStyle>
          <a:p>
            <a:fld id="{D3AFC2ED-825B-4C95-83C3-8B5034564E43}" type="slidenum">
              <a:rPr lang="en-NZ" smtClean="0"/>
              <a:t>‹#›</a:t>
            </a:fld>
            <a:endParaRPr lang="en-NZ"/>
          </a:p>
        </p:txBody>
      </p:sp>
    </p:spTree>
    <p:extLst>
      <p:ext uri="{BB962C8B-B14F-4D97-AF65-F5344CB8AC3E}">
        <p14:creationId xmlns:p14="http://schemas.microsoft.com/office/powerpoint/2010/main" val="3842087095"/>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idx="1"/>
          </p:nvPr>
        </p:nvSpPr>
        <p:spPr>
          <a:xfrm>
            <a:off x="3855838" y="0"/>
            <a:ext cx="2949787" cy="498693"/>
          </a:xfrm>
          <a:prstGeom prst="rect">
            <a:avLst/>
          </a:prstGeom>
        </p:spPr>
        <p:txBody>
          <a:bodyPr vert="horz" lIns="91440" tIns="45720" rIns="91440" bIns="45720" rtlCol="0"/>
          <a:lstStyle>
            <a:lvl1pPr algn="r">
              <a:defRPr sz="1200"/>
            </a:lvl1pPr>
          </a:lstStyle>
          <a:p>
            <a:fld id="{4D49C556-1CDE-4A94-8DD3-443D49DACC10}" type="datetimeFigureOut">
              <a:rPr lang="en-NZ" smtClean="0"/>
              <a:t>1/11/2018</a:t>
            </a:fld>
            <a:endParaRPr lang="en-NZ"/>
          </a:p>
        </p:txBody>
      </p:sp>
      <p:sp>
        <p:nvSpPr>
          <p:cNvPr id="4" name="Slide Image Placeholder 3"/>
          <p:cNvSpPr>
            <a:spLocks noGrp="1" noRot="1" noChangeAspect="1"/>
          </p:cNvSpPr>
          <p:nvPr>
            <p:ph type="sldImg" idx="2"/>
          </p:nvPr>
        </p:nvSpPr>
        <p:spPr>
          <a:xfrm>
            <a:off x="422275" y="1243013"/>
            <a:ext cx="5962650" cy="3354387"/>
          </a:xfrm>
          <a:prstGeom prst="rect">
            <a:avLst/>
          </a:prstGeom>
          <a:noFill/>
          <a:ln w="12700">
            <a:solidFill>
              <a:prstClr val="black"/>
            </a:solidFill>
          </a:ln>
        </p:spPr>
        <p:txBody>
          <a:bodyPr vert="horz" lIns="91440" tIns="45720" rIns="91440" bIns="45720" rtlCol="0" anchor="ctr"/>
          <a:lstStyle/>
          <a:p>
            <a:endParaRPr lang="en-NZ"/>
          </a:p>
        </p:txBody>
      </p:sp>
      <p:sp>
        <p:nvSpPr>
          <p:cNvPr id="5" name="Notes Placeholder 4"/>
          <p:cNvSpPr>
            <a:spLocks noGrp="1"/>
          </p:cNvSpPr>
          <p:nvPr>
            <p:ph type="body" sz="quarter" idx="3"/>
          </p:nvPr>
        </p:nvSpPr>
        <p:spPr>
          <a:xfrm>
            <a:off x="680720" y="4783307"/>
            <a:ext cx="5445760" cy="3913614"/>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6" name="Footer Placeholder 5"/>
          <p:cNvSpPr>
            <a:spLocks noGrp="1"/>
          </p:cNvSpPr>
          <p:nvPr>
            <p:ph type="ftr" sz="quarter" idx="4"/>
          </p:nvPr>
        </p:nvSpPr>
        <p:spPr>
          <a:xfrm>
            <a:off x="0" y="9440647"/>
            <a:ext cx="2949787" cy="498692"/>
          </a:xfrm>
          <a:prstGeom prst="rect">
            <a:avLst/>
          </a:prstGeom>
        </p:spPr>
        <p:txBody>
          <a:bodyPr vert="horz" lIns="91440" tIns="45720" rIns="91440" bIns="45720" rtlCol="0" anchor="b"/>
          <a:lstStyle>
            <a:lvl1pPr algn="l">
              <a:defRPr sz="1200"/>
            </a:lvl1pPr>
          </a:lstStyle>
          <a:p>
            <a:endParaRPr lang="en-NZ"/>
          </a:p>
        </p:txBody>
      </p:sp>
      <p:sp>
        <p:nvSpPr>
          <p:cNvPr id="7" name="Slide Number Placeholder 6"/>
          <p:cNvSpPr>
            <a:spLocks noGrp="1"/>
          </p:cNvSpPr>
          <p:nvPr>
            <p:ph type="sldNum" sz="quarter" idx="5"/>
          </p:nvPr>
        </p:nvSpPr>
        <p:spPr>
          <a:xfrm>
            <a:off x="3855838" y="9440647"/>
            <a:ext cx="2949787" cy="498692"/>
          </a:xfrm>
          <a:prstGeom prst="rect">
            <a:avLst/>
          </a:prstGeom>
        </p:spPr>
        <p:txBody>
          <a:bodyPr vert="horz" lIns="91440" tIns="45720" rIns="91440" bIns="45720" rtlCol="0" anchor="b"/>
          <a:lstStyle>
            <a:lvl1pPr algn="r">
              <a:defRPr sz="1200"/>
            </a:lvl1pPr>
          </a:lstStyle>
          <a:p>
            <a:fld id="{5D8530D3-9057-48DF-8DF9-F9CC526A52B5}" type="slidenum">
              <a:rPr lang="en-NZ" smtClean="0"/>
              <a:t>‹#›</a:t>
            </a:fld>
            <a:endParaRPr lang="en-NZ"/>
          </a:p>
        </p:txBody>
      </p:sp>
    </p:spTree>
    <p:extLst>
      <p:ext uri="{BB962C8B-B14F-4D97-AF65-F5344CB8AC3E}">
        <p14:creationId xmlns:p14="http://schemas.microsoft.com/office/powerpoint/2010/main" val="261165518"/>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smtClean="0"/>
              <a:t>95 papers</a:t>
            </a:r>
            <a:r>
              <a:rPr lang="en-NZ" baseline="0" dirty="0" smtClean="0"/>
              <a:t> will be published while I talk here today</a:t>
            </a:r>
          </a:p>
          <a:p>
            <a:endParaRPr lang="en-NZ" baseline="0" dirty="0" smtClean="0"/>
          </a:p>
          <a:p>
            <a:r>
              <a:rPr lang="en-NZ" baseline="0" dirty="0" smtClean="0"/>
              <a:t>8 pages per article</a:t>
            </a:r>
          </a:p>
          <a:p>
            <a:r>
              <a:rPr lang="en-NZ" baseline="0" dirty="0" smtClean="0"/>
              <a:t>.05mm thick per page</a:t>
            </a:r>
          </a:p>
          <a:p>
            <a:endParaRPr lang="en-NZ" baseline="0" dirty="0" smtClean="0"/>
          </a:p>
          <a:p>
            <a:r>
              <a:rPr lang="en-NZ" baseline="0" dirty="0" smtClean="0"/>
              <a:t>1 km high</a:t>
            </a:r>
          </a:p>
          <a:p>
            <a:endParaRPr lang="en-NZ" baseline="0" dirty="0" smtClean="0"/>
          </a:p>
          <a:p>
            <a:r>
              <a:rPr lang="en-NZ" baseline="0" dirty="0" err="1" smtClean="0"/>
              <a:t>Burj</a:t>
            </a:r>
            <a:r>
              <a:rPr lang="en-NZ" baseline="0" dirty="0" smtClean="0"/>
              <a:t> </a:t>
            </a:r>
            <a:r>
              <a:rPr lang="en-NZ" baseline="0" dirty="0" err="1" smtClean="0"/>
              <a:t>Kalifa</a:t>
            </a:r>
            <a:endParaRPr lang="en-NZ" dirty="0"/>
          </a:p>
        </p:txBody>
      </p:sp>
    </p:spTree>
    <p:extLst>
      <p:ext uri="{BB962C8B-B14F-4D97-AF65-F5344CB8AC3E}">
        <p14:creationId xmlns:p14="http://schemas.microsoft.com/office/powerpoint/2010/main" val="20503477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Tree>
    <p:extLst>
      <p:ext uri="{BB962C8B-B14F-4D97-AF65-F5344CB8AC3E}">
        <p14:creationId xmlns:p14="http://schemas.microsoft.com/office/powerpoint/2010/main" val="4614933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Tree>
    <p:extLst>
      <p:ext uri="{BB962C8B-B14F-4D97-AF65-F5344CB8AC3E}">
        <p14:creationId xmlns:p14="http://schemas.microsoft.com/office/powerpoint/2010/main" val="37088635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Tree>
    <p:extLst>
      <p:ext uri="{BB962C8B-B14F-4D97-AF65-F5344CB8AC3E}">
        <p14:creationId xmlns:p14="http://schemas.microsoft.com/office/powerpoint/2010/main" val="31240190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200" b="0" i="1" kern="1200" dirty="0" smtClean="0">
                <a:solidFill>
                  <a:schemeClr val="tx1"/>
                </a:solidFill>
                <a:effectLst/>
                <a:latin typeface="Calibri" pitchFamily="34" charset="0"/>
                <a:ea typeface="+mn-ea"/>
                <a:cs typeface="+mn-cs"/>
              </a:rPr>
              <a:t>https://www.brandwatch.com/blog/47-facebook-statistics</a:t>
            </a:r>
          </a:p>
          <a:p>
            <a:r>
              <a:rPr lang="en-NZ" dirty="0" smtClean="0"/>
              <a:t>https://www.versatek.com/blog/how-much-data-will-the-internet-of-things-iot-generate-by-2020/</a:t>
            </a:r>
          </a:p>
          <a:p>
            <a:r>
              <a:rPr lang="en-NZ" dirty="0" smtClean="0"/>
              <a:t>*Apple</a:t>
            </a:r>
            <a:r>
              <a:rPr lang="en-NZ" baseline="0" dirty="0" smtClean="0"/>
              <a:t> Watch</a:t>
            </a:r>
          </a:p>
          <a:p>
            <a:endParaRPr lang="en-NZ" dirty="0"/>
          </a:p>
        </p:txBody>
      </p:sp>
    </p:spTree>
    <p:extLst>
      <p:ext uri="{BB962C8B-B14F-4D97-AF65-F5344CB8AC3E}">
        <p14:creationId xmlns:p14="http://schemas.microsoft.com/office/powerpoint/2010/main" val="18801567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smtClean="0"/>
              <a:t>17</a:t>
            </a:r>
            <a:r>
              <a:rPr lang="en-NZ" baseline="0" dirty="0" smtClean="0"/>
              <a:t> years to move from having the evidence to best practice</a:t>
            </a:r>
          </a:p>
          <a:p>
            <a:r>
              <a:rPr lang="en-NZ" baseline="0" dirty="0" smtClean="0"/>
              <a:t>Lots of players with very different motivations</a:t>
            </a:r>
          </a:p>
          <a:p>
            <a:r>
              <a:rPr lang="en-NZ" baseline="0" dirty="0" smtClean="0"/>
              <a:t>Health Research Strategy specifically identifies these issues</a:t>
            </a:r>
          </a:p>
          <a:p>
            <a:endParaRPr lang="en-NZ" dirty="0"/>
          </a:p>
        </p:txBody>
      </p:sp>
    </p:spTree>
    <p:extLst>
      <p:ext uri="{BB962C8B-B14F-4D97-AF65-F5344CB8AC3E}">
        <p14:creationId xmlns:p14="http://schemas.microsoft.com/office/powerpoint/2010/main" val="91994510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1_Title Only">
    <p:spTree>
      <p:nvGrpSpPr>
        <p:cNvPr id="1" name=""/>
        <p:cNvGrpSpPr/>
        <p:nvPr/>
      </p:nvGrpSpPr>
      <p:grpSpPr>
        <a:xfrm>
          <a:off x="0" y="0"/>
          <a:ext cx="0" cy="0"/>
          <a:chOff x="0" y="0"/>
          <a:chExt cx="0" cy="0"/>
        </a:xfrm>
      </p:grpSpPr>
      <p:sp>
        <p:nvSpPr>
          <p:cNvPr id="3" name="Title 1"/>
          <p:cNvSpPr>
            <a:spLocks noGrp="1"/>
          </p:cNvSpPr>
          <p:nvPr>
            <p:ph type="title"/>
          </p:nvPr>
        </p:nvSpPr>
        <p:spPr>
          <a:xfrm>
            <a:off x="609600" y="274638"/>
            <a:ext cx="10972800" cy="1143000"/>
          </a:xfrm>
          <a:prstGeom prst="rect">
            <a:avLst/>
          </a:prstGeom>
        </p:spPr>
        <p:txBody>
          <a:bodyPr/>
          <a:lstStyle>
            <a:lvl1pPr>
              <a:defRPr sz="2400" b="1">
                <a:solidFill>
                  <a:srgbClr val="283239"/>
                </a:solidFill>
                <a:latin typeface="Nimbus Sans L" panose="02000503000000000000" pitchFamily="50" charset="0"/>
              </a:defRPr>
            </a:lvl1pPr>
          </a:lstStyle>
          <a:p>
            <a:r>
              <a:rPr lang="en-US" smtClean="0"/>
              <a:t>Click to edit Master title style</a:t>
            </a:r>
            <a:endParaRPr lang="en-NZ" dirty="0"/>
          </a:p>
        </p:txBody>
      </p:sp>
      <p:pic>
        <p:nvPicPr>
          <p:cNvPr id="5" name="Picture 4"/>
          <p:cNvPicPr>
            <a:picLocks noChangeAspect="1"/>
          </p:cNvPicPr>
          <p:nvPr/>
        </p:nvPicPr>
        <p:blipFill>
          <a:blip r:embed="rId2"/>
          <a:stretch>
            <a:fillRect/>
          </a:stretch>
        </p:blipFill>
        <p:spPr>
          <a:xfrm>
            <a:off x="11329531" y="6012002"/>
            <a:ext cx="754080" cy="760481"/>
          </a:xfrm>
          <a:prstGeom prst="rect">
            <a:avLst/>
          </a:prstGeom>
        </p:spPr>
      </p:pic>
    </p:spTree>
    <p:extLst>
      <p:ext uri="{BB962C8B-B14F-4D97-AF65-F5344CB8AC3E}">
        <p14:creationId xmlns:p14="http://schemas.microsoft.com/office/powerpoint/2010/main" val="2614849828"/>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6DFF08F-DC6B-4601-B491-B0F83F6DD2DA}" type="datetimeFigureOut">
              <a:rPr lang="en-US" smtClean="0">
                <a:solidFill>
                  <a:prstClr val="black">
                    <a:tint val="75000"/>
                  </a:prstClr>
                </a:solidFill>
              </a:rPr>
              <a:pPr/>
              <a:t>11/1/2018</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4FAB73BC-B049-4115-A692-8D63A059BFB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36861958"/>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6DFF08F-DC6B-4601-B491-B0F83F6DD2DA}" type="datetimeFigureOut">
              <a:rPr lang="en-US" smtClean="0">
                <a:solidFill>
                  <a:prstClr val="black">
                    <a:tint val="75000"/>
                  </a:prstClr>
                </a:solidFill>
              </a:rPr>
              <a:pPr/>
              <a:t>11/1/2018</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4FAB73BC-B049-4115-A692-8D63A059BFB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808754707"/>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DFF08F-DC6B-4601-B491-B0F83F6DD2DA}" type="datetimeFigureOut">
              <a:rPr lang="en-US" smtClean="0">
                <a:solidFill>
                  <a:prstClr val="black">
                    <a:tint val="75000"/>
                  </a:prstClr>
                </a:solidFill>
              </a:rPr>
              <a:pPr/>
              <a:t>11/1/2018</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4FAB73BC-B049-4115-A692-8D63A059BFB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58753952"/>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6DFF08F-DC6B-4601-B491-B0F83F6DD2DA}" type="datetimeFigureOut">
              <a:rPr lang="en-US" smtClean="0">
                <a:solidFill>
                  <a:prstClr val="black">
                    <a:tint val="75000"/>
                  </a:prstClr>
                </a:solidFill>
              </a:rPr>
              <a:pPr/>
              <a:t>11/1/2018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FAB73BC-B049-4115-A692-8D63A059BFB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65196078"/>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CDD058F-B960-4439-B370-43D89816EE05}" type="datetimeFigureOut">
              <a:rPr lang="en-US" smtClean="0">
                <a:solidFill>
                  <a:prstClr val="black">
                    <a:tint val="75000"/>
                  </a:prstClr>
                </a:solidFill>
              </a:rPr>
              <a:pPr/>
              <a:t>11/1/2018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EB229B06-CF2A-459A-8CBC-F18C1D67D2B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855212084"/>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smtClean="0">
                <a:solidFill>
                  <a:prstClr val="black">
                    <a:tint val="75000"/>
                  </a:prstClr>
                </a:solidFill>
              </a:rPr>
              <a:pPr/>
              <a:t>11/1/2018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FAB73BC-B049-4115-A692-8D63A059BFB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542340233"/>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smtClean="0">
                <a:solidFill>
                  <a:prstClr val="black">
                    <a:tint val="75000"/>
                  </a:prstClr>
                </a:solidFill>
              </a:rPr>
              <a:pPr/>
              <a:t>11/1/2018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FAB73BC-B049-4115-A692-8D63A059BFB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279734154"/>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Quote pink">
    <p:spTree>
      <p:nvGrpSpPr>
        <p:cNvPr id="1" name=""/>
        <p:cNvGrpSpPr/>
        <p:nvPr/>
      </p:nvGrpSpPr>
      <p:grpSpPr>
        <a:xfrm>
          <a:off x="0" y="0"/>
          <a:ext cx="0" cy="0"/>
          <a:chOff x="0" y="0"/>
          <a:chExt cx="0" cy="0"/>
        </a:xfrm>
      </p:grpSpPr>
      <p:sp>
        <p:nvSpPr>
          <p:cNvPr id="7" name="Title 1"/>
          <p:cNvSpPr>
            <a:spLocks noGrp="1"/>
          </p:cNvSpPr>
          <p:nvPr>
            <p:ph type="title"/>
          </p:nvPr>
        </p:nvSpPr>
        <p:spPr>
          <a:xfrm>
            <a:off x="6548486" y="1833944"/>
            <a:ext cx="4805313" cy="1074060"/>
          </a:xfrm>
          <a:prstGeom prst="rect">
            <a:avLst/>
          </a:prstGeom>
        </p:spPr>
        <p:txBody>
          <a:bodyPr anchor="ctr" anchorCtr="0">
            <a:normAutofit/>
          </a:bodyPr>
          <a:lstStyle>
            <a:lvl1pPr>
              <a:defRPr sz="2800" b="1">
                <a:solidFill>
                  <a:schemeClr val="bg1"/>
                </a:solidFill>
                <a:latin typeface="Nimbus Sans L" panose="02000503000000000000" pitchFamily="50" charset="0"/>
                <a:cs typeface="Segoe UI" panose="020B0502040204020203" pitchFamily="34" charset="0"/>
              </a:defRPr>
            </a:lvl1pPr>
          </a:lstStyle>
          <a:p>
            <a:r>
              <a:rPr lang="en-US" smtClean="0"/>
              <a:t>Click to edit Master title style</a:t>
            </a:r>
            <a:endParaRPr lang="en-US" dirty="0"/>
          </a:p>
        </p:txBody>
      </p:sp>
      <p:sp>
        <p:nvSpPr>
          <p:cNvPr id="10" name="Content Placeholder 2"/>
          <p:cNvSpPr>
            <a:spLocks noGrp="1"/>
          </p:cNvSpPr>
          <p:nvPr>
            <p:ph idx="1"/>
          </p:nvPr>
        </p:nvSpPr>
        <p:spPr>
          <a:xfrm>
            <a:off x="6548488" y="3073400"/>
            <a:ext cx="4805313" cy="2838513"/>
          </a:xfrm>
          <a:prstGeom prst="rect">
            <a:avLst/>
          </a:prstGeom>
        </p:spPr>
        <p:txBody>
          <a:bodyPr/>
          <a:lstStyle>
            <a:lvl1pPr>
              <a:lnSpc>
                <a:spcPct val="100000"/>
              </a:lnSpc>
              <a:defRPr>
                <a:solidFill>
                  <a:schemeClr val="bg1"/>
                </a:solidFill>
                <a:latin typeface="Source Sans Pro" panose="020B0503030403020204" pitchFamily="34" charset="0"/>
                <a:ea typeface="Source Sans Pro" panose="020B0503030403020204" pitchFamily="34" charset="0"/>
                <a:cs typeface="Segoe UI" panose="020B0502040204020203" pitchFamily="34" charset="0"/>
              </a:defRPr>
            </a:lvl1pPr>
            <a:lvl2pPr>
              <a:lnSpc>
                <a:spcPct val="100000"/>
              </a:lnSpc>
              <a:defRPr>
                <a:solidFill>
                  <a:schemeClr val="bg1"/>
                </a:solidFill>
                <a:latin typeface="Source Sans Pro" panose="020B0503030403020204" pitchFamily="34" charset="0"/>
                <a:ea typeface="Source Sans Pro" panose="020B0503030403020204" pitchFamily="34" charset="0"/>
                <a:cs typeface="Segoe UI" panose="020B0502040204020203" pitchFamily="34" charset="0"/>
              </a:defRPr>
            </a:lvl2pPr>
            <a:lvl3pPr>
              <a:lnSpc>
                <a:spcPct val="100000"/>
              </a:lnSpc>
              <a:defRPr>
                <a:solidFill>
                  <a:schemeClr val="bg1"/>
                </a:solidFill>
                <a:latin typeface="Source Sans Pro" panose="020B0503030403020204" pitchFamily="34" charset="0"/>
                <a:ea typeface="Source Sans Pro" panose="020B0503030403020204" pitchFamily="34" charset="0"/>
                <a:cs typeface="Segoe UI" panose="020B0502040204020203" pitchFamily="34" charset="0"/>
              </a:defRPr>
            </a:lvl3pPr>
            <a:lvl4pPr>
              <a:lnSpc>
                <a:spcPct val="100000"/>
              </a:lnSpc>
              <a:defRPr>
                <a:solidFill>
                  <a:schemeClr val="bg1"/>
                </a:solidFill>
                <a:latin typeface="Source Sans Pro" panose="020B0503030403020204" pitchFamily="34" charset="0"/>
                <a:ea typeface="Source Sans Pro" panose="020B0503030403020204" pitchFamily="34" charset="0"/>
                <a:cs typeface="Segoe UI" panose="020B0502040204020203" pitchFamily="34" charset="0"/>
              </a:defRPr>
            </a:lvl4pPr>
            <a:lvl5pPr>
              <a:lnSpc>
                <a:spcPct val="100000"/>
              </a:lnSpc>
              <a:defRPr>
                <a:solidFill>
                  <a:schemeClr val="bg1"/>
                </a:solidFill>
                <a:latin typeface="Source Sans Pro" panose="020B0503030403020204" pitchFamily="34" charset="0"/>
                <a:ea typeface="Source Sans Pro" panose="020B0503030403020204" pitchFamily="34" charset="0"/>
                <a:cs typeface="Segoe UI" panose="020B0502040204020203"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Rectangle 7"/>
          <p:cNvSpPr/>
          <p:nvPr userDrawn="1"/>
        </p:nvSpPr>
        <p:spPr>
          <a:xfrm rot="10800000" flipH="1">
            <a:off x="0" y="1"/>
            <a:ext cx="12192000" cy="6857999"/>
          </a:xfrm>
          <a:prstGeom prst="rect">
            <a:avLst/>
          </a:prstGeom>
          <a:solidFill>
            <a:srgbClr val="2134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100">
              <a:solidFill>
                <a:prstClr val="white"/>
              </a:solidFill>
            </a:endParaRPr>
          </a:p>
        </p:txBody>
      </p:sp>
      <p:sp>
        <p:nvSpPr>
          <p:cNvPr id="9" name="Oval 8"/>
          <p:cNvSpPr/>
          <p:nvPr userDrawn="1"/>
        </p:nvSpPr>
        <p:spPr>
          <a:xfrm>
            <a:off x="-339805" y="1439186"/>
            <a:ext cx="4860000" cy="486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60052" y="-218164"/>
            <a:ext cx="1885950" cy="1885950"/>
          </a:xfrm>
          <a:prstGeom prst="rect">
            <a:avLst/>
          </a:prstGeom>
        </p:spPr>
      </p:pic>
    </p:spTree>
    <p:extLst>
      <p:ext uri="{BB962C8B-B14F-4D97-AF65-F5344CB8AC3E}">
        <p14:creationId xmlns:p14="http://schemas.microsoft.com/office/powerpoint/2010/main" val="347817658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cSld name="Quote pink">
    <p:spTree>
      <p:nvGrpSpPr>
        <p:cNvPr id="1" name=""/>
        <p:cNvGrpSpPr/>
        <p:nvPr/>
      </p:nvGrpSpPr>
      <p:grpSpPr>
        <a:xfrm>
          <a:off x="0" y="0"/>
          <a:ext cx="0" cy="0"/>
          <a:chOff x="0" y="0"/>
          <a:chExt cx="0" cy="0"/>
        </a:xfrm>
      </p:grpSpPr>
      <p:sp>
        <p:nvSpPr>
          <p:cNvPr id="5" name="Rectangle 4"/>
          <p:cNvSpPr/>
          <p:nvPr/>
        </p:nvSpPr>
        <p:spPr>
          <a:xfrm rot="10800000" flipH="1">
            <a:off x="0" y="1"/>
            <a:ext cx="12192000" cy="6857999"/>
          </a:xfrm>
          <a:prstGeom prst="rect">
            <a:avLst/>
          </a:prstGeom>
          <a:solidFill>
            <a:srgbClr val="2134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NZ" sz="1100"/>
          </a:p>
        </p:txBody>
      </p:sp>
      <p:sp>
        <p:nvSpPr>
          <p:cNvPr id="6" name="Oval 5"/>
          <p:cNvSpPr/>
          <p:nvPr/>
        </p:nvSpPr>
        <p:spPr>
          <a:xfrm>
            <a:off x="-339805" y="1439186"/>
            <a:ext cx="6435805" cy="482685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800"/>
          </a:p>
        </p:txBody>
      </p:sp>
      <p:sp>
        <p:nvSpPr>
          <p:cNvPr id="7" name="Title 1"/>
          <p:cNvSpPr>
            <a:spLocks noGrp="1"/>
          </p:cNvSpPr>
          <p:nvPr>
            <p:ph type="title"/>
          </p:nvPr>
        </p:nvSpPr>
        <p:spPr>
          <a:xfrm>
            <a:off x="6548486" y="1833944"/>
            <a:ext cx="4805313" cy="1074060"/>
          </a:xfrm>
          <a:prstGeom prst="rect">
            <a:avLst/>
          </a:prstGeom>
        </p:spPr>
        <p:txBody>
          <a:bodyPr anchor="ctr" anchorCtr="0">
            <a:normAutofit/>
          </a:bodyPr>
          <a:lstStyle>
            <a:lvl1pPr>
              <a:defRPr sz="2800" b="1">
                <a:solidFill>
                  <a:schemeClr val="bg1"/>
                </a:solidFill>
                <a:latin typeface="Nimbus Sans L" panose="02000503000000000000" pitchFamily="50" charset="0"/>
                <a:cs typeface="Segoe UI" panose="020B0502040204020203" pitchFamily="34" charset="0"/>
              </a:defRPr>
            </a:lvl1pPr>
          </a:lstStyle>
          <a:p>
            <a:r>
              <a:rPr lang="en-US" smtClean="0"/>
              <a:t>Click to edit Master title style</a:t>
            </a:r>
            <a:endParaRPr lang="en-US" dirty="0"/>
          </a:p>
        </p:txBody>
      </p:sp>
      <p:sp>
        <p:nvSpPr>
          <p:cNvPr id="10" name="Content Placeholder 2"/>
          <p:cNvSpPr>
            <a:spLocks noGrp="1"/>
          </p:cNvSpPr>
          <p:nvPr>
            <p:ph idx="1"/>
          </p:nvPr>
        </p:nvSpPr>
        <p:spPr>
          <a:xfrm>
            <a:off x="6548488" y="3073400"/>
            <a:ext cx="4805313" cy="2838513"/>
          </a:xfrm>
          <a:prstGeom prst="rect">
            <a:avLst/>
          </a:prstGeom>
        </p:spPr>
        <p:txBody>
          <a:bodyPr/>
          <a:lstStyle>
            <a:lvl1pPr>
              <a:lnSpc>
                <a:spcPct val="100000"/>
              </a:lnSpc>
              <a:defRPr>
                <a:solidFill>
                  <a:schemeClr val="bg1"/>
                </a:solidFill>
                <a:latin typeface="Source Sans Pro" panose="020B0503030403020204" pitchFamily="34" charset="0"/>
                <a:ea typeface="Source Sans Pro" panose="020B0503030403020204" pitchFamily="34" charset="0"/>
                <a:cs typeface="Segoe UI" panose="020B0502040204020203" pitchFamily="34" charset="0"/>
              </a:defRPr>
            </a:lvl1pPr>
            <a:lvl2pPr>
              <a:lnSpc>
                <a:spcPct val="100000"/>
              </a:lnSpc>
              <a:defRPr>
                <a:solidFill>
                  <a:schemeClr val="bg1"/>
                </a:solidFill>
                <a:latin typeface="Source Sans Pro" panose="020B0503030403020204" pitchFamily="34" charset="0"/>
                <a:ea typeface="Source Sans Pro" panose="020B0503030403020204" pitchFamily="34" charset="0"/>
                <a:cs typeface="Segoe UI" panose="020B0502040204020203" pitchFamily="34" charset="0"/>
              </a:defRPr>
            </a:lvl2pPr>
            <a:lvl3pPr>
              <a:lnSpc>
                <a:spcPct val="100000"/>
              </a:lnSpc>
              <a:defRPr>
                <a:solidFill>
                  <a:schemeClr val="bg1"/>
                </a:solidFill>
                <a:latin typeface="Source Sans Pro" panose="020B0503030403020204" pitchFamily="34" charset="0"/>
                <a:ea typeface="Source Sans Pro" panose="020B0503030403020204" pitchFamily="34" charset="0"/>
                <a:cs typeface="Segoe UI" panose="020B0502040204020203" pitchFamily="34" charset="0"/>
              </a:defRPr>
            </a:lvl3pPr>
            <a:lvl4pPr>
              <a:lnSpc>
                <a:spcPct val="100000"/>
              </a:lnSpc>
              <a:defRPr>
                <a:solidFill>
                  <a:schemeClr val="bg1"/>
                </a:solidFill>
                <a:latin typeface="Source Sans Pro" panose="020B0503030403020204" pitchFamily="34" charset="0"/>
                <a:ea typeface="Source Sans Pro" panose="020B0503030403020204" pitchFamily="34" charset="0"/>
                <a:cs typeface="Segoe UI" panose="020B0502040204020203" pitchFamily="34" charset="0"/>
              </a:defRPr>
            </a:lvl4pPr>
            <a:lvl5pPr>
              <a:lnSpc>
                <a:spcPct val="100000"/>
              </a:lnSpc>
              <a:defRPr>
                <a:solidFill>
                  <a:schemeClr val="bg1"/>
                </a:solidFill>
                <a:latin typeface="Source Sans Pro" panose="020B0503030403020204" pitchFamily="34" charset="0"/>
                <a:ea typeface="Source Sans Pro" panose="020B0503030403020204" pitchFamily="34" charset="0"/>
                <a:cs typeface="Segoe UI" panose="020B0502040204020203"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1" name="Picture 10"/>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0060052" y="-218164"/>
            <a:ext cx="1905000" cy="1428750"/>
          </a:xfrm>
          <a:prstGeom prst="rect">
            <a:avLst/>
          </a:prstGeom>
        </p:spPr>
      </p:pic>
      <p:sp>
        <p:nvSpPr>
          <p:cNvPr id="8" name="Rectangle 7"/>
          <p:cNvSpPr/>
          <p:nvPr/>
        </p:nvSpPr>
        <p:spPr>
          <a:xfrm rot="10800000" flipH="1">
            <a:off x="0" y="1"/>
            <a:ext cx="12192000" cy="6857999"/>
          </a:xfrm>
          <a:prstGeom prst="rect">
            <a:avLst/>
          </a:prstGeom>
          <a:solidFill>
            <a:srgbClr val="2134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NZ" sz="1100"/>
          </a:p>
        </p:txBody>
      </p:sp>
      <p:sp>
        <p:nvSpPr>
          <p:cNvPr id="9" name="Oval 8"/>
          <p:cNvSpPr/>
          <p:nvPr/>
        </p:nvSpPr>
        <p:spPr>
          <a:xfrm>
            <a:off x="-339805" y="1439186"/>
            <a:ext cx="4824000" cy="482685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800"/>
          </a:p>
        </p:txBody>
      </p:sp>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60052" y="-218164"/>
            <a:ext cx="1905000" cy="1428750"/>
          </a:xfrm>
          <a:prstGeom prst="rect">
            <a:avLst/>
          </a:prstGeom>
        </p:spPr>
      </p:pic>
    </p:spTree>
    <p:extLst>
      <p:ext uri="{BB962C8B-B14F-4D97-AF65-F5344CB8AC3E}">
        <p14:creationId xmlns:p14="http://schemas.microsoft.com/office/powerpoint/2010/main" val="139292815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cSld name="1_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defRPr sz="3200" b="1">
                <a:solidFill>
                  <a:srgbClr val="283239"/>
                </a:solidFill>
                <a:latin typeface="Nimbus Sans L" panose="02000503000000000000" pitchFamily="50" charset="0"/>
              </a:defRPr>
            </a:lvl1pPr>
          </a:lstStyle>
          <a:p>
            <a:r>
              <a:rPr lang="en-US" dirty="0" smtClean="0"/>
              <a:t>Click to edit Master title style</a:t>
            </a:r>
            <a:endParaRPr lang="en-NZ" dirty="0"/>
          </a:p>
        </p:txBody>
      </p:sp>
      <p:pic>
        <p:nvPicPr>
          <p:cNvPr id="5" name="Picture 4"/>
          <p:cNvPicPr>
            <a:picLocks noChangeAspect="1"/>
          </p:cNvPicPr>
          <p:nvPr/>
        </p:nvPicPr>
        <p:blipFill>
          <a:blip r:embed="rId2"/>
          <a:stretch>
            <a:fillRect/>
          </a:stretch>
        </p:blipFill>
        <p:spPr>
          <a:xfrm>
            <a:off x="11329531" y="6012002"/>
            <a:ext cx="754080" cy="760481"/>
          </a:xfrm>
          <a:prstGeom prst="rect">
            <a:avLst/>
          </a:prstGeom>
        </p:spPr>
      </p:pic>
    </p:spTree>
    <p:extLst>
      <p:ext uri="{BB962C8B-B14F-4D97-AF65-F5344CB8AC3E}">
        <p14:creationId xmlns:p14="http://schemas.microsoft.com/office/powerpoint/2010/main" val="248166085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cSld name="Title">
    <p:spTree>
      <p:nvGrpSpPr>
        <p:cNvPr id="1" name=""/>
        <p:cNvGrpSpPr/>
        <p:nvPr/>
      </p:nvGrpSpPr>
      <p:grpSpPr>
        <a:xfrm>
          <a:off x="0" y="0"/>
          <a:ext cx="0" cy="0"/>
          <a:chOff x="0" y="0"/>
          <a:chExt cx="0" cy="0"/>
        </a:xfrm>
      </p:grpSpPr>
      <p:sp>
        <p:nvSpPr>
          <p:cNvPr id="5" name="Rectangle 4"/>
          <p:cNvSpPr/>
          <p:nvPr/>
        </p:nvSpPr>
        <p:spPr>
          <a:xfrm rot="10800000" flipH="1">
            <a:off x="0" y="-1"/>
            <a:ext cx="12192000" cy="6858000"/>
          </a:xfrm>
          <a:prstGeom prst="rect">
            <a:avLst/>
          </a:prstGeom>
          <a:solidFill>
            <a:srgbClr val="2134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NZ" sz="1100" dirty="0"/>
          </a:p>
        </p:txBody>
      </p:sp>
      <p:sp>
        <p:nvSpPr>
          <p:cNvPr id="6" name="Oval 5"/>
          <p:cNvSpPr/>
          <p:nvPr/>
        </p:nvSpPr>
        <p:spPr>
          <a:xfrm>
            <a:off x="-339806" y="1439186"/>
            <a:ext cx="4824000" cy="482685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800" dirty="0"/>
          </a:p>
        </p:txBody>
      </p:sp>
      <p:sp>
        <p:nvSpPr>
          <p:cNvPr id="7" name="Title 1"/>
          <p:cNvSpPr>
            <a:spLocks noGrp="1"/>
          </p:cNvSpPr>
          <p:nvPr>
            <p:ph type="title"/>
          </p:nvPr>
        </p:nvSpPr>
        <p:spPr>
          <a:xfrm>
            <a:off x="6548487" y="1833944"/>
            <a:ext cx="4805313" cy="1074060"/>
          </a:xfrm>
          <a:prstGeom prst="rect">
            <a:avLst/>
          </a:prstGeom>
        </p:spPr>
        <p:txBody>
          <a:bodyPr anchor="ctr" anchorCtr="0">
            <a:normAutofit/>
          </a:bodyPr>
          <a:lstStyle>
            <a:lvl1pPr>
              <a:defRPr sz="2800" b="1">
                <a:solidFill>
                  <a:schemeClr val="bg1"/>
                </a:solidFill>
                <a:latin typeface="Nimbus Sans L" panose="02000503000000000000" pitchFamily="50" charset="0"/>
                <a:cs typeface="Segoe UI" panose="020B0502040204020203" pitchFamily="34" charset="0"/>
              </a:defRPr>
            </a:lvl1pPr>
          </a:lstStyle>
          <a:p>
            <a:r>
              <a:rPr lang="en-US" dirty="0" smtClean="0"/>
              <a:t>Click to edit Master title style</a:t>
            </a:r>
            <a:endParaRPr lang="en-US" dirty="0"/>
          </a:p>
        </p:txBody>
      </p:sp>
      <p:sp>
        <p:nvSpPr>
          <p:cNvPr id="10" name="Content Placeholder 2"/>
          <p:cNvSpPr>
            <a:spLocks noGrp="1"/>
          </p:cNvSpPr>
          <p:nvPr>
            <p:ph idx="1"/>
          </p:nvPr>
        </p:nvSpPr>
        <p:spPr>
          <a:xfrm>
            <a:off x="6548488" y="3073401"/>
            <a:ext cx="4805313" cy="2838513"/>
          </a:xfrm>
          <a:prstGeom prst="rect">
            <a:avLst/>
          </a:prstGeom>
        </p:spPr>
        <p:txBody>
          <a:bodyPr/>
          <a:lstStyle>
            <a:lvl1pPr>
              <a:lnSpc>
                <a:spcPct val="100000"/>
              </a:lnSpc>
              <a:defRPr>
                <a:solidFill>
                  <a:schemeClr val="bg1"/>
                </a:solidFill>
                <a:latin typeface="Source Sans Pro" panose="020B0503030403020204" pitchFamily="34" charset="0"/>
                <a:ea typeface="Source Sans Pro" panose="020B0503030403020204" pitchFamily="34" charset="0"/>
                <a:cs typeface="Segoe UI" panose="020B0502040204020203" pitchFamily="34" charset="0"/>
              </a:defRPr>
            </a:lvl1pPr>
            <a:lvl2pPr>
              <a:lnSpc>
                <a:spcPct val="100000"/>
              </a:lnSpc>
              <a:defRPr>
                <a:solidFill>
                  <a:schemeClr val="bg1"/>
                </a:solidFill>
                <a:latin typeface="Source Sans Pro" panose="020B0503030403020204" pitchFamily="34" charset="0"/>
                <a:ea typeface="Source Sans Pro" panose="020B0503030403020204" pitchFamily="34" charset="0"/>
                <a:cs typeface="Segoe UI" panose="020B0502040204020203" pitchFamily="34" charset="0"/>
              </a:defRPr>
            </a:lvl2pPr>
            <a:lvl3pPr>
              <a:lnSpc>
                <a:spcPct val="100000"/>
              </a:lnSpc>
              <a:defRPr>
                <a:solidFill>
                  <a:schemeClr val="bg1"/>
                </a:solidFill>
                <a:latin typeface="Source Sans Pro" panose="020B0503030403020204" pitchFamily="34" charset="0"/>
                <a:ea typeface="Source Sans Pro" panose="020B0503030403020204" pitchFamily="34" charset="0"/>
                <a:cs typeface="Segoe UI" panose="020B0502040204020203" pitchFamily="34" charset="0"/>
              </a:defRPr>
            </a:lvl3pPr>
            <a:lvl4pPr>
              <a:lnSpc>
                <a:spcPct val="100000"/>
              </a:lnSpc>
              <a:defRPr>
                <a:solidFill>
                  <a:schemeClr val="bg1"/>
                </a:solidFill>
                <a:latin typeface="Source Sans Pro" panose="020B0503030403020204" pitchFamily="34" charset="0"/>
                <a:ea typeface="Source Sans Pro" panose="020B0503030403020204" pitchFamily="34" charset="0"/>
                <a:cs typeface="Segoe UI" panose="020B0502040204020203" pitchFamily="34" charset="0"/>
              </a:defRPr>
            </a:lvl4pPr>
            <a:lvl5pPr>
              <a:lnSpc>
                <a:spcPct val="100000"/>
              </a:lnSpc>
              <a:defRPr>
                <a:solidFill>
                  <a:schemeClr val="bg1"/>
                </a:solidFill>
                <a:latin typeface="Source Sans Pro" panose="020B0503030403020204" pitchFamily="34" charset="0"/>
                <a:ea typeface="Source Sans Pro" panose="020B0503030403020204" pitchFamily="34" charset="0"/>
                <a:cs typeface="Segoe UI" panose="020B0502040204020203"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a:t>
            </a:r>
            <a:r>
              <a:rPr lang="en-US" dirty="0" err="1" smtClean="0"/>
              <a:t>levela</a:t>
            </a:r>
            <a:endParaRPr lang="en-US" dirty="0" smtClean="0"/>
          </a:p>
          <a:p>
            <a:pPr lvl="4"/>
            <a:r>
              <a:rPr lang="en-US" dirty="0" smtClean="0"/>
              <a:t>Fifth level</a:t>
            </a:r>
            <a:endParaRPr lang="en-US" dirty="0"/>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25050" y="10436"/>
            <a:ext cx="1428750" cy="1428750"/>
          </a:xfrm>
          <a:prstGeom prst="rect">
            <a:avLst/>
          </a:prstGeom>
        </p:spPr>
      </p:pic>
    </p:spTree>
    <p:extLst>
      <p:ext uri="{BB962C8B-B14F-4D97-AF65-F5344CB8AC3E}">
        <p14:creationId xmlns:p14="http://schemas.microsoft.com/office/powerpoint/2010/main" val="292652139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6DFF08F-DC6B-4601-B491-B0F83F6DD2DA}" type="datetimeFigureOut">
              <a:rPr lang="en-US" smtClean="0"/>
              <a:t>11/1/2018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294764994"/>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smtClean="0">
                <a:solidFill>
                  <a:prstClr val="black">
                    <a:tint val="75000"/>
                  </a:prstClr>
                </a:solidFill>
              </a:rPr>
              <a:pPr/>
              <a:t>11/1/2018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FAB73BC-B049-4115-A692-8D63A059BFB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03116422"/>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smtClean="0">
                <a:solidFill>
                  <a:prstClr val="black">
                    <a:tint val="75000"/>
                  </a:prstClr>
                </a:solidFill>
              </a:rPr>
              <a:pPr/>
              <a:t>11/1/2018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FAB73BC-B049-4115-A692-8D63A059BFB8}" type="slidenum">
              <a:rPr lang="en-US" smtClean="0">
                <a:solidFill>
                  <a:prstClr val="black">
                    <a:tint val="75000"/>
                  </a:prstClr>
                </a:solidFill>
              </a:rPr>
              <a:pPr/>
              <a:t>‹#›</a:t>
            </a:fld>
            <a:endParaRPr lang="en-US" dirty="0">
              <a:solidFill>
                <a:prstClr val="black">
                  <a:tint val="75000"/>
                </a:prstClr>
              </a:solidFill>
            </a:endParaRPr>
          </a:p>
        </p:txBody>
      </p:sp>
      <p:pic>
        <p:nvPicPr>
          <p:cNvPr id="7" name="Picture 6"/>
          <p:cNvPicPr>
            <a:picLocks noChangeAspect="1"/>
          </p:cNvPicPr>
          <p:nvPr userDrawn="1"/>
        </p:nvPicPr>
        <p:blipFill>
          <a:blip r:embed="rId2"/>
          <a:stretch>
            <a:fillRect/>
          </a:stretch>
        </p:blipFill>
        <p:spPr>
          <a:xfrm>
            <a:off x="11294698" y="5976109"/>
            <a:ext cx="754080" cy="760481"/>
          </a:xfrm>
          <a:prstGeom prst="rect">
            <a:avLst/>
          </a:prstGeom>
        </p:spPr>
      </p:pic>
    </p:spTree>
    <p:extLst>
      <p:ext uri="{BB962C8B-B14F-4D97-AF65-F5344CB8AC3E}">
        <p14:creationId xmlns:p14="http://schemas.microsoft.com/office/powerpoint/2010/main" val="152324892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6DFF08F-DC6B-4601-B491-B0F83F6DD2DA}" type="datetimeFigureOut">
              <a:rPr lang="en-US" smtClean="0">
                <a:solidFill>
                  <a:prstClr val="black">
                    <a:tint val="75000"/>
                  </a:prstClr>
                </a:solidFill>
              </a:rPr>
              <a:pPr/>
              <a:t>11/1/2018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FAB73BC-B049-4115-A692-8D63A059BFB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244364203"/>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6DFF08F-DC6B-4601-B491-B0F83F6DD2DA}" type="datetimeFigureOut">
              <a:rPr lang="en-US" smtClean="0">
                <a:solidFill>
                  <a:prstClr val="black">
                    <a:tint val="75000"/>
                  </a:prstClr>
                </a:solidFill>
              </a:rPr>
              <a:pPr/>
              <a:t>11/1/2018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FAB73BC-B049-4115-A692-8D63A059BFB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88349414"/>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theme" Target="../theme/theme2.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slideLayout" Target="../slideLayouts/slideLayout17.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DFF08F-DC6B-4601-B491-B0F83F6DD2DA}" type="datetimeFigureOut">
              <a:rPr lang="en-US" smtClean="0"/>
              <a:pPr/>
              <a:t>11/1/2018</a:t>
            </a:fld>
            <a:endParaRPr lang="en-US" dirty="0"/>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485064245"/>
      </p:ext>
    </p:extLst>
  </p:cSld>
  <p:clrMap bg1="lt1" tx1="dk1" bg2="lt2" tx2="dk2" accent1="accent1" accent2="accent2" accent3="accent3" accent4="accent4" accent5="accent5" accent6="accent6" hlink="hlink" folHlink="folHlink"/>
  <p:sldLayoutIdLst>
    <p:sldLayoutId id="2147483981" r:id="rId1"/>
    <p:sldLayoutId id="2147483982" r:id="rId2"/>
    <p:sldLayoutId id="2147483983" r:id="rId3"/>
    <p:sldLayoutId id="2147484004" r:id="rId4"/>
    <p:sldLayoutId id="2147484031" r:id="rId5"/>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DFF08F-DC6B-4601-B491-B0F83F6DD2DA}" type="datetimeFigureOut">
              <a:rPr lang="en-US" smtClean="0">
                <a:solidFill>
                  <a:prstClr val="black">
                    <a:tint val="75000"/>
                  </a:prstClr>
                </a:solidFill>
              </a:rPr>
              <a:pPr/>
              <a:t>11/1/2018</a:t>
            </a:fld>
            <a:endParaRPr lang="en-US" dirty="0">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AB73BC-B049-4115-A692-8D63A059BFB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21611074"/>
      </p:ext>
    </p:extLst>
  </p:cSld>
  <p:clrMap bg1="lt1" tx1="dk1" bg2="lt2" tx2="dk2" accent1="accent1" accent2="accent2" accent3="accent3" accent4="accent4" accent5="accent5" accent6="accent6" hlink="hlink" folHlink="folHlink"/>
  <p:sldLayoutIdLst>
    <p:sldLayoutId id="2147484018" r:id="rId1"/>
    <p:sldLayoutId id="2147484019" r:id="rId2"/>
    <p:sldLayoutId id="2147484020" r:id="rId3"/>
    <p:sldLayoutId id="2147484021" r:id="rId4"/>
    <p:sldLayoutId id="2147484022" r:id="rId5"/>
    <p:sldLayoutId id="2147484023" r:id="rId6"/>
    <p:sldLayoutId id="2147484024" r:id="rId7"/>
    <p:sldLayoutId id="2147484025" r:id="rId8"/>
    <p:sldLayoutId id="2147484026" r:id="rId9"/>
    <p:sldLayoutId id="2147484027" r:id="rId10"/>
    <p:sldLayoutId id="2147484028" r:id="rId11"/>
    <p:sldLayoutId id="2147484029" r:id="rId12"/>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27.jpeg"/><Relationship Id="rId18" Type="http://schemas.openxmlformats.org/officeDocument/2006/relationships/image" Target="../media/image32.png"/><Relationship Id="rId3" Type="http://schemas.openxmlformats.org/officeDocument/2006/relationships/image" Target="../media/image18.png"/><Relationship Id="rId7" Type="http://schemas.openxmlformats.org/officeDocument/2006/relationships/image" Target="../media/image22.png"/><Relationship Id="rId12" Type="http://schemas.openxmlformats.org/officeDocument/2006/relationships/image" Target="../media/image26.png"/><Relationship Id="rId17" Type="http://schemas.openxmlformats.org/officeDocument/2006/relationships/image" Target="../media/image31.png"/><Relationship Id="rId2" Type="http://schemas.openxmlformats.org/officeDocument/2006/relationships/notesSlide" Target="../notesSlides/notesSlide4.xml"/><Relationship Id="rId16" Type="http://schemas.openxmlformats.org/officeDocument/2006/relationships/image" Target="../media/image30.jpeg"/><Relationship Id="rId1" Type="http://schemas.openxmlformats.org/officeDocument/2006/relationships/slideLayout" Target="../slideLayouts/slideLayout1.xml"/><Relationship Id="rId6" Type="http://schemas.openxmlformats.org/officeDocument/2006/relationships/image" Target="../media/image21.png"/><Relationship Id="rId11" Type="http://schemas.openxmlformats.org/officeDocument/2006/relationships/image" Target="../media/image3.png"/><Relationship Id="rId5" Type="http://schemas.openxmlformats.org/officeDocument/2006/relationships/image" Target="../media/image20.jpeg"/><Relationship Id="rId15" Type="http://schemas.openxmlformats.org/officeDocument/2006/relationships/image" Target="../media/image29.png"/><Relationship Id="rId10" Type="http://schemas.openxmlformats.org/officeDocument/2006/relationships/image" Target="../media/image25.gif"/><Relationship Id="rId4" Type="http://schemas.openxmlformats.org/officeDocument/2006/relationships/image" Target="../media/image19.png"/><Relationship Id="rId9" Type="http://schemas.openxmlformats.org/officeDocument/2006/relationships/image" Target="../media/image24.jpeg"/><Relationship Id="rId14" Type="http://schemas.openxmlformats.org/officeDocument/2006/relationships/image" Target="../media/image28.png"/></Relationships>
</file>

<file path=ppt/slides/_rels/slide1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chart" Target="../charts/chart1.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1.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0.jpeg"/><Relationship Id="rId7"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3.jpeg"/><Relationship Id="rId5" Type="http://schemas.openxmlformats.org/officeDocument/2006/relationships/image" Target="../media/image12.jpeg"/><Relationship Id="rId10" Type="http://schemas.openxmlformats.org/officeDocument/2006/relationships/image" Target="../media/image17.jpeg"/><Relationship Id="rId4" Type="http://schemas.openxmlformats.org/officeDocument/2006/relationships/image" Target="../media/image11.png"/><Relationship Id="rId9"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548487" y="2713883"/>
            <a:ext cx="4805313" cy="1074060"/>
          </a:xfrm>
        </p:spPr>
        <p:txBody>
          <a:bodyPr>
            <a:noAutofit/>
          </a:bodyPr>
          <a:lstStyle/>
          <a:p>
            <a:r>
              <a:rPr lang="en-NZ" sz="4400" dirty="0" smtClean="0"/>
              <a:t>The future of health Data </a:t>
            </a:r>
            <a:r>
              <a:rPr lang="en-NZ" sz="4400" dirty="0" smtClean="0"/>
              <a:t>&amp; Digital</a:t>
            </a:r>
            <a:endParaRPr lang="en-NZ" sz="4400" dirty="0"/>
          </a:p>
        </p:txBody>
      </p:sp>
      <p:sp>
        <p:nvSpPr>
          <p:cNvPr id="4" name="Content Placeholder 3"/>
          <p:cNvSpPr>
            <a:spLocks noGrp="1"/>
          </p:cNvSpPr>
          <p:nvPr>
            <p:ph idx="1"/>
          </p:nvPr>
        </p:nvSpPr>
        <p:spPr>
          <a:xfrm>
            <a:off x="6555522" y="3953340"/>
            <a:ext cx="4805313" cy="2838513"/>
          </a:xfrm>
        </p:spPr>
        <p:txBody>
          <a:bodyPr>
            <a:normAutofit/>
          </a:bodyPr>
          <a:lstStyle/>
          <a:p>
            <a:pPr marL="0" indent="0">
              <a:buNone/>
            </a:pPr>
            <a:endParaRPr lang="en-NZ" sz="1600" dirty="0"/>
          </a:p>
          <a:p>
            <a:pPr marL="0" indent="0">
              <a:buNone/>
            </a:pPr>
            <a:r>
              <a:rPr lang="en-NZ" sz="1600" dirty="0" smtClean="0"/>
              <a:t>Central Region</a:t>
            </a:r>
          </a:p>
          <a:p>
            <a:pPr marL="0" indent="0">
              <a:buNone/>
            </a:pPr>
            <a:r>
              <a:rPr lang="en-NZ" sz="1600" dirty="0" smtClean="0"/>
              <a:t>V1.1</a:t>
            </a:r>
            <a:endParaRPr lang="en-NZ" sz="1600" dirty="0"/>
          </a:p>
          <a:p>
            <a:pPr marL="0" indent="0">
              <a:buNone/>
            </a:pPr>
            <a:r>
              <a:rPr lang="en-NZ" sz="1600" dirty="0" smtClean="0"/>
              <a:t>1</a:t>
            </a:r>
            <a:r>
              <a:rPr lang="en-NZ" sz="1600" dirty="0" smtClean="0"/>
              <a:t>/11/18</a:t>
            </a:r>
            <a:endParaRPr lang="en-NZ" sz="1600" dirty="0"/>
          </a:p>
        </p:txBody>
      </p:sp>
      <p:grpSp>
        <p:nvGrpSpPr>
          <p:cNvPr id="5" name="Group 4"/>
          <p:cNvGrpSpPr/>
          <p:nvPr/>
        </p:nvGrpSpPr>
        <p:grpSpPr>
          <a:xfrm>
            <a:off x="395888" y="2088093"/>
            <a:ext cx="3169637" cy="3195108"/>
            <a:chOff x="2368027" y="3979545"/>
            <a:chExt cx="2423636" cy="2443112"/>
          </a:xfrm>
          <a:solidFill>
            <a:srgbClr val="F68B1F"/>
          </a:solidFill>
        </p:grpSpPr>
        <p:sp>
          <p:nvSpPr>
            <p:cNvPr id="6" name="Oval 5"/>
            <p:cNvSpPr/>
            <p:nvPr/>
          </p:nvSpPr>
          <p:spPr>
            <a:xfrm>
              <a:off x="3700511" y="3979545"/>
              <a:ext cx="71755" cy="71755"/>
            </a:xfrm>
            <a:prstGeom prst="ellipse">
              <a:avLst/>
            </a:prstGeom>
            <a:grpFill/>
            <a:ln w="19050">
              <a:solidFill>
                <a:srgbClr val="F68B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7" name="Oval 6"/>
            <p:cNvSpPr/>
            <p:nvPr/>
          </p:nvSpPr>
          <p:spPr>
            <a:xfrm>
              <a:off x="4028171" y="4303392"/>
              <a:ext cx="71755" cy="71755"/>
            </a:xfrm>
            <a:prstGeom prst="ellipse">
              <a:avLst/>
            </a:prstGeom>
            <a:grpFill/>
            <a:ln w="19050">
              <a:solidFill>
                <a:srgbClr val="F68B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8" name="Oval 7"/>
            <p:cNvSpPr/>
            <p:nvPr/>
          </p:nvSpPr>
          <p:spPr>
            <a:xfrm>
              <a:off x="3534521" y="4175542"/>
              <a:ext cx="71755" cy="71755"/>
            </a:xfrm>
            <a:prstGeom prst="ellipse">
              <a:avLst/>
            </a:prstGeom>
            <a:grpFill/>
            <a:ln w="19050">
              <a:solidFill>
                <a:srgbClr val="F68B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9" name="Oval 8"/>
            <p:cNvSpPr/>
            <p:nvPr/>
          </p:nvSpPr>
          <p:spPr>
            <a:xfrm>
              <a:off x="4060175" y="3984565"/>
              <a:ext cx="71755" cy="71755"/>
            </a:xfrm>
            <a:prstGeom prst="ellipse">
              <a:avLst/>
            </a:prstGeom>
            <a:grpFill/>
            <a:ln w="19050">
              <a:solidFill>
                <a:srgbClr val="F68B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10" name="Oval 9"/>
            <p:cNvSpPr/>
            <p:nvPr/>
          </p:nvSpPr>
          <p:spPr>
            <a:xfrm>
              <a:off x="4426443" y="4051339"/>
              <a:ext cx="71755" cy="71755"/>
            </a:xfrm>
            <a:prstGeom prst="ellipse">
              <a:avLst/>
            </a:prstGeom>
            <a:grpFill/>
            <a:ln w="19050">
              <a:solidFill>
                <a:srgbClr val="F68B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11" name="Oval 10"/>
            <p:cNvSpPr/>
            <p:nvPr/>
          </p:nvSpPr>
          <p:spPr>
            <a:xfrm>
              <a:off x="4557111" y="3979545"/>
              <a:ext cx="71755" cy="71755"/>
            </a:xfrm>
            <a:prstGeom prst="ellipse">
              <a:avLst/>
            </a:prstGeom>
            <a:grpFill/>
            <a:ln w="19050">
              <a:solidFill>
                <a:srgbClr val="F68B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12" name="Oval 11"/>
            <p:cNvSpPr/>
            <p:nvPr/>
          </p:nvSpPr>
          <p:spPr>
            <a:xfrm>
              <a:off x="2816591" y="5572125"/>
              <a:ext cx="71755" cy="71755"/>
            </a:xfrm>
            <a:prstGeom prst="ellipse">
              <a:avLst/>
            </a:prstGeom>
            <a:grpFill/>
            <a:ln w="19050">
              <a:solidFill>
                <a:srgbClr val="F68B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13" name="Oval 12"/>
            <p:cNvSpPr/>
            <p:nvPr/>
          </p:nvSpPr>
          <p:spPr>
            <a:xfrm>
              <a:off x="3487277" y="4730963"/>
              <a:ext cx="71755" cy="71755"/>
            </a:xfrm>
            <a:prstGeom prst="ellipse">
              <a:avLst/>
            </a:prstGeom>
            <a:grpFill/>
            <a:ln w="19050">
              <a:solidFill>
                <a:srgbClr val="F68B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14" name="Oval 13"/>
            <p:cNvSpPr/>
            <p:nvPr/>
          </p:nvSpPr>
          <p:spPr>
            <a:xfrm>
              <a:off x="3276330" y="4467152"/>
              <a:ext cx="71755" cy="71755"/>
            </a:xfrm>
            <a:prstGeom prst="ellipse">
              <a:avLst/>
            </a:prstGeom>
            <a:grpFill/>
            <a:ln w="19050">
              <a:solidFill>
                <a:srgbClr val="F68B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15" name="Oval 14"/>
            <p:cNvSpPr/>
            <p:nvPr/>
          </p:nvSpPr>
          <p:spPr>
            <a:xfrm>
              <a:off x="3029951" y="4805040"/>
              <a:ext cx="71755" cy="71755"/>
            </a:xfrm>
            <a:prstGeom prst="ellipse">
              <a:avLst/>
            </a:prstGeom>
            <a:grpFill/>
            <a:ln w="19050">
              <a:solidFill>
                <a:srgbClr val="F68B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16" name="Oval 15"/>
            <p:cNvSpPr/>
            <p:nvPr/>
          </p:nvSpPr>
          <p:spPr>
            <a:xfrm>
              <a:off x="3029951" y="5229225"/>
              <a:ext cx="71755" cy="71755"/>
            </a:xfrm>
            <a:prstGeom prst="ellipse">
              <a:avLst/>
            </a:prstGeom>
            <a:grpFill/>
            <a:ln w="19050">
              <a:solidFill>
                <a:srgbClr val="F68B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17" name="Oval 16"/>
            <p:cNvSpPr/>
            <p:nvPr/>
          </p:nvSpPr>
          <p:spPr>
            <a:xfrm>
              <a:off x="3714353" y="4393354"/>
              <a:ext cx="71755" cy="71755"/>
            </a:xfrm>
            <a:prstGeom prst="ellipse">
              <a:avLst/>
            </a:prstGeom>
            <a:grpFill/>
            <a:ln w="19050">
              <a:solidFill>
                <a:srgbClr val="F68B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18" name="Oval 17"/>
            <p:cNvSpPr/>
            <p:nvPr/>
          </p:nvSpPr>
          <p:spPr>
            <a:xfrm>
              <a:off x="3753977" y="4175542"/>
              <a:ext cx="71755" cy="71755"/>
            </a:xfrm>
            <a:prstGeom prst="ellipse">
              <a:avLst/>
            </a:prstGeom>
            <a:grpFill/>
            <a:ln w="19050">
              <a:solidFill>
                <a:srgbClr val="F68B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19" name="Oval 18"/>
            <p:cNvSpPr/>
            <p:nvPr/>
          </p:nvSpPr>
          <p:spPr>
            <a:xfrm>
              <a:off x="3494770" y="4505351"/>
              <a:ext cx="71755" cy="71755"/>
            </a:xfrm>
            <a:prstGeom prst="ellipse">
              <a:avLst/>
            </a:prstGeom>
            <a:grpFill/>
            <a:ln w="19050">
              <a:solidFill>
                <a:srgbClr val="F68B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20" name="Oval 19"/>
            <p:cNvSpPr/>
            <p:nvPr/>
          </p:nvSpPr>
          <p:spPr>
            <a:xfrm>
              <a:off x="3276329" y="4733285"/>
              <a:ext cx="71755" cy="71755"/>
            </a:xfrm>
            <a:prstGeom prst="ellipse">
              <a:avLst/>
            </a:prstGeom>
            <a:grpFill/>
            <a:ln w="19050">
              <a:solidFill>
                <a:srgbClr val="F68B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21" name="Oval 20"/>
            <p:cNvSpPr/>
            <p:nvPr/>
          </p:nvSpPr>
          <p:spPr>
            <a:xfrm>
              <a:off x="3233917" y="4986696"/>
              <a:ext cx="71755" cy="71755"/>
            </a:xfrm>
            <a:prstGeom prst="ellipse">
              <a:avLst/>
            </a:prstGeom>
            <a:grpFill/>
            <a:ln w="19050">
              <a:solidFill>
                <a:srgbClr val="F68B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22" name="Oval 21"/>
            <p:cNvSpPr/>
            <p:nvPr/>
          </p:nvSpPr>
          <p:spPr>
            <a:xfrm>
              <a:off x="3029951" y="5017132"/>
              <a:ext cx="71755" cy="71755"/>
            </a:xfrm>
            <a:prstGeom prst="ellipse">
              <a:avLst/>
            </a:prstGeom>
            <a:grpFill/>
            <a:ln w="19050">
              <a:solidFill>
                <a:srgbClr val="F68B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23" name="Oval 22"/>
            <p:cNvSpPr/>
            <p:nvPr/>
          </p:nvSpPr>
          <p:spPr>
            <a:xfrm>
              <a:off x="2842850" y="5104062"/>
              <a:ext cx="71755" cy="71755"/>
            </a:xfrm>
            <a:prstGeom prst="ellipse">
              <a:avLst/>
            </a:prstGeom>
            <a:grpFill/>
            <a:ln w="19050">
              <a:solidFill>
                <a:srgbClr val="F68B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24" name="Oval 23"/>
            <p:cNvSpPr/>
            <p:nvPr/>
          </p:nvSpPr>
          <p:spPr>
            <a:xfrm>
              <a:off x="2744836" y="5300980"/>
              <a:ext cx="71755" cy="71755"/>
            </a:xfrm>
            <a:prstGeom prst="ellipse">
              <a:avLst/>
            </a:prstGeom>
            <a:grpFill/>
            <a:ln w="19050">
              <a:solidFill>
                <a:srgbClr val="F68B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25" name="Oval 24"/>
            <p:cNvSpPr/>
            <p:nvPr/>
          </p:nvSpPr>
          <p:spPr>
            <a:xfrm>
              <a:off x="2622821" y="5549737"/>
              <a:ext cx="71755" cy="71755"/>
            </a:xfrm>
            <a:prstGeom prst="ellipse">
              <a:avLst/>
            </a:prstGeom>
            <a:grpFill/>
            <a:ln w="19050">
              <a:solidFill>
                <a:srgbClr val="F68B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26" name="Oval 25"/>
            <p:cNvSpPr/>
            <p:nvPr/>
          </p:nvSpPr>
          <p:spPr>
            <a:xfrm>
              <a:off x="2816591" y="5377926"/>
              <a:ext cx="71755" cy="71755"/>
            </a:xfrm>
            <a:prstGeom prst="ellipse">
              <a:avLst/>
            </a:prstGeom>
            <a:grpFill/>
            <a:ln w="19050">
              <a:solidFill>
                <a:srgbClr val="F68B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27" name="Oval 26"/>
            <p:cNvSpPr/>
            <p:nvPr/>
          </p:nvSpPr>
          <p:spPr>
            <a:xfrm>
              <a:off x="2958196" y="5360461"/>
              <a:ext cx="71755" cy="71755"/>
            </a:xfrm>
            <a:prstGeom prst="ellipse">
              <a:avLst/>
            </a:prstGeom>
            <a:grpFill/>
            <a:ln w="19050">
              <a:solidFill>
                <a:srgbClr val="F68B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28" name="Oval 27"/>
            <p:cNvSpPr/>
            <p:nvPr/>
          </p:nvSpPr>
          <p:spPr>
            <a:xfrm>
              <a:off x="2658698" y="5733934"/>
              <a:ext cx="71755" cy="71755"/>
            </a:xfrm>
            <a:prstGeom prst="ellipse">
              <a:avLst/>
            </a:prstGeom>
            <a:grpFill/>
            <a:ln w="19050">
              <a:solidFill>
                <a:srgbClr val="F68B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29" name="Oval 28"/>
            <p:cNvSpPr/>
            <p:nvPr/>
          </p:nvSpPr>
          <p:spPr>
            <a:xfrm>
              <a:off x="2775474" y="5915494"/>
              <a:ext cx="71755" cy="71755"/>
            </a:xfrm>
            <a:prstGeom prst="ellipse">
              <a:avLst/>
            </a:prstGeom>
            <a:grpFill/>
            <a:ln w="19050">
              <a:solidFill>
                <a:srgbClr val="F68B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30" name="Oval 29"/>
            <p:cNvSpPr/>
            <p:nvPr/>
          </p:nvSpPr>
          <p:spPr>
            <a:xfrm>
              <a:off x="2502804" y="5838128"/>
              <a:ext cx="71755" cy="71755"/>
            </a:xfrm>
            <a:prstGeom prst="ellipse">
              <a:avLst/>
            </a:prstGeom>
            <a:grpFill/>
            <a:ln w="19050">
              <a:solidFill>
                <a:srgbClr val="F68B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31" name="Oval 30"/>
            <p:cNvSpPr/>
            <p:nvPr/>
          </p:nvSpPr>
          <p:spPr>
            <a:xfrm>
              <a:off x="2565034" y="6028675"/>
              <a:ext cx="71755" cy="71755"/>
            </a:xfrm>
            <a:prstGeom prst="ellipse">
              <a:avLst/>
            </a:prstGeom>
            <a:grpFill/>
            <a:ln w="19050">
              <a:solidFill>
                <a:srgbClr val="F68B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32" name="Oval 31"/>
            <p:cNvSpPr/>
            <p:nvPr/>
          </p:nvSpPr>
          <p:spPr>
            <a:xfrm>
              <a:off x="2566461" y="6287538"/>
              <a:ext cx="71755" cy="71755"/>
            </a:xfrm>
            <a:prstGeom prst="ellipse">
              <a:avLst/>
            </a:prstGeom>
            <a:grpFill/>
            <a:ln w="19050">
              <a:solidFill>
                <a:srgbClr val="F68B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33" name="Oval 32"/>
            <p:cNvSpPr/>
            <p:nvPr/>
          </p:nvSpPr>
          <p:spPr>
            <a:xfrm>
              <a:off x="2368027" y="6287537"/>
              <a:ext cx="71755" cy="71755"/>
            </a:xfrm>
            <a:prstGeom prst="ellipse">
              <a:avLst/>
            </a:prstGeom>
            <a:grpFill/>
            <a:ln w="19050">
              <a:solidFill>
                <a:srgbClr val="F68B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34" name="Oval 33"/>
            <p:cNvSpPr/>
            <p:nvPr/>
          </p:nvSpPr>
          <p:spPr>
            <a:xfrm>
              <a:off x="2463688" y="6154574"/>
              <a:ext cx="71755" cy="71755"/>
            </a:xfrm>
            <a:prstGeom prst="ellipse">
              <a:avLst/>
            </a:prstGeom>
            <a:grpFill/>
            <a:ln w="19050">
              <a:solidFill>
                <a:srgbClr val="F68B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35" name="Oval 34"/>
            <p:cNvSpPr/>
            <p:nvPr/>
          </p:nvSpPr>
          <p:spPr>
            <a:xfrm>
              <a:off x="2888345" y="5766324"/>
              <a:ext cx="71755" cy="71755"/>
            </a:xfrm>
            <a:prstGeom prst="ellipse">
              <a:avLst/>
            </a:prstGeom>
            <a:grpFill/>
            <a:ln w="19050">
              <a:solidFill>
                <a:srgbClr val="F68B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36" name="Oval 35"/>
            <p:cNvSpPr/>
            <p:nvPr/>
          </p:nvSpPr>
          <p:spPr>
            <a:xfrm>
              <a:off x="3263185" y="5470362"/>
              <a:ext cx="71755" cy="71755"/>
            </a:xfrm>
            <a:prstGeom prst="ellipse">
              <a:avLst/>
            </a:prstGeom>
            <a:grpFill/>
            <a:ln w="19050">
              <a:solidFill>
                <a:srgbClr val="F68B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37" name="Oval 36"/>
            <p:cNvSpPr/>
            <p:nvPr/>
          </p:nvSpPr>
          <p:spPr>
            <a:xfrm>
              <a:off x="3052746" y="5621492"/>
              <a:ext cx="71755" cy="71755"/>
            </a:xfrm>
            <a:prstGeom prst="ellipse">
              <a:avLst/>
            </a:prstGeom>
            <a:grpFill/>
            <a:ln w="19050">
              <a:solidFill>
                <a:srgbClr val="F68B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38" name="Oval 37"/>
            <p:cNvSpPr/>
            <p:nvPr/>
          </p:nvSpPr>
          <p:spPr>
            <a:xfrm>
              <a:off x="3111104" y="5313143"/>
              <a:ext cx="71755" cy="71755"/>
            </a:xfrm>
            <a:prstGeom prst="ellipse">
              <a:avLst/>
            </a:prstGeom>
            <a:grpFill/>
            <a:ln w="19050">
              <a:solidFill>
                <a:srgbClr val="F68B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39" name="Oval 38"/>
            <p:cNvSpPr/>
            <p:nvPr/>
          </p:nvSpPr>
          <p:spPr>
            <a:xfrm>
              <a:off x="3274137" y="5228529"/>
              <a:ext cx="71755" cy="71755"/>
            </a:xfrm>
            <a:prstGeom prst="ellipse">
              <a:avLst/>
            </a:prstGeom>
            <a:grpFill/>
            <a:ln w="19050">
              <a:solidFill>
                <a:srgbClr val="F68B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40" name="Oval 39"/>
            <p:cNvSpPr/>
            <p:nvPr/>
          </p:nvSpPr>
          <p:spPr>
            <a:xfrm>
              <a:off x="3432096" y="5286384"/>
              <a:ext cx="71755" cy="71755"/>
            </a:xfrm>
            <a:prstGeom prst="ellipse">
              <a:avLst/>
            </a:prstGeom>
            <a:grpFill/>
            <a:ln w="19050">
              <a:solidFill>
                <a:srgbClr val="F68B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41" name="Oval 40"/>
            <p:cNvSpPr/>
            <p:nvPr/>
          </p:nvSpPr>
          <p:spPr>
            <a:xfrm>
              <a:off x="3052745" y="5488996"/>
              <a:ext cx="71755" cy="71755"/>
            </a:xfrm>
            <a:prstGeom prst="ellipse">
              <a:avLst/>
            </a:prstGeom>
            <a:grpFill/>
            <a:ln w="19050">
              <a:solidFill>
                <a:srgbClr val="F68B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42" name="Oval 41"/>
            <p:cNvSpPr/>
            <p:nvPr/>
          </p:nvSpPr>
          <p:spPr>
            <a:xfrm>
              <a:off x="3587227" y="5097661"/>
              <a:ext cx="71755" cy="71755"/>
            </a:xfrm>
            <a:prstGeom prst="ellipse">
              <a:avLst/>
            </a:prstGeom>
            <a:grpFill/>
            <a:ln w="19050">
              <a:solidFill>
                <a:srgbClr val="F68B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43" name="Oval 42"/>
            <p:cNvSpPr/>
            <p:nvPr/>
          </p:nvSpPr>
          <p:spPr>
            <a:xfrm>
              <a:off x="3612466" y="5342048"/>
              <a:ext cx="71755" cy="71755"/>
            </a:xfrm>
            <a:prstGeom prst="ellipse">
              <a:avLst/>
            </a:prstGeom>
            <a:grpFill/>
            <a:ln w="19050">
              <a:solidFill>
                <a:srgbClr val="F68B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44" name="Oval 43"/>
            <p:cNvSpPr/>
            <p:nvPr/>
          </p:nvSpPr>
          <p:spPr>
            <a:xfrm>
              <a:off x="3854314" y="5053009"/>
              <a:ext cx="71755" cy="71755"/>
            </a:xfrm>
            <a:prstGeom prst="ellipse">
              <a:avLst/>
            </a:prstGeom>
            <a:grpFill/>
            <a:ln w="19050">
              <a:solidFill>
                <a:srgbClr val="F68B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45" name="Oval 44"/>
            <p:cNvSpPr/>
            <p:nvPr/>
          </p:nvSpPr>
          <p:spPr>
            <a:xfrm>
              <a:off x="3829388" y="5324583"/>
              <a:ext cx="71755" cy="71755"/>
            </a:xfrm>
            <a:prstGeom prst="ellipse">
              <a:avLst/>
            </a:prstGeom>
            <a:grpFill/>
            <a:ln w="19050">
              <a:solidFill>
                <a:srgbClr val="F68B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46" name="Oval 45"/>
            <p:cNvSpPr/>
            <p:nvPr/>
          </p:nvSpPr>
          <p:spPr>
            <a:xfrm>
              <a:off x="3793510" y="5201329"/>
              <a:ext cx="71755" cy="71755"/>
            </a:xfrm>
            <a:prstGeom prst="ellipse">
              <a:avLst/>
            </a:prstGeom>
            <a:grpFill/>
            <a:ln w="19050">
              <a:solidFill>
                <a:srgbClr val="F68B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47" name="Oval 46"/>
            <p:cNvSpPr/>
            <p:nvPr/>
          </p:nvSpPr>
          <p:spPr>
            <a:xfrm>
              <a:off x="4110237" y="5051620"/>
              <a:ext cx="71755" cy="71755"/>
            </a:xfrm>
            <a:prstGeom prst="ellipse">
              <a:avLst/>
            </a:prstGeom>
            <a:grpFill/>
            <a:ln w="19050">
              <a:solidFill>
                <a:srgbClr val="F68B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48" name="Oval 47"/>
            <p:cNvSpPr/>
            <p:nvPr/>
          </p:nvSpPr>
          <p:spPr>
            <a:xfrm>
              <a:off x="4280458" y="5165451"/>
              <a:ext cx="71755" cy="71755"/>
            </a:xfrm>
            <a:prstGeom prst="ellipse">
              <a:avLst/>
            </a:prstGeom>
            <a:grpFill/>
            <a:ln w="19050">
              <a:solidFill>
                <a:srgbClr val="F68B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49" name="Oval 48"/>
            <p:cNvSpPr/>
            <p:nvPr/>
          </p:nvSpPr>
          <p:spPr>
            <a:xfrm>
              <a:off x="4028171" y="5226870"/>
              <a:ext cx="71755" cy="71755"/>
            </a:xfrm>
            <a:prstGeom prst="ellipse">
              <a:avLst/>
            </a:prstGeom>
            <a:grpFill/>
            <a:ln w="19050">
              <a:solidFill>
                <a:srgbClr val="F68B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50" name="Oval 49"/>
            <p:cNvSpPr/>
            <p:nvPr/>
          </p:nvSpPr>
          <p:spPr>
            <a:xfrm>
              <a:off x="4113828" y="5332833"/>
              <a:ext cx="71755" cy="71755"/>
            </a:xfrm>
            <a:prstGeom prst="ellipse">
              <a:avLst/>
            </a:prstGeom>
            <a:grpFill/>
            <a:ln w="19050">
              <a:solidFill>
                <a:srgbClr val="F68B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51" name="Oval 50"/>
            <p:cNvSpPr/>
            <p:nvPr/>
          </p:nvSpPr>
          <p:spPr>
            <a:xfrm>
              <a:off x="4207749" y="5474215"/>
              <a:ext cx="71755" cy="71755"/>
            </a:xfrm>
            <a:prstGeom prst="ellipse">
              <a:avLst/>
            </a:prstGeom>
            <a:grpFill/>
            <a:ln w="19050">
              <a:solidFill>
                <a:srgbClr val="F68B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52" name="Oval 51"/>
            <p:cNvSpPr/>
            <p:nvPr/>
          </p:nvSpPr>
          <p:spPr>
            <a:xfrm>
              <a:off x="4281885" y="5620582"/>
              <a:ext cx="71755" cy="71755"/>
            </a:xfrm>
            <a:prstGeom prst="ellipse">
              <a:avLst/>
            </a:prstGeom>
            <a:grpFill/>
            <a:ln w="19050">
              <a:solidFill>
                <a:srgbClr val="F68B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53" name="Oval 52"/>
            <p:cNvSpPr/>
            <p:nvPr/>
          </p:nvSpPr>
          <p:spPr>
            <a:xfrm>
              <a:off x="4279504" y="5781336"/>
              <a:ext cx="71755" cy="71755"/>
            </a:xfrm>
            <a:prstGeom prst="ellipse">
              <a:avLst/>
            </a:prstGeom>
            <a:grpFill/>
            <a:ln w="19050">
              <a:solidFill>
                <a:srgbClr val="F68B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54" name="Oval 53"/>
            <p:cNvSpPr/>
            <p:nvPr/>
          </p:nvSpPr>
          <p:spPr>
            <a:xfrm>
              <a:off x="4242672" y="5906212"/>
              <a:ext cx="71755" cy="71755"/>
            </a:xfrm>
            <a:prstGeom prst="ellipse">
              <a:avLst/>
            </a:prstGeom>
            <a:grpFill/>
            <a:ln w="19050">
              <a:solidFill>
                <a:srgbClr val="F68B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55" name="Oval 54"/>
            <p:cNvSpPr/>
            <p:nvPr/>
          </p:nvSpPr>
          <p:spPr>
            <a:xfrm>
              <a:off x="2775221" y="5702137"/>
              <a:ext cx="71755" cy="71755"/>
            </a:xfrm>
            <a:prstGeom prst="ellipse">
              <a:avLst/>
            </a:prstGeom>
            <a:grpFill/>
            <a:ln w="19050">
              <a:solidFill>
                <a:srgbClr val="F68B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56" name="Oval 55"/>
            <p:cNvSpPr/>
            <p:nvPr/>
          </p:nvSpPr>
          <p:spPr>
            <a:xfrm>
              <a:off x="4161087" y="6032878"/>
              <a:ext cx="71755" cy="71755"/>
            </a:xfrm>
            <a:prstGeom prst="ellipse">
              <a:avLst/>
            </a:prstGeom>
            <a:grpFill/>
            <a:ln w="19050">
              <a:solidFill>
                <a:srgbClr val="F68B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57" name="Oval 56"/>
            <p:cNvSpPr/>
            <p:nvPr/>
          </p:nvSpPr>
          <p:spPr>
            <a:xfrm>
              <a:off x="4042073" y="6118696"/>
              <a:ext cx="71755" cy="71755"/>
            </a:xfrm>
            <a:prstGeom prst="ellipse">
              <a:avLst/>
            </a:prstGeom>
            <a:grpFill/>
            <a:ln w="19050">
              <a:solidFill>
                <a:srgbClr val="F68B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58" name="Oval 57"/>
            <p:cNvSpPr/>
            <p:nvPr/>
          </p:nvSpPr>
          <p:spPr>
            <a:xfrm>
              <a:off x="4060175" y="5982741"/>
              <a:ext cx="71755" cy="71755"/>
            </a:xfrm>
            <a:prstGeom prst="ellipse">
              <a:avLst/>
            </a:prstGeom>
            <a:grpFill/>
            <a:ln w="19050">
              <a:solidFill>
                <a:srgbClr val="F68B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59" name="Oval 58"/>
            <p:cNvSpPr/>
            <p:nvPr/>
          </p:nvSpPr>
          <p:spPr>
            <a:xfrm>
              <a:off x="3987783" y="5878886"/>
              <a:ext cx="71755" cy="71755"/>
            </a:xfrm>
            <a:prstGeom prst="ellipse">
              <a:avLst/>
            </a:prstGeom>
            <a:grpFill/>
            <a:ln w="19050">
              <a:solidFill>
                <a:srgbClr val="F68B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60" name="Oval 59"/>
            <p:cNvSpPr/>
            <p:nvPr/>
          </p:nvSpPr>
          <p:spPr>
            <a:xfrm>
              <a:off x="3848560" y="5844478"/>
              <a:ext cx="71755" cy="71755"/>
            </a:xfrm>
            <a:prstGeom prst="ellipse">
              <a:avLst/>
            </a:prstGeom>
            <a:grpFill/>
            <a:ln w="19050">
              <a:solidFill>
                <a:srgbClr val="F68B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61" name="Oval 60"/>
            <p:cNvSpPr/>
            <p:nvPr/>
          </p:nvSpPr>
          <p:spPr>
            <a:xfrm>
              <a:off x="3682108" y="5882158"/>
              <a:ext cx="71755" cy="71755"/>
            </a:xfrm>
            <a:prstGeom prst="ellipse">
              <a:avLst/>
            </a:prstGeom>
            <a:grpFill/>
            <a:ln w="19050">
              <a:solidFill>
                <a:srgbClr val="F68B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62" name="Oval 61"/>
            <p:cNvSpPr/>
            <p:nvPr/>
          </p:nvSpPr>
          <p:spPr>
            <a:xfrm>
              <a:off x="3891996" y="6041376"/>
              <a:ext cx="71755" cy="71755"/>
            </a:xfrm>
            <a:prstGeom prst="ellipse">
              <a:avLst/>
            </a:prstGeom>
            <a:grpFill/>
            <a:ln w="19050">
              <a:solidFill>
                <a:srgbClr val="F68B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63" name="Oval 62"/>
            <p:cNvSpPr/>
            <p:nvPr/>
          </p:nvSpPr>
          <p:spPr>
            <a:xfrm>
              <a:off x="3672985" y="6025080"/>
              <a:ext cx="71755" cy="71755"/>
            </a:xfrm>
            <a:prstGeom prst="ellipse">
              <a:avLst/>
            </a:prstGeom>
            <a:grpFill/>
            <a:ln w="19050">
              <a:solidFill>
                <a:srgbClr val="F68B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64" name="Oval 63"/>
            <p:cNvSpPr/>
            <p:nvPr/>
          </p:nvSpPr>
          <p:spPr>
            <a:xfrm>
              <a:off x="3577970" y="5978463"/>
              <a:ext cx="71755" cy="71755"/>
            </a:xfrm>
            <a:prstGeom prst="ellipse">
              <a:avLst/>
            </a:prstGeom>
            <a:grpFill/>
            <a:ln w="19050">
              <a:solidFill>
                <a:srgbClr val="F68B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65" name="Oval 64"/>
            <p:cNvSpPr/>
            <p:nvPr/>
          </p:nvSpPr>
          <p:spPr>
            <a:xfrm>
              <a:off x="3530454" y="6093240"/>
              <a:ext cx="71755" cy="71755"/>
            </a:xfrm>
            <a:prstGeom prst="ellipse">
              <a:avLst/>
            </a:prstGeom>
            <a:grpFill/>
            <a:ln w="19050">
              <a:solidFill>
                <a:srgbClr val="F68B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66" name="Oval 65"/>
            <p:cNvSpPr/>
            <p:nvPr/>
          </p:nvSpPr>
          <p:spPr>
            <a:xfrm>
              <a:off x="3582005" y="6228290"/>
              <a:ext cx="71755" cy="71755"/>
            </a:xfrm>
            <a:prstGeom prst="ellipse">
              <a:avLst/>
            </a:prstGeom>
            <a:grpFill/>
            <a:ln w="19050">
              <a:solidFill>
                <a:srgbClr val="F68B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67" name="Oval 66"/>
            <p:cNvSpPr/>
            <p:nvPr/>
          </p:nvSpPr>
          <p:spPr>
            <a:xfrm>
              <a:off x="3776805" y="6154574"/>
              <a:ext cx="71755" cy="71755"/>
            </a:xfrm>
            <a:prstGeom prst="ellipse">
              <a:avLst/>
            </a:prstGeom>
            <a:grpFill/>
            <a:ln w="19050">
              <a:solidFill>
                <a:srgbClr val="F68B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68" name="Oval 67"/>
            <p:cNvSpPr/>
            <p:nvPr/>
          </p:nvSpPr>
          <p:spPr>
            <a:xfrm>
              <a:off x="3658982" y="6307036"/>
              <a:ext cx="71755" cy="71755"/>
            </a:xfrm>
            <a:prstGeom prst="ellipse">
              <a:avLst/>
            </a:prstGeom>
            <a:grpFill/>
            <a:ln w="19050">
              <a:solidFill>
                <a:srgbClr val="F68B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69" name="Oval 68"/>
            <p:cNvSpPr/>
            <p:nvPr/>
          </p:nvSpPr>
          <p:spPr>
            <a:xfrm>
              <a:off x="3793510" y="6350902"/>
              <a:ext cx="71755" cy="71755"/>
            </a:xfrm>
            <a:prstGeom prst="ellipse">
              <a:avLst/>
            </a:prstGeom>
            <a:grpFill/>
            <a:ln w="19050">
              <a:solidFill>
                <a:srgbClr val="F68B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70" name="Oval 69"/>
            <p:cNvSpPr/>
            <p:nvPr/>
          </p:nvSpPr>
          <p:spPr>
            <a:xfrm>
              <a:off x="3942553" y="6215590"/>
              <a:ext cx="71755" cy="71755"/>
            </a:xfrm>
            <a:prstGeom prst="ellipse">
              <a:avLst/>
            </a:prstGeom>
            <a:grpFill/>
            <a:ln w="19050">
              <a:solidFill>
                <a:srgbClr val="F68B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71" name="Oval 70"/>
            <p:cNvSpPr/>
            <p:nvPr/>
          </p:nvSpPr>
          <p:spPr>
            <a:xfrm>
              <a:off x="3942552" y="6342913"/>
              <a:ext cx="71755" cy="71755"/>
            </a:xfrm>
            <a:prstGeom prst="ellipse">
              <a:avLst/>
            </a:prstGeom>
            <a:grpFill/>
            <a:ln w="19050">
              <a:solidFill>
                <a:srgbClr val="F68B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72" name="Oval 71"/>
            <p:cNvSpPr/>
            <p:nvPr/>
          </p:nvSpPr>
          <p:spPr>
            <a:xfrm>
              <a:off x="4096320" y="6319576"/>
              <a:ext cx="71755" cy="71755"/>
            </a:xfrm>
            <a:prstGeom prst="ellipse">
              <a:avLst/>
            </a:prstGeom>
            <a:grpFill/>
            <a:ln w="19050">
              <a:solidFill>
                <a:srgbClr val="F68B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73" name="Oval 72"/>
            <p:cNvSpPr/>
            <p:nvPr/>
          </p:nvSpPr>
          <p:spPr>
            <a:xfrm>
              <a:off x="4242671" y="6260910"/>
              <a:ext cx="71755" cy="71755"/>
            </a:xfrm>
            <a:prstGeom prst="ellipse">
              <a:avLst/>
            </a:prstGeom>
            <a:grpFill/>
            <a:ln w="19050">
              <a:solidFill>
                <a:srgbClr val="F68B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74" name="Oval 73"/>
            <p:cNvSpPr/>
            <p:nvPr/>
          </p:nvSpPr>
          <p:spPr>
            <a:xfrm>
              <a:off x="4171871" y="6151159"/>
              <a:ext cx="71755" cy="71755"/>
            </a:xfrm>
            <a:prstGeom prst="ellipse">
              <a:avLst/>
            </a:prstGeom>
            <a:grpFill/>
            <a:ln w="19050">
              <a:solidFill>
                <a:srgbClr val="F68B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75" name="Oval 74"/>
            <p:cNvSpPr/>
            <p:nvPr/>
          </p:nvSpPr>
          <p:spPr>
            <a:xfrm>
              <a:off x="4365384" y="6090777"/>
              <a:ext cx="71755" cy="71755"/>
            </a:xfrm>
            <a:prstGeom prst="ellipse">
              <a:avLst/>
            </a:prstGeom>
            <a:grpFill/>
            <a:ln w="19050">
              <a:solidFill>
                <a:srgbClr val="F68B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76" name="Oval 75"/>
            <p:cNvSpPr/>
            <p:nvPr/>
          </p:nvSpPr>
          <p:spPr>
            <a:xfrm>
              <a:off x="4365383" y="5937521"/>
              <a:ext cx="71755" cy="71755"/>
            </a:xfrm>
            <a:prstGeom prst="ellipse">
              <a:avLst/>
            </a:prstGeom>
            <a:grpFill/>
            <a:ln w="19050">
              <a:solidFill>
                <a:srgbClr val="F68B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77" name="Oval 76"/>
            <p:cNvSpPr/>
            <p:nvPr/>
          </p:nvSpPr>
          <p:spPr>
            <a:xfrm>
              <a:off x="4551469" y="5788958"/>
              <a:ext cx="71755" cy="71755"/>
            </a:xfrm>
            <a:prstGeom prst="ellipse">
              <a:avLst/>
            </a:prstGeom>
            <a:grpFill/>
            <a:ln w="19050">
              <a:solidFill>
                <a:srgbClr val="F68B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78" name="Oval 77"/>
            <p:cNvSpPr/>
            <p:nvPr/>
          </p:nvSpPr>
          <p:spPr>
            <a:xfrm>
              <a:off x="4409045" y="5802383"/>
              <a:ext cx="71755" cy="71755"/>
            </a:xfrm>
            <a:prstGeom prst="ellipse">
              <a:avLst/>
            </a:prstGeom>
            <a:grpFill/>
            <a:ln w="19050">
              <a:solidFill>
                <a:srgbClr val="F68B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79" name="Oval 78"/>
            <p:cNvSpPr/>
            <p:nvPr/>
          </p:nvSpPr>
          <p:spPr>
            <a:xfrm>
              <a:off x="4557584" y="5610868"/>
              <a:ext cx="71755" cy="71755"/>
            </a:xfrm>
            <a:prstGeom prst="ellipse">
              <a:avLst/>
            </a:prstGeom>
            <a:grpFill/>
            <a:ln w="19050">
              <a:solidFill>
                <a:srgbClr val="F68B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80" name="Oval 79"/>
            <p:cNvSpPr/>
            <p:nvPr/>
          </p:nvSpPr>
          <p:spPr>
            <a:xfrm>
              <a:off x="4407137" y="5488995"/>
              <a:ext cx="71755" cy="71755"/>
            </a:xfrm>
            <a:prstGeom prst="ellipse">
              <a:avLst/>
            </a:prstGeom>
            <a:grpFill/>
            <a:ln w="19050">
              <a:solidFill>
                <a:srgbClr val="F68B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81" name="Oval 80"/>
            <p:cNvSpPr/>
            <p:nvPr/>
          </p:nvSpPr>
          <p:spPr>
            <a:xfrm>
              <a:off x="4407137" y="5286383"/>
              <a:ext cx="71755" cy="71755"/>
            </a:xfrm>
            <a:prstGeom prst="ellipse">
              <a:avLst/>
            </a:prstGeom>
            <a:grpFill/>
            <a:ln w="19050">
              <a:solidFill>
                <a:srgbClr val="F68B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82" name="Oval 81"/>
            <p:cNvSpPr/>
            <p:nvPr/>
          </p:nvSpPr>
          <p:spPr>
            <a:xfrm>
              <a:off x="4287477" y="5332833"/>
              <a:ext cx="71755" cy="71755"/>
            </a:xfrm>
            <a:prstGeom prst="ellipse">
              <a:avLst/>
            </a:prstGeom>
            <a:grpFill/>
            <a:ln w="19050">
              <a:solidFill>
                <a:srgbClr val="F68B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83" name="Oval 82"/>
            <p:cNvSpPr/>
            <p:nvPr/>
          </p:nvSpPr>
          <p:spPr>
            <a:xfrm>
              <a:off x="4384248" y="5142273"/>
              <a:ext cx="71755" cy="71755"/>
            </a:xfrm>
            <a:prstGeom prst="ellipse">
              <a:avLst/>
            </a:prstGeom>
            <a:grpFill/>
            <a:ln w="19050">
              <a:solidFill>
                <a:srgbClr val="F68B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84" name="Oval 83"/>
            <p:cNvSpPr/>
            <p:nvPr/>
          </p:nvSpPr>
          <p:spPr>
            <a:xfrm>
              <a:off x="4552491" y="5261078"/>
              <a:ext cx="71755" cy="71755"/>
            </a:xfrm>
            <a:prstGeom prst="ellipse">
              <a:avLst/>
            </a:prstGeom>
            <a:grpFill/>
            <a:ln w="19050">
              <a:solidFill>
                <a:srgbClr val="F68B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85" name="Oval 84"/>
            <p:cNvSpPr/>
            <p:nvPr/>
          </p:nvSpPr>
          <p:spPr>
            <a:xfrm>
              <a:off x="4660028" y="5432216"/>
              <a:ext cx="71755" cy="71755"/>
            </a:xfrm>
            <a:prstGeom prst="ellipse">
              <a:avLst/>
            </a:prstGeom>
            <a:grpFill/>
            <a:ln w="19050">
              <a:solidFill>
                <a:srgbClr val="F68B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86" name="Oval 85"/>
            <p:cNvSpPr/>
            <p:nvPr/>
          </p:nvSpPr>
          <p:spPr>
            <a:xfrm>
              <a:off x="4719908" y="5603401"/>
              <a:ext cx="71755" cy="71755"/>
            </a:xfrm>
            <a:prstGeom prst="ellipse">
              <a:avLst/>
            </a:prstGeom>
            <a:grpFill/>
            <a:ln w="19050">
              <a:solidFill>
                <a:srgbClr val="F68B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87" name="Oval 86"/>
            <p:cNvSpPr/>
            <p:nvPr/>
          </p:nvSpPr>
          <p:spPr>
            <a:xfrm>
              <a:off x="4688762" y="5807689"/>
              <a:ext cx="71755" cy="71755"/>
            </a:xfrm>
            <a:prstGeom prst="ellipse">
              <a:avLst/>
            </a:prstGeom>
            <a:grpFill/>
            <a:ln w="19050">
              <a:solidFill>
                <a:srgbClr val="F68B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88" name="Oval 87"/>
            <p:cNvSpPr/>
            <p:nvPr/>
          </p:nvSpPr>
          <p:spPr>
            <a:xfrm>
              <a:off x="4615665" y="5987249"/>
              <a:ext cx="71755" cy="71755"/>
            </a:xfrm>
            <a:prstGeom prst="ellipse">
              <a:avLst/>
            </a:prstGeom>
            <a:grpFill/>
            <a:ln w="19050">
              <a:solidFill>
                <a:srgbClr val="F68B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89" name="Oval 88"/>
            <p:cNvSpPr/>
            <p:nvPr/>
          </p:nvSpPr>
          <p:spPr>
            <a:xfrm>
              <a:off x="4487274" y="6115281"/>
              <a:ext cx="71755" cy="71755"/>
            </a:xfrm>
            <a:prstGeom prst="ellipse">
              <a:avLst/>
            </a:prstGeom>
            <a:grpFill/>
            <a:ln w="19050">
              <a:solidFill>
                <a:srgbClr val="F68B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90" name="Oval 89"/>
            <p:cNvSpPr/>
            <p:nvPr/>
          </p:nvSpPr>
          <p:spPr>
            <a:xfrm>
              <a:off x="4373404" y="6196711"/>
              <a:ext cx="71755" cy="71755"/>
            </a:xfrm>
            <a:prstGeom prst="ellipse">
              <a:avLst/>
            </a:prstGeom>
            <a:grpFill/>
            <a:ln w="19050">
              <a:solidFill>
                <a:srgbClr val="F68B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cxnSp>
          <p:nvCxnSpPr>
            <p:cNvPr id="91" name="Straight Connector 90"/>
            <p:cNvCxnSpPr>
              <a:stCxn id="51" idx="4"/>
              <a:endCxn id="52" idx="1"/>
            </p:cNvCxnSpPr>
            <p:nvPr/>
          </p:nvCxnSpPr>
          <p:spPr>
            <a:xfrm>
              <a:off x="4243627" y="5545970"/>
              <a:ext cx="48766" cy="85120"/>
            </a:xfrm>
            <a:prstGeom prst="line">
              <a:avLst/>
            </a:prstGeom>
            <a:grpFill/>
            <a:ln w="19050">
              <a:solidFill>
                <a:srgbClr val="F68B1F"/>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a:stCxn id="52" idx="4"/>
              <a:endCxn id="53" idx="0"/>
            </p:cNvCxnSpPr>
            <p:nvPr/>
          </p:nvCxnSpPr>
          <p:spPr>
            <a:xfrm flipH="1">
              <a:off x="4315382" y="5692337"/>
              <a:ext cx="2381" cy="88999"/>
            </a:xfrm>
            <a:prstGeom prst="line">
              <a:avLst/>
            </a:prstGeom>
            <a:grpFill/>
            <a:ln w="19050">
              <a:solidFill>
                <a:srgbClr val="F68B1F"/>
              </a:solidFill>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a:stCxn id="53" idx="4"/>
              <a:endCxn id="54" idx="7"/>
            </p:cNvCxnSpPr>
            <p:nvPr/>
          </p:nvCxnSpPr>
          <p:spPr>
            <a:xfrm flipH="1">
              <a:off x="4303919" y="5853091"/>
              <a:ext cx="11463" cy="63629"/>
            </a:xfrm>
            <a:prstGeom prst="line">
              <a:avLst/>
            </a:prstGeom>
            <a:grpFill/>
            <a:ln w="19050">
              <a:solidFill>
                <a:srgbClr val="F68B1F"/>
              </a:solidFill>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a:stCxn id="56" idx="7"/>
              <a:endCxn id="54" idx="4"/>
            </p:cNvCxnSpPr>
            <p:nvPr/>
          </p:nvCxnSpPr>
          <p:spPr>
            <a:xfrm flipV="1">
              <a:off x="4222334" y="5977967"/>
              <a:ext cx="56216" cy="65419"/>
            </a:xfrm>
            <a:prstGeom prst="line">
              <a:avLst/>
            </a:prstGeom>
            <a:grpFill/>
            <a:ln w="19050">
              <a:solidFill>
                <a:srgbClr val="F68B1F"/>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a:stCxn id="56" idx="3"/>
              <a:endCxn id="57" idx="7"/>
            </p:cNvCxnSpPr>
            <p:nvPr/>
          </p:nvCxnSpPr>
          <p:spPr>
            <a:xfrm flipH="1">
              <a:off x="4103320" y="6094125"/>
              <a:ext cx="68275" cy="35079"/>
            </a:xfrm>
            <a:prstGeom prst="line">
              <a:avLst/>
            </a:prstGeom>
            <a:grpFill/>
            <a:ln w="19050">
              <a:solidFill>
                <a:srgbClr val="F68B1F"/>
              </a:soli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a:stCxn id="57" idx="0"/>
              <a:endCxn id="58" idx="4"/>
            </p:cNvCxnSpPr>
            <p:nvPr/>
          </p:nvCxnSpPr>
          <p:spPr>
            <a:xfrm flipV="1">
              <a:off x="4077951" y="6054496"/>
              <a:ext cx="18102" cy="64200"/>
            </a:xfrm>
            <a:prstGeom prst="line">
              <a:avLst/>
            </a:prstGeom>
            <a:grpFill/>
            <a:ln w="19050">
              <a:solidFill>
                <a:srgbClr val="F68B1F"/>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a:stCxn id="58" idx="0"/>
              <a:endCxn id="59" idx="5"/>
            </p:cNvCxnSpPr>
            <p:nvPr/>
          </p:nvCxnSpPr>
          <p:spPr>
            <a:xfrm flipH="1" flipV="1">
              <a:off x="4049030" y="5940133"/>
              <a:ext cx="47023" cy="42608"/>
            </a:xfrm>
            <a:prstGeom prst="line">
              <a:avLst/>
            </a:prstGeom>
            <a:grpFill/>
            <a:ln w="19050">
              <a:solidFill>
                <a:srgbClr val="F68B1F"/>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a:stCxn id="59" idx="1"/>
              <a:endCxn id="60" idx="6"/>
            </p:cNvCxnSpPr>
            <p:nvPr/>
          </p:nvCxnSpPr>
          <p:spPr>
            <a:xfrm flipH="1" flipV="1">
              <a:off x="3920315" y="5880356"/>
              <a:ext cx="77976" cy="9038"/>
            </a:xfrm>
            <a:prstGeom prst="line">
              <a:avLst/>
            </a:prstGeom>
            <a:grpFill/>
            <a:ln w="19050">
              <a:solidFill>
                <a:srgbClr val="F68B1F"/>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a:stCxn id="60" idx="2"/>
              <a:endCxn id="61" idx="7"/>
            </p:cNvCxnSpPr>
            <p:nvPr/>
          </p:nvCxnSpPr>
          <p:spPr>
            <a:xfrm flipH="1">
              <a:off x="3743355" y="5880356"/>
              <a:ext cx="105205" cy="12310"/>
            </a:xfrm>
            <a:prstGeom prst="line">
              <a:avLst/>
            </a:prstGeom>
            <a:grpFill/>
            <a:ln w="19050">
              <a:solidFill>
                <a:srgbClr val="F68B1F"/>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a:stCxn id="64" idx="0"/>
              <a:endCxn id="61" idx="2"/>
            </p:cNvCxnSpPr>
            <p:nvPr/>
          </p:nvCxnSpPr>
          <p:spPr>
            <a:xfrm flipV="1">
              <a:off x="3613848" y="5918036"/>
              <a:ext cx="68260" cy="60427"/>
            </a:xfrm>
            <a:prstGeom prst="line">
              <a:avLst/>
            </a:prstGeom>
            <a:grpFill/>
            <a:ln w="19050">
              <a:solidFill>
                <a:srgbClr val="F68B1F"/>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a:stCxn id="64" idx="3"/>
              <a:endCxn id="65" idx="0"/>
            </p:cNvCxnSpPr>
            <p:nvPr/>
          </p:nvCxnSpPr>
          <p:spPr>
            <a:xfrm flipH="1">
              <a:off x="3566332" y="6039710"/>
              <a:ext cx="22146" cy="53530"/>
            </a:xfrm>
            <a:prstGeom prst="line">
              <a:avLst/>
            </a:prstGeom>
            <a:grpFill/>
            <a:ln w="19050">
              <a:solidFill>
                <a:srgbClr val="F68B1F"/>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a:stCxn id="61" idx="6"/>
              <a:endCxn id="62" idx="1"/>
            </p:cNvCxnSpPr>
            <p:nvPr/>
          </p:nvCxnSpPr>
          <p:spPr>
            <a:xfrm>
              <a:off x="3753863" y="5918036"/>
              <a:ext cx="148641" cy="133848"/>
            </a:xfrm>
            <a:prstGeom prst="line">
              <a:avLst/>
            </a:prstGeom>
            <a:grpFill/>
            <a:ln w="19050">
              <a:solidFill>
                <a:srgbClr val="F68B1F"/>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a:stCxn id="62" idx="0"/>
              <a:endCxn id="60" idx="4"/>
            </p:cNvCxnSpPr>
            <p:nvPr/>
          </p:nvCxnSpPr>
          <p:spPr>
            <a:xfrm flipH="1" flipV="1">
              <a:off x="3884438" y="5916233"/>
              <a:ext cx="43436" cy="125143"/>
            </a:xfrm>
            <a:prstGeom prst="line">
              <a:avLst/>
            </a:prstGeom>
            <a:grpFill/>
            <a:ln w="19050">
              <a:solidFill>
                <a:srgbClr val="F68B1F"/>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a:stCxn id="59" idx="3"/>
              <a:endCxn id="62" idx="7"/>
            </p:cNvCxnSpPr>
            <p:nvPr/>
          </p:nvCxnSpPr>
          <p:spPr>
            <a:xfrm flipH="1">
              <a:off x="3953243" y="5940133"/>
              <a:ext cx="45048" cy="111751"/>
            </a:xfrm>
            <a:prstGeom prst="line">
              <a:avLst/>
            </a:prstGeom>
            <a:grpFill/>
            <a:ln w="19050">
              <a:solidFill>
                <a:srgbClr val="F68B1F"/>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a:stCxn id="58" idx="3"/>
              <a:endCxn id="62" idx="7"/>
            </p:cNvCxnSpPr>
            <p:nvPr/>
          </p:nvCxnSpPr>
          <p:spPr>
            <a:xfrm flipH="1">
              <a:off x="3953243" y="6043988"/>
              <a:ext cx="117440" cy="7896"/>
            </a:xfrm>
            <a:prstGeom prst="line">
              <a:avLst/>
            </a:prstGeom>
            <a:grpFill/>
            <a:ln w="19050">
              <a:solidFill>
                <a:srgbClr val="F68B1F"/>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p:cNvCxnSpPr>
              <a:stCxn id="57" idx="2"/>
              <a:endCxn id="62" idx="6"/>
            </p:cNvCxnSpPr>
            <p:nvPr/>
          </p:nvCxnSpPr>
          <p:spPr>
            <a:xfrm flipH="1" flipV="1">
              <a:off x="3963751" y="6077254"/>
              <a:ext cx="78322" cy="77320"/>
            </a:xfrm>
            <a:prstGeom prst="line">
              <a:avLst/>
            </a:prstGeom>
            <a:grpFill/>
            <a:ln w="19050">
              <a:solidFill>
                <a:srgbClr val="F68B1F"/>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a:stCxn id="62" idx="3"/>
              <a:endCxn id="67" idx="7"/>
            </p:cNvCxnSpPr>
            <p:nvPr/>
          </p:nvCxnSpPr>
          <p:spPr>
            <a:xfrm flipH="1">
              <a:off x="3838052" y="6102623"/>
              <a:ext cx="64452" cy="62459"/>
            </a:xfrm>
            <a:prstGeom prst="line">
              <a:avLst/>
            </a:prstGeom>
            <a:grpFill/>
            <a:ln w="19050">
              <a:solidFill>
                <a:srgbClr val="F68B1F"/>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a:stCxn id="70" idx="2"/>
              <a:endCxn id="67" idx="5"/>
            </p:cNvCxnSpPr>
            <p:nvPr/>
          </p:nvCxnSpPr>
          <p:spPr>
            <a:xfrm flipH="1" flipV="1">
              <a:off x="3838052" y="6215821"/>
              <a:ext cx="104501" cy="35647"/>
            </a:xfrm>
            <a:prstGeom prst="line">
              <a:avLst/>
            </a:prstGeom>
            <a:grpFill/>
            <a:ln w="19050">
              <a:solidFill>
                <a:srgbClr val="F68B1F"/>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a:stCxn id="70" idx="7"/>
              <a:endCxn id="57" idx="3"/>
            </p:cNvCxnSpPr>
            <p:nvPr/>
          </p:nvCxnSpPr>
          <p:spPr>
            <a:xfrm flipV="1">
              <a:off x="4003800" y="6179943"/>
              <a:ext cx="48781" cy="46155"/>
            </a:xfrm>
            <a:prstGeom prst="line">
              <a:avLst/>
            </a:prstGeom>
            <a:grpFill/>
            <a:ln w="19050">
              <a:solidFill>
                <a:srgbClr val="F68B1F"/>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p:cNvCxnSpPr>
              <a:stCxn id="69" idx="0"/>
              <a:endCxn id="67" idx="4"/>
            </p:cNvCxnSpPr>
            <p:nvPr/>
          </p:nvCxnSpPr>
          <p:spPr>
            <a:xfrm flipH="1" flipV="1">
              <a:off x="3812683" y="6226329"/>
              <a:ext cx="16705" cy="124573"/>
            </a:xfrm>
            <a:prstGeom prst="line">
              <a:avLst/>
            </a:prstGeom>
            <a:grpFill/>
            <a:ln w="19050">
              <a:solidFill>
                <a:srgbClr val="F68B1F"/>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p:cNvCxnSpPr>
              <a:stCxn id="71" idx="2"/>
              <a:endCxn id="69" idx="6"/>
            </p:cNvCxnSpPr>
            <p:nvPr/>
          </p:nvCxnSpPr>
          <p:spPr>
            <a:xfrm flipH="1">
              <a:off x="3865265" y="6378791"/>
              <a:ext cx="77287" cy="7989"/>
            </a:xfrm>
            <a:prstGeom prst="line">
              <a:avLst/>
            </a:prstGeom>
            <a:grpFill/>
            <a:ln w="19050">
              <a:solidFill>
                <a:srgbClr val="F68B1F"/>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a:stCxn id="72" idx="2"/>
              <a:endCxn id="71" idx="6"/>
            </p:cNvCxnSpPr>
            <p:nvPr/>
          </p:nvCxnSpPr>
          <p:spPr>
            <a:xfrm flipH="1">
              <a:off x="4014307" y="6355454"/>
              <a:ext cx="82013" cy="23337"/>
            </a:xfrm>
            <a:prstGeom prst="line">
              <a:avLst/>
            </a:prstGeom>
            <a:grpFill/>
            <a:ln w="19050">
              <a:solidFill>
                <a:srgbClr val="F68B1F"/>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a:stCxn id="73" idx="2"/>
              <a:endCxn id="72" idx="7"/>
            </p:cNvCxnSpPr>
            <p:nvPr/>
          </p:nvCxnSpPr>
          <p:spPr>
            <a:xfrm flipH="1">
              <a:off x="4157567" y="6296788"/>
              <a:ext cx="85104" cy="33296"/>
            </a:xfrm>
            <a:prstGeom prst="line">
              <a:avLst/>
            </a:prstGeom>
            <a:grpFill/>
            <a:ln w="19050">
              <a:solidFill>
                <a:srgbClr val="F68B1F"/>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p:cNvCxnSpPr>
              <a:stCxn id="73" idx="7"/>
              <a:endCxn id="90" idx="3"/>
            </p:cNvCxnSpPr>
            <p:nvPr/>
          </p:nvCxnSpPr>
          <p:spPr>
            <a:xfrm flipV="1">
              <a:off x="4303918" y="6257958"/>
              <a:ext cx="79994" cy="13460"/>
            </a:xfrm>
            <a:prstGeom prst="line">
              <a:avLst/>
            </a:prstGeom>
            <a:grpFill/>
            <a:ln w="19050">
              <a:solidFill>
                <a:srgbClr val="F68B1F"/>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p:cNvCxnSpPr>
              <a:stCxn id="69" idx="2"/>
              <a:endCxn id="68" idx="5"/>
            </p:cNvCxnSpPr>
            <p:nvPr/>
          </p:nvCxnSpPr>
          <p:spPr>
            <a:xfrm flipH="1" flipV="1">
              <a:off x="3720229" y="6368283"/>
              <a:ext cx="73281" cy="18497"/>
            </a:xfrm>
            <a:prstGeom prst="line">
              <a:avLst/>
            </a:prstGeom>
            <a:grpFill/>
            <a:ln w="19050">
              <a:solidFill>
                <a:srgbClr val="F68B1F"/>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p:cNvCxnSpPr>
              <a:stCxn id="68" idx="7"/>
              <a:endCxn id="67" idx="2"/>
            </p:cNvCxnSpPr>
            <p:nvPr/>
          </p:nvCxnSpPr>
          <p:spPr>
            <a:xfrm flipV="1">
              <a:off x="3720229" y="6190452"/>
              <a:ext cx="56576" cy="127092"/>
            </a:xfrm>
            <a:prstGeom prst="line">
              <a:avLst/>
            </a:prstGeom>
            <a:grpFill/>
            <a:ln w="19050">
              <a:solidFill>
                <a:srgbClr val="F68B1F"/>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p:cNvCxnSpPr>
              <a:stCxn id="69" idx="7"/>
              <a:endCxn id="70" idx="3"/>
            </p:cNvCxnSpPr>
            <p:nvPr/>
          </p:nvCxnSpPr>
          <p:spPr>
            <a:xfrm flipV="1">
              <a:off x="3854757" y="6276837"/>
              <a:ext cx="98304" cy="84573"/>
            </a:xfrm>
            <a:prstGeom prst="line">
              <a:avLst/>
            </a:prstGeom>
            <a:grpFill/>
            <a:ln w="19050">
              <a:solidFill>
                <a:srgbClr val="F68B1F"/>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a:stCxn id="71" idx="0"/>
              <a:endCxn id="70" idx="4"/>
            </p:cNvCxnSpPr>
            <p:nvPr/>
          </p:nvCxnSpPr>
          <p:spPr>
            <a:xfrm flipV="1">
              <a:off x="3978430" y="6287345"/>
              <a:ext cx="1" cy="55568"/>
            </a:xfrm>
            <a:prstGeom prst="line">
              <a:avLst/>
            </a:prstGeom>
            <a:grpFill/>
            <a:ln w="19050">
              <a:solidFill>
                <a:srgbClr val="F68B1F"/>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p:cNvCxnSpPr>
              <a:stCxn id="63" idx="5"/>
              <a:endCxn id="67" idx="1"/>
            </p:cNvCxnSpPr>
            <p:nvPr/>
          </p:nvCxnSpPr>
          <p:spPr>
            <a:xfrm>
              <a:off x="3734232" y="6086327"/>
              <a:ext cx="53081" cy="78755"/>
            </a:xfrm>
            <a:prstGeom prst="line">
              <a:avLst/>
            </a:prstGeom>
            <a:grpFill/>
            <a:ln w="19050">
              <a:solidFill>
                <a:srgbClr val="F68B1F"/>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a:stCxn id="62" idx="2"/>
              <a:endCxn id="63" idx="6"/>
            </p:cNvCxnSpPr>
            <p:nvPr/>
          </p:nvCxnSpPr>
          <p:spPr>
            <a:xfrm flipH="1" flipV="1">
              <a:off x="3744740" y="6060958"/>
              <a:ext cx="147256" cy="16296"/>
            </a:xfrm>
            <a:prstGeom prst="line">
              <a:avLst/>
            </a:prstGeom>
            <a:grpFill/>
            <a:ln w="19050">
              <a:solidFill>
                <a:srgbClr val="F68B1F"/>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p:cNvCxnSpPr>
              <a:stCxn id="63" idx="0"/>
              <a:endCxn id="61" idx="4"/>
            </p:cNvCxnSpPr>
            <p:nvPr/>
          </p:nvCxnSpPr>
          <p:spPr>
            <a:xfrm flipV="1">
              <a:off x="3708863" y="5953913"/>
              <a:ext cx="9123" cy="71167"/>
            </a:xfrm>
            <a:prstGeom prst="line">
              <a:avLst/>
            </a:prstGeom>
            <a:grpFill/>
            <a:ln w="19050">
              <a:solidFill>
                <a:srgbClr val="F68B1F"/>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p:cNvCxnSpPr>
              <a:stCxn id="63" idx="2"/>
              <a:endCxn id="64" idx="5"/>
            </p:cNvCxnSpPr>
            <p:nvPr/>
          </p:nvCxnSpPr>
          <p:spPr>
            <a:xfrm flipH="1" flipV="1">
              <a:off x="3639217" y="6039710"/>
              <a:ext cx="33768" cy="21248"/>
            </a:xfrm>
            <a:prstGeom prst="line">
              <a:avLst/>
            </a:prstGeom>
            <a:grpFill/>
            <a:ln w="19050">
              <a:solidFill>
                <a:srgbClr val="F68B1F"/>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a:stCxn id="66" idx="1"/>
              <a:endCxn id="65" idx="4"/>
            </p:cNvCxnSpPr>
            <p:nvPr/>
          </p:nvCxnSpPr>
          <p:spPr>
            <a:xfrm flipH="1" flipV="1">
              <a:off x="3566332" y="6164995"/>
              <a:ext cx="26181" cy="73803"/>
            </a:xfrm>
            <a:prstGeom prst="line">
              <a:avLst/>
            </a:prstGeom>
            <a:grpFill/>
            <a:ln w="19050">
              <a:solidFill>
                <a:srgbClr val="F68B1F"/>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a:stCxn id="68" idx="2"/>
              <a:endCxn id="66" idx="4"/>
            </p:cNvCxnSpPr>
            <p:nvPr/>
          </p:nvCxnSpPr>
          <p:spPr>
            <a:xfrm flipH="1" flipV="1">
              <a:off x="3617883" y="6300045"/>
              <a:ext cx="41099" cy="42869"/>
            </a:xfrm>
            <a:prstGeom prst="line">
              <a:avLst/>
            </a:prstGeom>
            <a:grpFill/>
            <a:ln w="19050">
              <a:solidFill>
                <a:srgbClr val="F68B1F"/>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a:stCxn id="67" idx="2"/>
              <a:endCxn id="66" idx="7"/>
            </p:cNvCxnSpPr>
            <p:nvPr/>
          </p:nvCxnSpPr>
          <p:spPr>
            <a:xfrm flipH="1">
              <a:off x="3643252" y="6190452"/>
              <a:ext cx="133553" cy="48346"/>
            </a:xfrm>
            <a:prstGeom prst="line">
              <a:avLst/>
            </a:prstGeom>
            <a:grpFill/>
            <a:ln w="19050">
              <a:solidFill>
                <a:srgbClr val="F68B1F"/>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a:stCxn id="63" idx="3"/>
              <a:endCxn id="65" idx="6"/>
            </p:cNvCxnSpPr>
            <p:nvPr/>
          </p:nvCxnSpPr>
          <p:spPr>
            <a:xfrm flipH="1">
              <a:off x="3602209" y="6086327"/>
              <a:ext cx="81284" cy="42791"/>
            </a:xfrm>
            <a:prstGeom prst="line">
              <a:avLst/>
            </a:prstGeom>
            <a:grpFill/>
            <a:ln w="19050">
              <a:solidFill>
                <a:srgbClr val="F68B1F"/>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a:stCxn id="57" idx="2"/>
              <a:endCxn id="67" idx="7"/>
            </p:cNvCxnSpPr>
            <p:nvPr/>
          </p:nvCxnSpPr>
          <p:spPr>
            <a:xfrm flipH="1">
              <a:off x="3838052" y="6154574"/>
              <a:ext cx="204021" cy="10508"/>
            </a:xfrm>
            <a:prstGeom prst="line">
              <a:avLst/>
            </a:prstGeom>
            <a:grpFill/>
            <a:ln w="19050">
              <a:solidFill>
                <a:srgbClr val="F68B1F"/>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p:cNvCxnSpPr>
              <a:stCxn id="70" idx="6"/>
              <a:endCxn id="74" idx="2"/>
            </p:cNvCxnSpPr>
            <p:nvPr/>
          </p:nvCxnSpPr>
          <p:spPr>
            <a:xfrm flipV="1">
              <a:off x="4014308" y="6187037"/>
              <a:ext cx="157563" cy="64431"/>
            </a:xfrm>
            <a:prstGeom prst="line">
              <a:avLst/>
            </a:prstGeom>
            <a:grpFill/>
            <a:ln w="19050">
              <a:solidFill>
                <a:srgbClr val="F68B1F"/>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p:cNvCxnSpPr>
              <a:stCxn id="72" idx="0"/>
              <a:endCxn id="70" idx="6"/>
            </p:cNvCxnSpPr>
            <p:nvPr/>
          </p:nvCxnSpPr>
          <p:spPr>
            <a:xfrm flipH="1" flipV="1">
              <a:off x="4014308" y="6251468"/>
              <a:ext cx="117890" cy="68108"/>
            </a:xfrm>
            <a:prstGeom prst="line">
              <a:avLst/>
            </a:prstGeom>
            <a:grpFill/>
            <a:ln w="19050">
              <a:solidFill>
                <a:srgbClr val="F68B1F"/>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a:stCxn id="72" idx="0"/>
              <a:endCxn id="74" idx="4"/>
            </p:cNvCxnSpPr>
            <p:nvPr/>
          </p:nvCxnSpPr>
          <p:spPr>
            <a:xfrm flipV="1">
              <a:off x="4132198" y="6222914"/>
              <a:ext cx="75551" cy="96662"/>
            </a:xfrm>
            <a:prstGeom prst="line">
              <a:avLst/>
            </a:prstGeom>
            <a:grpFill/>
            <a:ln w="19050">
              <a:solidFill>
                <a:srgbClr val="F68B1F"/>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p:cNvCxnSpPr>
              <a:stCxn id="73" idx="1"/>
              <a:endCxn id="74" idx="4"/>
            </p:cNvCxnSpPr>
            <p:nvPr/>
          </p:nvCxnSpPr>
          <p:spPr>
            <a:xfrm flipH="1" flipV="1">
              <a:off x="4207749" y="6222914"/>
              <a:ext cx="45430" cy="48504"/>
            </a:xfrm>
            <a:prstGeom prst="line">
              <a:avLst/>
            </a:prstGeom>
            <a:grpFill/>
            <a:ln w="19050">
              <a:solidFill>
                <a:srgbClr val="F68B1F"/>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p:cNvCxnSpPr>
              <a:stCxn id="74" idx="7"/>
              <a:endCxn id="75" idx="2"/>
            </p:cNvCxnSpPr>
            <p:nvPr/>
          </p:nvCxnSpPr>
          <p:spPr>
            <a:xfrm flipV="1">
              <a:off x="4233118" y="6126655"/>
              <a:ext cx="132266" cy="35012"/>
            </a:xfrm>
            <a:prstGeom prst="line">
              <a:avLst/>
            </a:prstGeom>
            <a:grpFill/>
            <a:ln w="19050">
              <a:solidFill>
                <a:srgbClr val="F68B1F"/>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a:stCxn id="74" idx="0"/>
              <a:endCxn id="56" idx="4"/>
            </p:cNvCxnSpPr>
            <p:nvPr/>
          </p:nvCxnSpPr>
          <p:spPr>
            <a:xfrm flipH="1" flipV="1">
              <a:off x="4196965" y="6104633"/>
              <a:ext cx="10784" cy="46526"/>
            </a:xfrm>
            <a:prstGeom prst="line">
              <a:avLst/>
            </a:prstGeom>
            <a:grpFill/>
            <a:ln w="19050">
              <a:solidFill>
                <a:srgbClr val="F68B1F"/>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a:stCxn id="74" idx="2"/>
              <a:endCxn id="57" idx="6"/>
            </p:cNvCxnSpPr>
            <p:nvPr/>
          </p:nvCxnSpPr>
          <p:spPr>
            <a:xfrm flipH="1" flipV="1">
              <a:off x="4113828" y="6154574"/>
              <a:ext cx="58043" cy="32463"/>
            </a:xfrm>
            <a:prstGeom prst="line">
              <a:avLst/>
            </a:prstGeom>
            <a:grpFill/>
            <a:ln w="19050">
              <a:solidFill>
                <a:srgbClr val="F68B1F"/>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p:cNvCxnSpPr>
              <a:stCxn id="52" idx="5"/>
              <a:endCxn id="78" idx="1"/>
            </p:cNvCxnSpPr>
            <p:nvPr/>
          </p:nvCxnSpPr>
          <p:spPr>
            <a:xfrm>
              <a:off x="4343132" y="5681829"/>
              <a:ext cx="76421" cy="131062"/>
            </a:xfrm>
            <a:prstGeom prst="line">
              <a:avLst/>
            </a:prstGeom>
            <a:grpFill/>
            <a:ln w="19050">
              <a:solidFill>
                <a:srgbClr val="F68B1F"/>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a:stCxn id="53" idx="6"/>
              <a:endCxn id="78" idx="2"/>
            </p:cNvCxnSpPr>
            <p:nvPr/>
          </p:nvCxnSpPr>
          <p:spPr>
            <a:xfrm>
              <a:off x="4351259" y="5817214"/>
              <a:ext cx="57786" cy="21047"/>
            </a:xfrm>
            <a:prstGeom prst="line">
              <a:avLst/>
            </a:prstGeom>
            <a:grpFill/>
            <a:ln w="19050">
              <a:solidFill>
                <a:srgbClr val="F68B1F"/>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p:cNvCxnSpPr>
              <a:stCxn id="76" idx="0"/>
              <a:endCxn id="53" idx="5"/>
            </p:cNvCxnSpPr>
            <p:nvPr/>
          </p:nvCxnSpPr>
          <p:spPr>
            <a:xfrm flipH="1" flipV="1">
              <a:off x="4340751" y="5842583"/>
              <a:ext cx="60510" cy="94938"/>
            </a:xfrm>
            <a:prstGeom prst="line">
              <a:avLst/>
            </a:prstGeom>
            <a:grpFill/>
            <a:ln w="19050">
              <a:solidFill>
                <a:srgbClr val="F68B1F"/>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p:cNvCxnSpPr>
              <a:stCxn id="78" idx="4"/>
              <a:endCxn id="76" idx="7"/>
            </p:cNvCxnSpPr>
            <p:nvPr/>
          </p:nvCxnSpPr>
          <p:spPr>
            <a:xfrm flipH="1">
              <a:off x="4426630" y="5874138"/>
              <a:ext cx="18293" cy="73891"/>
            </a:xfrm>
            <a:prstGeom prst="line">
              <a:avLst/>
            </a:prstGeom>
            <a:grpFill/>
            <a:ln w="19050">
              <a:solidFill>
                <a:srgbClr val="F68B1F"/>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a:stCxn id="54" idx="5"/>
              <a:endCxn id="76" idx="2"/>
            </p:cNvCxnSpPr>
            <p:nvPr/>
          </p:nvCxnSpPr>
          <p:spPr>
            <a:xfrm>
              <a:off x="4303919" y="5967459"/>
              <a:ext cx="61464" cy="5940"/>
            </a:xfrm>
            <a:prstGeom prst="line">
              <a:avLst/>
            </a:prstGeom>
            <a:grpFill/>
            <a:ln w="19050">
              <a:solidFill>
                <a:srgbClr val="F68B1F"/>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p:cNvCxnSpPr>
              <a:stCxn id="56" idx="6"/>
              <a:endCxn id="75" idx="0"/>
            </p:cNvCxnSpPr>
            <p:nvPr/>
          </p:nvCxnSpPr>
          <p:spPr>
            <a:xfrm>
              <a:off x="4232842" y="6068756"/>
              <a:ext cx="168420" cy="22021"/>
            </a:xfrm>
            <a:prstGeom prst="line">
              <a:avLst/>
            </a:prstGeom>
            <a:grpFill/>
            <a:ln w="19050">
              <a:solidFill>
                <a:srgbClr val="F68B1F"/>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p:cNvCxnSpPr>
              <a:stCxn id="54" idx="4"/>
              <a:endCxn id="75" idx="0"/>
            </p:cNvCxnSpPr>
            <p:nvPr/>
          </p:nvCxnSpPr>
          <p:spPr>
            <a:xfrm>
              <a:off x="4278550" y="5977967"/>
              <a:ext cx="122712" cy="112810"/>
            </a:xfrm>
            <a:prstGeom prst="line">
              <a:avLst/>
            </a:prstGeom>
            <a:grpFill/>
            <a:ln w="19050">
              <a:solidFill>
                <a:srgbClr val="F68B1F"/>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a:stCxn id="76" idx="4"/>
              <a:endCxn id="75" idx="0"/>
            </p:cNvCxnSpPr>
            <p:nvPr/>
          </p:nvCxnSpPr>
          <p:spPr>
            <a:xfrm>
              <a:off x="4401261" y="6009276"/>
              <a:ext cx="1" cy="81501"/>
            </a:xfrm>
            <a:prstGeom prst="line">
              <a:avLst/>
            </a:prstGeom>
            <a:grpFill/>
            <a:ln w="19050">
              <a:solidFill>
                <a:srgbClr val="F68B1F"/>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p:cNvCxnSpPr>
              <a:stCxn id="75" idx="6"/>
              <a:endCxn id="89" idx="2"/>
            </p:cNvCxnSpPr>
            <p:nvPr/>
          </p:nvCxnSpPr>
          <p:spPr>
            <a:xfrm>
              <a:off x="4437139" y="6126655"/>
              <a:ext cx="50135" cy="24504"/>
            </a:xfrm>
            <a:prstGeom prst="line">
              <a:avLst/>
            </a:prstGeom>
            <a:grpFill/>
            <a:ln w="19050">
              <a:solidFill>
                <a:srgbClr val="F68B1F"/>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p:cNvCxnSpPr>
              <a:stCxn id="75" idx="4"/>
              <a:endCxn id="73" idx="0"/>
            </p:cNvCxnSpPr>
            <p:nvPr/>
          </p:nvCxnSpPr>
          <p:spPr>
            <a:xfrm flipH="1">
              <a:off x="4278549" y="6162532"/>
              <a:ext cx="122713" cy="98378"/>
            </a:xfrm>
            <a:prstGeom prst="line">
              <a:avLst/>
            </a:prstGeom>
            <a:grpFill/>
            <a:ln w="19050">
              <a:solidFill>
                <a:srgbClr val="F68B1F"/>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a:stCxn id="75" idx="4"/>
              <a:endCxn id="90" idx="0"/>
            </p:cNvCxnSpPr>
            <p:nvPr/>
          </p:nvCxnSpPr>
          <p:spPr>
            <a:xfrm>
              <a:off x="4401262" y="6162532"/>
              <a:ext cx="8020" cy="34179"/>
            </a:xfrm>
            <a:prstGeom prst="line">
              <a:avLst/>
            </a:prstGeom>
            <a:grpFill/>
            <a:ln w="19050">
              <a:solidFill>
                <a:srgbClr val="F68B1F"/>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a:stCxn id="89" idx="3"/>
              <a:endCxn id="90" idx="7"/>
            </p:cNvCxnSpPr>
            <p:nvPr/>
          </p:nvCxnSpPr>
          <p:spPr>
            <a:xfrm flipH="1">
              <a:off x="4434651" y="6176528"/>
              <a:ext cx="63131" cy="30691"/>
            </a:xfrm>
            <a:prstGeom prst="line">
              <a:avLst/>
            </a:prstGeom>
            <a:grpFill/>
            <a:ln w="19050">
              <a:solidFill>
                <a:srgbClr val="F68B1F"/>
              </a:solidFill>
            </a:ln>
          </p:spPr>
          <p:style>
            <a:lnRef idx="1">
              <a:schemeClr val="accent1"/>
            </a:lnRef>
            <a:fillRef idx="0">
              <a:schemeClr val="accent1"/>
            </a:fillRef>
            <a:effectRef idx="0">
              <a:schemeClr val="accent1"/>
            </a:effectRef>
            <a:fontRef idx="minor">
              <a:schemeClr val="tx1"/>
            </a:fontRef>
          </p:style>
        </p:cxnSp>
        <p:cxnSp>
          <p:nvCxnSpPr>
            <p:cNvPr id="147" name="Straight Connector 146"/>
            <p:cNvCxnSpPr>
              <a:stCxn id="89" idx="7"/>
              <a:endCxn id="88" idx="3"/>
            </p:cNvCxnSpPr>
            <p:nvPr/>
          </p:nvCxnSpPr>
          <p:spPr>
            <a:xfrm flipV="1">
              <a:off x="4548521" y="6048496"/>
              <a:ext cx="77652" cy="77293"/>
            </a:xfrm>
            <a:prstGeom prst="line">
              <a:avLst/>
            </a:prstGeom>
            <a:grpFill/>
            <a:ln w="19050">
              <a:solidFill>
                <a:srgbClr val="F68B1F"/>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a:stCxn id="88" idx="7"/>
              <a:endCxn id="87" idx="4"/>
            </p:cNvCxnSpPr>
            <p:nvPr/>
          </p:nvCxnSpPr>
          <p:spPr>
            <a:xfrm flipV="1">
              <a:off x="4676912" y="5879444"/>
              <a:ext cx="47728" cy="118313"/>
            </a:xfrm>
            <a:prstGeom prst="line">
              <a:avLst/>
            </a:prstGeom>
            <a:grpFill/>
            <a:ln w="19050">
              <a:solidFill>
                <a:srgbClr val="F68B1F"/>
              </a:solidFil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a:stCxn id="89" idx="0"/>
              <a:endCxn id="76" idx="5"/>
            </p:cNvCxnSpPr>
            <p:nvPr/>
          </p:nvCxnSpPr>
          <p:spPr>
            <a:xfrm flipH="1" flipV="1">
              <a:off x="4426630" y="5998768"/>
              <a:ext cx="96522" cy="116513"/>
            </a:xfrm>
            <a:prstGeom prst="line">
              <a:avLst/>
            </a:prstGeom>
            <a:grpFill/>
            <a:ln w="19050">
              <a:solidFill>
                <a:srgbClr val="F68B1F"/>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p:cNvCxnSpPr>
              <a:stCxn id="76" idx="5"/>
              <a:endCxn id="88" idx="2"/>
            </p:cNvCxnSpPr>
            <p:nvPr/>
          </p:nvCxnSpPr>
          <p:spPr>
            <a:xfrm>
              <a:off x="4426630" y="5998768"/>
              <a:ext cx="189035" cy="24359"/>
            </a:xfrm>
            <a:prstGeom prst="line">
              <a:avLst/>
            </a:prstGeom>
            <a:grpFill/>
            <a:ln w="19050">
              <a:solidFill>
                <a:srgbClr val="F68B1F"/>
              </a:solidFill>
            </a:ln>
          </p:spPr>
          <p:style>
            <a:lnRef idx="1">
              <a:schemeClr val="accent1"/>
            </a:lnRef>
            <a:fillRef idx="0">
              <a:schemeClr val="accent1"/>
            </a:fillRef>
            <a:effectRef idx="0">
              <a:schemeClr val="accent1"/>
            </a:effectRef>
            <a:fontRef idx="minor">
              <a:schemeClr val="tx1"/>
            </a:fontRef>
          </p:style>
        </p:cxnSp>
        <p:cxnSp>
          <p:nvCxnSpPr>
            <p:cNvPr id="151" name="Straight Connector 150"/>
            <p:cNvCxnSpPr>
              <a:stCxn id="76" idx="6"/>
              <a:endCxn id="77" idx="3"/>
            </p:cNvCxnSpPr>
            <p:nvPr/>
          </p:nvCxnSpPr>
          <p:spPr>
            <a:xfrm flipV="1">
              <a:off x="4437138" y="5850205"/>
              <a:ext cx="124839" cy="123194"/>
            </a:xfrm>
            <a:prstGeom prst="line">
              <a:avLst/>
            </a:prstGeom>
            <a:grpFill/>
            <a:ln w="19050">
              <a:solidFill>
                <a:srgbClr val="F68B1F"/>
              </a:solidFill>
            </a:ln>
          </p:spPr>
          <p:style>
            <a:lnRef idx="1">
              <a:schemeClr val="accent1"/>
            </a:lnRef>
            <a:fillRef idx="0">
              <a:schemeClr val="accent1"/>
            </a:fillRef>
            <a:effectRef idx="0">
              <a:schemeClr val="accent1"/>
            </a:effectRef>
            <a:fontRef idx="minor">
              <a:schemeClr val="tx1"/>
            </a:fontRef>
          </p:style>
        </p:cxnSp>
        <p:cxnSp>
          <p:nvCxnSpPr>
            <p:cNvPr id="152" name="Straight Connector 151"/>
            <p:cNvCxnSpPr>
              <a:stCxn id="77" idx="4"/>
              <a:endCxn id="88" idx="1"/>
            </p:cNvCxnSpPr>
            <p:nvPr/>
          </p:nvCxnSpPr>
          <p:spPr>
            <a:xfrm>
              <a:off x="4587347" y="5860713"/>
              <a:ext cx="38826" cy="137044"/>
            </a:xfrm>
            <a:prstGeom prst="line">
              <a:avLst/>
            </a:prstGeom>
            <a:grpFill/>
            <a:ln w="19050">
              <a:solidFill>
                <a:srgbClr val="F68B1F"/>
              </a:solidFill>
            </a:ln>
          </p:spPr>
          <p:style>
            <a:lnRef idx="1">
              <a:schemeClr val="accent1"/>
            </a:lnRef>
            <a:fillRef idx="0">
              <a:schemeClr val="accent1"/>
            </a:fillRef>
            <a:effectRef idx="0">
              <a:schemeClr val="accent1"/>
            </a:effectRef>
            <a:fontRef idx="minor">
              <a:schemeClr val="tx1"/>
            </a:fontRef>
          </p:style>
        </p:cxnSp>
        <p:cxnSp>
          <p:nvCxnSpPr>
            <p:cNvPr id="153" name="Straight Connector 152"/>
            <p:cNvCxnSpPr>
              <a:stCxn id="77" idx="6"/>
              <a:endCxn id="87" idx="2"/>
            </p:cNvCxnSpPr>
            <p:nvPr/>
          </p:nvCxnSpPr>
          <p:spPr>
            <a:xfrm>
              <a:off x="4623224" y="5824836"/>
              <a:ext cx="65538" cy="18731"/>
            </a:xfrm>
            <a:prstGeom prst="line">
              <a:avLst/>
            </a:prstGeom>
            <a:grpFill/>
            <a:ln w="19050">
              <a:solidFill>
                <a:srgbClr val="F68B1F"/>
              </a:solidFill>
            </a:ln>
          </p:spPr>
          <p:style>
            <a:lnRef idx="1">
              <a:schemeClr val="accent1"/>
            </a:lnRef>
            <a:fillRef idx="0">
              <a:schemeClr val="accent1"/>
            </a:fillRef>
            <a:effectRef idx="0">
              <a:schemeClr val="accent1"/>
            </a:effectRef>
            <a:fontRef idx="minor">
              <a:schemeClr val="tx1"/>
            </a:fontRef>
          </p:style>
        </p:cxnSp>
        <p:cxnSp>
          <p:nvCxnSpPr>
            <p:cNvPr id="154" name="Straight Connector 153"/>
            <p:cNvCxnSpPr>
              <a:stCxn id="78" idx="6"/>
              <a:endCxn id="77" idx="2"/>
            </p:cNvCxnSpPr>
            <p:nvPr/>
          </p:nvCxnSpPr>
          <p:spPr>
            <a:xfrm flipV="1">
              <a:off x="4480800" y="5824836"/>
              <a:ext cx="70669" cy="13425"/>
            </a:xfrm>
            <a:prstGeom prst="line">
              <a:avLst/>
            </a:prstGeom>
            <a:grpFill/>
            <a:ln w="19050">
              <a:solidFill>
                <a:srgbClr val="F68B1F"/>
              </a:solidFil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a:stCxn id="52" idx="6"/>
              <a:endCxn id="77" idx="1"/>
            </p:cNvCxnSpPr>
            <p:nvPr/>
          </p:nvCxnSpPr>
          <p:spPr>
            <a:xfrm>
              <a:off x="4353640" y="5656460"/>
              <a:ext cx="208337" cy="143006"/>
            </a:xfrm>
            <a:prstGeom prst="line">
              <a:avLst/>
            </a:prstGeom>
            <a:grpFill/>
            <a:ln w="19050">
              <a:solidFill>
                <a:srgbClr val="F68B1F"/>
              </a:solidFill>
            </a:ln>
          </p:spPr>
          <p:style>
            <a:lnRef idx="1">
              <a:schemeClr val="accent1"/>
            </a:lnRef>
            <a:fillRef idx="0">
              <a:schemeClr val="accent1"/>
            </a:fillRef>
            <a:effectRef idx="0">
              <a:schemeClr val="accent1"/>
            </a:effectRef>
            <a:fontRef idx="minor">
              <a:schemeClr val="tx1"/>
            </a:fontRef>
          </p:style>
        </p:cxnSp>
        <p:cxnSp>
          <p:nvCxnSpPr>
            <p:cNvPr id="156" name="Straight Connector 155"/>
            <p:cNvCxnSpPr>
              <a:stCxn id="79" idx="4"/>
              <a:endCxn id="77" idx="0"/>
            </p:cNvCxnSpPr>
            <p:nvPr/>
          </p:nvCxnSpPr>
          <p:spPr>
            <a:xfrm flipH="1">
              <a:off x="4587347" y="5682623"/>
              <a:ext cx="6115" cy="106335"/>
            </a:xfrm>
            <a:prstGeom prst="line">
              <a:avLst/>
            </a:prstGeom>
            <a:grpFill/>
            <a:ln w="19050">
              <a:solidFill>
                <a:srgbClr val="F68B1F"/>
              </a:solidFill>
            </a:ln>
          </p:spPr>
          <p:style>
            <a:lnRef idx="1">
              <a:schemeClr val="accent1"/>
            </a:lnRef>
            <a:fillRef idx="0">
              <a:schemeClr val="accent1"/>
            </a:fillRef>
            <a:effectRef idx="0">
              <a:schemeClr val="accent1"/>
            </a:effectRef>
            <a:fontRef idx="minor">
              <a:schemeClr val="tx1"/>
            </a:fontRef>
          </p:style>
        </p:cxnSp>
        <p:cxnSp>
          <p:nvCxnSpPr>
            <p:cNvPr id="157" name="Straight Connector 156"/>
            <p:cNvCxnSpPr>
              <a:stCxn id="79" idx="2"/>
              <a:endCxn id="52" idx="6"/>
            </p:cNvCxnSpPr>
            <p:nvPr/>
          </p:nvCxnSpPr>
          <p:spPr>
            <a:xfrm flipH="1">
              <a:off x="4353640" y="5646746"/>
              <a:ext cx="203944" cy="9714"/>
            </a:xfrm>
            <a:prstGeom prst="line">
              <a:avLst/>
            </a:prstGeom>
            <a:grpFill/>
            <a:ln w="19050">
              <a:solidFill>
                <a:srgbClr val="F68B1F"/>
              </a:solidFill>
            </a:ln>
          </p:spPr>
          <p:style>
            <a:lnRef idx="1">
              <a:schemeClr val="accent1"/>
            </a:lnRef>
            <a:fillRef idx="0">
              <a:schemeClr val="accent1"/>
            </a:fillRef>
            <a:effectRef idx="0">
              <a:schemeClr val="accent1"/>
            </a:effectRef>
            <a:fontRef idx="minor">
              <a:schemeClr val="tx1"/>
            </a:fontRef>
          </p:style>
        </p:cxnSp>
        <p:cxnSp>
          <p:nvCxnSpPr>
            <p:cNvPr id="158" name="Straight Connector 157"/>
            <p:cNvCxnSpPr>
              <a:stCxn id="79" idx="5"/>
              <a:endCxn id="87" idx="1"/>
            </p:cNvCxnSpPr>
            <p:nvPr/>
          </p:nvCxnSpPr>
          <p:spPr>
            <a:xfrm>
              <a:off x="4618831" y="5672115"/>
              <a:ext cx="80439" cy="146082"/>
            </a:xfrm>
            <a:prstGeom prst="line">
              <a:avLst/>
            </a:prstGeom>
            <a:grpFill/>
            <a:ln w="19050">
              <a:solidFill>
                <a:srgbClr val="F68B1F"/>
              </a:solidFill>
            </a:ln>
          </p:spPr>
          <p:style>
            <a:lnRef idx="1">
              <a:schemeClr val="accent1"/>
            </a:lnRef>
            <a:fillRef idx="0">
              <a:schemeClr val="accent1"/>
            </a:fillRef>
            <a:effectRef idx="0">
              <a:schemeClr val="accent1"/>
            </a:effectRef>
            <a:fontRef idx="minor">
              <a:schemeClr val="tx1"/>
            </a:fontRef>
          </p:style>
        </p:cxnSp>
        <p:cxnSp>
          <p:nvCxnSpPr>
            <p:cNvPr id="159" name="Straight Connector 158"/>
            <p:cNvCxnSpPr>
              <a:stCxn id="86" idx="4"/>
              <a:endCxn id="87" idx="7"/>
            </p:cNvCxnSpPr>
            <p:nvPr/>
          </p:nvCxnSpPr>
          <p:spPr>
            <a:xfrm flipH="1">
              <a:off x="4750009" y="5675156"/>
              <a:ext cx="5777" cy="143041"/>
            </a:xfrm>
            <a:prstGeom prst="line">
              <a:avLst/>
            </a:prstGeom>
            <a:grpFill/>
            <a:ln w="19050">
              <a:solidFill>
                <a:srgbClr val="F68B1F"/>
              </a:solidFill>
            </a:ln>
          </p:spPr>
          <p:style>
            <a:lnRef idx="1">
              <a:schemeClr val="accent1"/>
            </a:lnRef>
            <a:fillRef idx="0">
              <a:schemeClr val="accent1"/>
            </a:fillRef>
            <a:effectRef idx="0">
              <a:schemeClr val="accent1"/>
            </a:effectRef>
            <a:fontRef idx="minor">
              <a:schemeClr val="tx1"/>
            </a:fontRef>
          </p:style>
        </p:cxnSp>
        <p:cxnSp>
          <p:nvCxnSpPr>
            <p:cNvPr id="160" name="Straight Connector 159"/>
            <p:cNvCxnSpPr>
              <a:stCxn id="85" idx="5"/>
              <a:endCxn id="86" idx="0"/>
            </p:cNvCxnSpPr>
            <p:nvPr/>
          </p:nvCxnSpPr>
          <p:spPr>
            <a:xfrm>
              <a:off x="4721275" y="5493463"/>
              <a:ext cx="34511" cy="109938"/>
            </a:xfrm>
            <a:prstGeom prst="line">
              <a:avLst/>
            </a:prstGeom>
            <a:grpFill/>
            <a:ln w="19050">
              <a:solidFill>
                <a:srgbClr val="F68B1F"/>
              </a:solidFill>
            </a:ln>
          </p:spPr>
          <p:style>
            <a:lnRef idx="1">
              <a:schemeClr val="accent1"/>
            </a:lnRef>
            <a:fillRef idx="0">
              <a:schemeClr val="accent1"/>
            </a:fillRef>
            <a:effectRef idx="0">
              <a:schemeClr val="accent1"/>
            </a:effectRef>
            <a:fontRef idx="minor">
              <a:schemeClr val="tx1"/>
            </a:fontRef>
          </p:style>
        </p:cxnSp>
        <p:cxnSp>
          <p:nvCxnSpPr>
            <p:cNvPr id="161" name="Straight Connector 160"/>
            <p:cNvCxnSpPr>
              <a:stCxn id="86" idx="2"/>
              <a:endCxn id="79" idx="6"/>
            </p:cNvCxnSpPr>
            <p:nvPr/>
          </p:nvCxnSpPr>
          <p:spPr>
            <a:xfrm flipH="1">
              <a:off x="4629339" y="5639279"/>
              <a:ext cx="90569" cy="7467"/>
            </a:xfrm>
            <a:prstGeom prst="line">
              <a:avLst/>
            </a:prstGeom>
            <a:grpFill/>
            <a:ln w="19050">
              <a:solidFill>
                <a:srgbClr val="F68B1F"/>
              </a:solidFill>
            </a:ln>
          </p:spPr>
          <p:style>
            <a:lnRef idx="1">
              <a:schemeClr val="accent1"/>
            </a:lnRef>
            <a:fillRef idx="0">
              <a:schemeClr val="accent1"/>
            </a:fillRef>
            <a:effectRef idx="0">
              <a:schemeClr val="accent1"/>
            </a:effectRef>
            <a:fontRef idx="minor">
              <a:schemeClr val="tx1"/>
            </a:fontRef>
          </p:style>
        </p:cxnSp>
        <p:cxnSp>
          <p:nvCxnSpPr>
            <p:cNvPr id="162" name="Straight Connector 161"/>
            <p:cNvCxnSpPr>
              <a:stCxn id="85" idx="3"/>
              <a:endCxn id="79" idx="7"/>
            </p:cNvCxnSpPr>
            <p:nvPr/>
          </p:nvCxnSpPr>
          <p:spPr>
            <a:xfrm flipH="1">
              <a:off x="4618831" y="5493463"/>
              <a:ext cx="51705" cy="127913"/>
            </a:xfrm>
            <a:prstGeom prst="line">
              <a:avLst/>
            </a:prstGeom>
            <a:grpFill/>
            <a:ln w="19050">
              <a:solidFill>
                <a:srgbClr val="F68B1F"/>
              </a:solidFill>
            </a:ln>
          </p:spPr>
          <p:style>
            <a:lnRef idx="1">
              <a:schemeClr val="accent1"/>
            </a:lnRef>
            <a:fillRef idx="0">
              <a:schemeClr val="accent1"/>
            </a:fillRef>
            <a:effectRef idx="0">
              <a:schemeClr val="accent1"/>
            </a:effectRef>
            <a:fontRef idx="minor">
              <a:schemeClr val="tx1"/>
            </a:fontRef>
          </p:style>
        </p:cxnSp>
        <p:cxnSp>
          <p:nvCxnSpPr>
            <p:cNvPr id="163" name="Straight Connector 162"/>
            <p:cNvCxnSpPr>
              <a:stCxn id="80" idx="5"/>
              <a:endCxn id="79" idx="1"/>
            </p:cNvCxnSpPr>
            <p:nvPr/>
          </p:nvCxnSpPr>
          <p:spPr>
            <a:xfrm>
              <a:off x="4468384" y="5550242"/>
              <a:ext cx="99708" cy="71134"/>
            </a:xfrm>
            <a:prstGeom prst="line">
              <a:avLst/>
            </a:prstGeom>
            <a:grpFill/>
            <a:ln w="19050">
              <a:solidFill>
                <a:srgbClr val="F68B1F"/>
              </a:solidFill>
            </a:ln>
          </p:spPr>
          <p:style>
            <a:lnRef idx="1">
              <a:schemeClr val="accent1"/>
            </a:lnRef>
            <a:fillRef idx="0">
              <a:schemeClr val="accent1"/>
            </a:fillRef>
            <a:effectRef idx="0">
              <a:schemeClr val="accent1"/>
            </a:effectRef>
            <a:fontRef idx="minor">
              <a:schemeClr val="tx1"/>
            </a:fontRef>
          </p:style>
        </p:cxnSp>
        <p:cxnSp>
          <p:nvCxnSpPr>
            <p:cNvPr id="164" name="Straight Connector 163"/>
            <p:cNvCxnSpPr>
              <a:stCxn id="80" idx="3"/>
              <a:endCxn id="52" idx="7"/>
            </p:cNvCxnSpPr>
            <p:nvPr/>
          </p:nvCxnSpPr>
          <p:spPr>
            <a:xfrm flipH="1">
              <a:off x="4343132" y="5550242"/>
              <a:ext cx="74513" cy="80848"/>
            </a:xfrm>
            <a:prstGeom prst="line">
              <a:avLst/>
            </a:prstGeom>
            <a:grpFill/>
            <a:ln w="19050">
              <a:solidFill>
                <a:srgbClr val="F68B1F"/>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a:stCxn id="80" idx="6"/>
              <a:endCxn id="85" idx="2"/>
            </p:cNvCxnSpPr>
            <p:nvPr/>
          </p:nvCxnSpPr>
          <p:spPr>
            <a:xfrm flipV="1">
              <a:off x="4478892" y="5468094"/>
              <a:ext cx="181136" cy="56779"/>
            </a:xfrm>
            <a:prstGeom prst="line">
              <a:avLst/>
            </a:prstGeom>
            <a:grpFill/>
            <a:ln w="19050">
              <a:solidFill>
                <a:srgbClr val="F68B1F"/>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a:stCxn id="84" idx="5"/>
              <a:endCxn id="85" idx="0"/>
            </p:cNvCxnSpPr>
            <p:nvPr/>
          </p:nvCxnSpPr>
          <p:spPr>
            <a:xfrm>
              <a:off x="4613738" y="5322325"/>
              <a:ext cx="82168" cy="109891"/>
            </a:xfrm>
            <a:prstGeom prst="line">
              <a:avLst/>
            </a:prstGeom>
            <a:grpFill/>
            <a:ln w="19050">
              <a:solidFill>
                <a:srgbClr val="F68B1F"/>
              </a:solidFill>
            </a:ln>
          </p:spPr>
          <p:style>
            <a:lnRef idx="1">
              <a:schemeClr val="accent1"/>
            </a:lnRef>
            <a:fillRef idx="0">
              <a:schemeClr val="accent1"/>
            </a:fillRef>
            <a:effectRef idx="0">
              <a:schemeClr val="accent1"/>
            </a:effectRef>
            <a:fontRef idx="minor">
              <a:schemeClr val="tx1"/>
            </a:fontRef>
          </p:style>
        </p:cxnSp>
        <p:cxnSp>
          <p:nvCxnSpPr>
            <p:cNvPr id="167" name="Straight Connector 166"/>
            <p:cNvCxnSpPr>
              <a:stCxn id="83" idx="5"/>
              <a:endCxn id="84" idx="1"/>
            </p:cNvCxnSpPr>
            <p:nvPr/>
          </p:nvCxnSpPr>
          <p:spPr>
            <a:xfrm>
              <a:off x="4445495" y="5203520"/>
              <a:ext cx="117504" cy="68066"/>
            </a:xfrm>
            <a:prstGeom prst="line">
              <a:avLst/>
            </a:prstGeom>
            <a:grpFill/>
            <a:ln w="19050">
              <a:solidFill>
                <a:srgbClr val="F68B1F"/>
              </a:solidFill>
            </a:ln>
          </p:spPr>
          <p:style>
            <a:lnRef idx="1">
              <a:schemeClr val="accent1"/>
            </a:lnRef>
            <a:fillRef idx="0">
              <a:schemeClr val="accent1"/>
            </a:fillRef>
            <a:effectRef idx="0">
              <a:schemeClr val="accent1"/>
            </a:effectRef>
            <a:fontRef idx="minor">
              <a:schemeClr val="tx1"/>
            </a:fontRef>
          </p:style>
        </p:cxnSp>
        <p:cxnSp>
          <p:nvCxnSpPr>
            <p:cNvPr id="168" name="Straight Connector 167"/>
            <p:cNvCxnSpPr>
              <a:stCxn id="81" idx="6"/>
              <a:endCxn id="85" idx="1"/>
            </p:cNvCxnSpPr>
            <p:nvPr/>
          </p:nvCxnSpPr>
          <p:spPr>
            <a:xfrm>
              <a:off x="4478892" y="5322261"/>
              <a:ext cx="191644" cy="120463"/>
            </a:xfrm>
            <a:prstGeom prst="line">
              <a:avLst/>
            </a:prstGeom>
            <a:grpFill/>
            <a:ln w="19050">
              <a:solidFill>
                <a:srgbClr val="F68B1F"/>
              </a:solidFill>
            </a:ln>
          </p:spPr>
          <p:style>
            <a:lnRef idx="1">
              <a:schemeClr val="accent1"/>
            </a:lnRef>
            <a:fillRef idx="0">
              <a:schemeClr val="accent1"/>
            </a:fillRef>
            <a:effectRef idx="0">
              <a:schemeClr val="accent1"/>
            </a:effectRef>
            <a:fontRef idx="minor">
              <a:schemeClr val="tx1"/>
            </a:fontRef>
          </p:style>
        </p:cxnSp>
        <p:cxnSp>
          <p:nvCxnSpPr>
            <p:cNvPr id="169" name="Straight Connector 168"/>
            <p:cNvCxnSpPr>
              <a:stCxn id="81" idx="4"/>
              <a:endCxn id="80" idx="0"/>
            </p:cNvCxnSpPr>
            <p:nvPr/>
          </p:nvCxnSpPr>
          <p:spPr>
            <a:xfrm>
              <a:off x="4443015" y="5358138"/>
              <a:ext cx="0" cy="130857"/>
            </a:xfrm>
            <a:prstGeom prst="line">
              <a:avLst/>
            </a:prstGeom>
            <a:grpFill/>
            <a:ln w="19050">
              <a:solidFill>
                <a:srgbClr val="F68B1F"/>
              </a:solidFill>
            </a:ln>
          </p:spPr>
          <p:style>
            <a:lnRef idx="1">
              <a:schemeClr val="accent1"/>
            </a:lnRef>
            <a:fillRef idx="0">
              <a:schemeClr val="accent1"/>
            </a:fillRef>
            <a:effectRef idx="0">
              <a:schemeClr val="accent1"/>
            </a:effectRef>
            <a:fontRef idx="minor">
              <a:schemeClr val="tx1"/>
            </a:fontRef>
          </p:style>
        </p:cxnSp>
        <p:cxnSp>
          <p:nvCxnSpPr>
            <p:cNvPr id="170" name="Straight Connector 169"/>
            <p:cNvCxnSpPr>
              <a:stCxn id="51" idx="6"/>
              <a:endCxn id="80" idx="2"/>
            </p:cNvCxnSpPr>
            <p:nvPr/>
          </p:nvCxnSpPr>
          <p:spPr>
            <a:xfrm>
              <a:off x="4279504" y="5510093"/>
              <a:ext cx="127633" cy="14780"/>
            </a:xfrm>
            <a:prstGeom prst="line">
              <a:avLst/>
            </a:prstGeom>
            <a:grpFill/>
            <a:ln w="19050">
              <a:solidFill>
                <a:srgbClr val="F68B1F"/>
              </a:solidFill>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a:stCxn id="82" idx="5"/>
              <a:endCxn id="80" idx="1"/>
            </p:cNvCxnSpPr>
            <p:nvPr/>
          </p:nvCxnSpPr>
          <p:spPr>
            <a:xfrm>
              <a:off x="4348724" y="5394080"/>
              <a:ext cx="68921" cy="105423"/>
            </a:xfrm>
            <a:prstGeom prst="line">
              <a:avLst/>
            </a:prstGeom>
            <a:grpFill/>
            <a:ln w="19050">
              <a:solidFill>
                <a:srgbClr val="F68B1F"/>
              </a:solidFill>
            </a:ln>
          </p:spPr>
          <p:style>
            <a:lnRef idx="1">
              <a:schemeClr val="accent1"/>
            </a:lnRef>
            <a:fillRef idx="0">
              <a:schemeClr val="accent1"/>
            </a:fillRef>
            <a:effectRef idx="0">
              <a:schemeClr val="accent1"/>
            </a:effectRef>
            <a:fontRef idx="minor">
              <a:schemeClr val="tx1"/>
            </a:fontRef>
          </p:style>
        </p:cxnSp>
        <p:cxnSp>
          <p:nvCxnSpPr>
            <p:cNvPr id="172" name="Straight Connector 171"/>
            <p:cNvCxnSpPr>
              <a:stCxn id="82" idx="3"/>
              <a:endCxn id="51" idx="0"/>
            </p:cNvCxnSpPr>
            <p:nvPr/>
          </p:nvCxnSpPr>
          <p:spPr>
            <a:xfrm flipH="1">
              <a:off x="4243627" y="5394080"/>
              <a:ext cx="54358" cy="80135"/>
            </a:xfrm>
            <a:prstGeom prst="line">
              <a:avLst/>
            </a:prstGeom>
            <a:grpFill/>
            <a:ln w="19050">
              <a:solidFill>
                <a:srgbClr val="F68B1F"/>
              </a:solidFill>
            </a:ln>
          </p:spPr>
          <p:style>
            <a:lnRef idx="1">
              <a:schemeClr val="accent1"/>
            </a:lnRef>
            <a:fillRef idx="0">
              <a:schemeClr val="accent1"/>
            </a:fillRef>
            <a:effectRef idx="0">
              <a:schemeClr val="accent1"/>
            </a:effectRef>
            <a:fontRef idx="minor">
              <a:schemeClr val="tx1"/>
            </a:fontRef>
          </p:style>
        </p:cxnSp>
        <p:cxnSp>
          <p:nvCxnSpPr>
            <p:cNvPr id="173" name="Straight Connector 172"/>
            <p:cNvCxnSpPr>
              <a:stCxn id="82" idx="7"/>
              <a:endCxn id="81" idx="2"/>
            </p:cNvCxnSpPr>
            <p:nvPr/>
          </p:nvCxnSpPr>
          <p:spPr>
            <a:xfrm flipV="1">
              <a:off x="4348724" y="5322261"/>
              <a:ext cx="58413" cy="21080"/>
            </a:xfrm>
            <a:prstGeom prst="line">
              <a:avLst/>
            </a:prstGeom>
            <a:grpFill/>
            <a:ln w="19050">
              <a:solidFill>
                <a:srgbClr val="F68B1F"/>
              </a:solidFill>
            </a:ln>
          </p:spPr>
          <p:style>
            <a:lnRef idx="1">
              <a:schemeClr val="accent1"/>
            </a:lnRef>
            <a:fillRef idx="0">
              <a:schemeClr val="accent1"/>
            </a:fillRef>
            <a:effectRef idx="0">
              <a:schemeClr val="accent1"/>
            </a:effectRef>
            <a:fontRef idx="minor">
              <a:schemeClr val="tx1"/>
            </a:fontRef>
          </p:style>
        </p:cxnSp>
        <p:cxnSp>
          <p:nvCxnSpPr>
            <p:cNvPr id="174" name="Straight Connector 173"/>
            <p:cNvCxnSpPr>
              <a:stCxn id="81" idx="6"/>
              <a:endCxn id="84" idx="2"/>
            </p:cNvCxnSpPr>
            <p:nvPr/>
          </p:nvCxnSpPr>
          <p:spPr>
            <a:xfrm flipV="1">
              <a:off x="4478892" y="5296956"/>
              <a:ext cx="73599" cy="25305"/>
            </a:xfrm>
            <a:prstGeom prst="line">
              <a:avLst/>
            </a:prstGeom>
            <a:grpFill/>
            <a:ln w="19050">
              <a:solidFill>
                <a:srgbClr val="F68B1F"/>
              </a:solidFill>
            </a:ln>
          </p:spPr>
          <p:style>
            <a:lnRef idx="1">
              <a:schemeClr val="accent1"/>
            </a:lnRef>
            <a:fillRef idx="0">
              <a:schemeClr val="accent1"/>
            </a:fillRef>
            <a:effectRef idx="0">
              <a:schemeClr val="accent1"/>
            </a:effectRef>
            <a:fontRef idx="minor">
              <a:schemeClr val="tx1"/>
            </a:fontRef>
          </p:style>
        </p:cxnSp>
        <p:cxnSp>
          <p:nvCxnSpPr>
            <p:cNvPr id="175" name="Straight Connector 174"/>
            <p:cNvCxnSpPr>
              <a:stCxn id="81" idx="0"/>
              <a:endCxn id="83" idx="4"/>
            </p:cNvCxnSpPr>
            <p:nvPr/>
          </p:nvCxnSpPr>
          <p:spPr>
            <a:xfrm flipH="1" flipV="1">
              <a:off x="4420126" y="5214028"/>
              <a:ext cx="22889" cy="72355"/>
            </a:xfrm>
            <a:prstGeom prst="line">
              <a:avLst/>
            </a:prstGeom>
            <a:grpFill/>
            <a:ln w="19050">
              <a:solidFill>
                <a:srgbClr val="F68B1F"/>
              </a:solidFill>
            </a:ln>
          </p:spPr>
          <p:style>
            <a:lnRef idx="1">
              <a:schemeClr val="accent1"/>
            </a:lnRef>
            <a:fillRef idx="0">
              <a:schemeClr val="accent1"/>
            </a:fillRef>
            <a:effectRef idx="0">
              <a:schemeClr val="accent1"/>
            </a:effectRef>
            <a:fontRef idx="minor">
              <a:schemeClr val="tx1"/>
            </a:fontRef>
          </p:style>
        </p:cxnSp>
        <p:cxnSp>
          <p:nvCxnSpPr>
            <p:cNvPr id="176" name="Straight Connector 175"/>
            <p:cNvCxnSpPr>
              <a:stCxn id="82" idx="1"/>
              <a:endCxn id="48" idx="3"/>
            </p:cNvCxnSpPr>
            <p:nvPr/>
          </p:nvCxnSpPr>
          <p:spPr>
            <a:xfrm flipH="1" flipV="1">
              <a:off x="4290966" y="5226698"/>
              <a:ext cx="7019" cy="116643"/>
            </a:xfrm>
            <a:prstGeom prst="line">
              <a:avLst/>
            </a:prstGeom>
            <a:grpFill/>
            <a:ln w="19050">
              <a:solidFill>
                <a:srgbClr val="F68B1F"/>
              </a:solidFill>
            </a:ln>
          </p:spPr>
          <p:style>
            <a:lnRef idx="1">
              <a:schemeClr val="accent1"/>
            </a:lnRef>
            <a:fillRef idx="0">
              <a:schemeClr val="accent1"/>
            </a:fillRef>
            <a:effectRef idx="0">
              <a:schemeClr val="accent1"/>
            </a:effectRef>
            <a:fontRef idx="minor">
              <a:schemeClr val="tx1"/>
            </a:fontRef>
          </p:style>
        </p:cxnSp>
        <p:cxnSp>
          <p:nvCxnSpPr>
            <p:cNvPr id="177" name="Straight Connector 176"/>
            <p:cNvCxnSpPr>
              <a:stCxn id="48" idx="5"/>
              <a:endCxn id="81" idx="1"/>
            </p:cNvCxnSpPr>
            <p:nvPr/>
          </p:nvCxnSpPr>
          <p:spPr>
            <a:xfrm>
              <a:off x="4341705" y="5226698"/>
              <a:ext cx="75940" cy="70193"/>
            </a:xfrm>
            <a:prstGeom prst="line">
              <a:avLst/>
            </a:prstGeom>
            <a:grpFill/>
            <a:ln w="19050">
              <a:solidFill>
                <a:srgbClr val="F68B1F"/>
              </a:solidFill>
            </a:ln>
          </p:spPr>
          <p:style>
            <a:lnRef idx="1">
              <a:schemeClr val="accent1"/>
            </a:lnRef>
            <a:fillRef idx="0">
              <a:schemeClr val="accent1"/>
            </a:fillRef>
            <a:effectRef idx="0">
              <a:schemeClr val="accent1"/>
            </a:effectRef>
            <a:fontRef idx="minor">
              <a:schemeClr val="tx1"/>
            </a:fontRef>
          </p:style>
        </p:cxnSp>
        <p:cxnSp>
          <p:nvCxnSpPr>
            <p:cNvPr id="178" name="Straight Connector 177"/>
            <p:cNvCxnSpPr>
              <a:stCxn id="48" idx="7"/>
              <a:endCxn id="83" idx="2"/>
            </p:cNvCxnSpPr>
            <p:nvPr/>
          </p:nvCxnSpPr>
          <p:spPr>
            <a:xfrm>
              <a:off x="4341705" y="5175959"/>
              <a:ext cx="42543" cy="2192"/>
            </a:xfrm>
            <a:prstGeom prst="line">
              <a:avLst/>
            </a:prstGeom>
            <a:grpFill/>
            <a:ln w="19050">
              <a:solidFill>
                <a:srgbClr val="F68B1F"/>
              </a:solidFill>
            </a:ln>
          </p:spPr>
          <p:style>
            <a:lnRef idx="1">
              <a:schemeClr val="accent1"/>
            </a:lnRef>
            <a:fillRef idx="0">
              <a:schemeClr val="accent1"/>
            </a:fillRef>
            <a:effectRef idx="0">
              <a:schemeClr val="accent1"/>
            </a:effectRef>
            <a:fontRef idx="minor">
              <a:schemeClr val="tx1"/>
            </a:fontRef>
          </p:style>
        </p:cxnSp>
        <p:cxnSp>
          <p:nvCxnSpPr>
            <p:cNvPr id="179" name="Straight Connector 178"/>
            <p:cNvCxnSpPr>
              <a:stCxn id="47" idx="6"/>
              <a:endCxn id="83" idx="1"/>
            </p:cNvCxnSpPr>
            <p:nvPr/>
          </p:nvCxnSpPr>
          <p:spPr>
            <a:xfrm>
              <a:off x="4181992" y="5087498"/>
              <a:ext cx="212764" cy="65283"/>
            </a:xfrm>
            <a:prstGeom prst="line">
              <a:avLst/>
            </a:prstGeom>
            <a:grpFill/>
            <a:ln w="19050">
              <a:solidFill>
                <a:srgbClr val="F68B1F"/>
              </a:solidFill>
            </a:ln>
          </p:spPr>
          <p:style>
            <a:lnRef idx="1">
              <a:schemeClr val="accent1"/>
            </a:lnRef>
            <a:fillRef idx="0">
              <a:schemeClr val="accent1"/>
            </a:fillRef>
            <a:effectRef idx="0">
              <a:schemeClr val="accent1"/>
            </a:effectRef>
            <a:fontRef idx="minor">
              <a:schemeClr val="tx1"/>
            </a:fontRef>
          </p:style>
        </p:cxnSp>
        <p:cxnSp>
          <p:nvCxnSpPr>
            <p:cNvPr id="180" name="Straight Connector 179"/>
            <p:cNvCxnSpPr>
              <a:stCxn id="47" idx="4"/>
              <a:endCxn id="48" idx="2"/>
            </p:cNvCxnSpPr>
            <p:nvPr/>
          </p:nvCxnSpPr>
          <p:spPr>
            <a:xfrm>
              <a:off x="4146115" y="5123375"/>
              <a:ext cx="134343" cy="77954"/>
            </a:xfrm>
            <a:prstGeom prst="line">
              <a:avLst/>
            </a:prstGeom>
            <a:grpFill/>
            <a:ln w="19050">
              <a:solidFill>
                <a:srgbClr val="F68B1F"/>
              </a:solidFill>
            </a:ln>
          </p:spPr>
          <p:style>
            <a:lnRef idx="1">
              <a:schemeClr val="accent1"/>
            </a:lnRef>
            <a:fillRef idx="0">
              <a:schemeClr val="accent1"/>
            </a:fillRef>
            <a:effectRef idx="0">
              <a:schemeClr val="accent1"/>
            </a:effectRef>
            <a:fontRef idx="minor">
              <a:schemeClr val="tx1"/>
            </a:fontRef>
          </p:style>
        </p:cxnSp>
        <p:cxnSp>
          <p:nvCxnSpPr>
            <p:cNvPr id="181" name="Straight Connector 180"/>
            <p:cNvCxnSpPr>
              <a:stCxn id="47" idx="4"/>
              <a:endCxn id="49" idx="7"/>
            </p:cNvCxnSpPr>
            <p:nvPr/>
          </p:nvCxnSpPr>
          <p:spPr>
            <a:xfrm flipH="1">
              <a:off x="4089418" y="5123375"/>
              <a:ext cx="56697" cy="114003"/>
            </a:xfrm>
            <a:prstGeom prst="line">
              <a:avLst/>
            </a:prstGeom>
            <a:grpFill/>
            <a:ln w="19050">
              <a:solidFill>
                <a:srgbClr val="F68B1F"/>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a:stCxn id="49" idx="6"/>
              <a:endCxn id="48" idx="3"/>
            </p:cNvCxnSpPr>
            <p:nvPr/>
          </p:nvCxnSpPr>
          <p:spPr>
            <a:xfrm flipV="1">
              <a:off x="4099926" y="5226698"/>
              <a:ext cx="191040" cy="36050"/>
            </a:xfrm>
            <a:prstGeom prst="line">
              <a:avLst/>
            </a:prstGeom>
            <a:grpFill/>
            <a:ln w="19050">
              <a:solidFill>
                <a:srgbClr val="F68B1F"/>
              </a:solidFill>
            </a:ln>
          </p:spPr>
          <p:style>
            <a:lnRef idx="1">
              <a:schemeClr val="accent1"/>
            </a:lnRef>
            <a:fillRef idx="0">
              <a:schemeClr val="accent1"/>
            </a:fillRef>
            <a:effectRef idx="0">
              <a:schemeClr val="accent1"/>
            </a:effectRef>
            <a:fontRef idx="minor">
              <a:schemeClr val="tx1"/>
            </a:fontRef>
          </p:style>
        </p:cxnSp>
        <p:cxnSp>
          <p:nvCxnSpPr>
            <p:cNvPr id="183" name="Straight Connector 182"/>
            <p:cNvCxnSpPr>
              <a:stCxn id="49" idx="5"/>
              <a:endCxn id="50" idx="1"/>
            </p:cNvCxnSpPr>
            <p:nvPr/>
          </p:nvCxnSpPr>
          <p:spPr>
            <a:xfrm>
              <a:off x="4089418" y="5288117"/>
              <a:ext cx="34918" cy="55224"/>
            </a:xfrm>
            <a:prstGeom prst="line">
              <a:avLst/>
            </a:prstGeom>
            <a:grpFill/>
            <a:ln w="19050">
              <a:solidFill>
                <a:srgbClr val="F68B1F"/>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a:stCxn id="50" idx="7"/>
              <a:endCxn id="48" idx="3"/>
            </p:cNvCxnSpPr>
            <p:nvPr/>
          </p:nvCxnSpPr>
          <p:spPr>
            <a:xfrm flipV="1">
              <a:off x="4175075" y="5226698"/>
              <a:ext cx="115891" cy="116643"/>
            </a:xfrm>
            <a:prstGeom prst="line">
              <a:avLst/>
            </a:prstGeom>
            <a:grpFill/>
            <a:ln w="19050">
              <a:solidFill>
                <a:srgbClr val="F68B1F"/>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a:stCxn id="50" idx="6"/>
              <a:endCxn id="82" idx="2"/>
            </p:cNvCxnSpPr>
            <p:nvPr/>
          </p:nvCxnSpPr>
          <p:spPr>
            <a:xfrm>
              <a:off x="4185583" y="5368711"/>
              <a:ext cx="101894" cy="0"/>
            </a:xfrm>
            <a:prstGeom prst="line">
              <a:avLst/>
            </a:prstGeom>
            <a:grpFill/>
            <a:ln w="19050">
              <a:solidFill>
                <a:srgbClr val="F68B1F"/>
              </a:solidFill>
            </a:ln>
          </p:spPr>
          <p:style>
            <a:lnRef idx="1">
              <a:schemeClr val="accent1"/>
            </a:lnRef>
            <a:fillRef idx="0">
              <a:schemeClr val="accent1"/>
            </a:fillRef>
            <a:effectRef idx="0">
              <a:schemeClr val="accent1"/>
            </a:effectRef>
            <a:fontRef idx="minor">
              <a:schemeClr val="tx1"/>
            </a:fontRef>
          </p:style>
        </p:cxnSp>
        <p:cxnSp>
          <p:nvCxnSpPr>
            <p:cNvPr id="186" name="Straight Connector 185"/>
            <p:cNvCxnSpPr>
              <a:stCxn id="50" idx="4"/>
              <a:endCxn id="51" idx="1"/>
            </p:cNvCxnSpPr>
            <p:nvPr/>
          </p:nvCxnSpPr>
          <p:spPr>
            <a:xfrm>
              <a:off x="4149706" y="5404588"/>
              <a:ext cx="68551" cy="80135"/>
            </a:xfrm>
            <a:prstGeom prst="line">
              <a:avLst/>
            </a:prstGeom>
            <a:grpFill/>
            <a:ln w="19050">
              <a:solidFill>
                <a:srgbClr val="F68B1F"/>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a:stCxn id="50" idx="2"/>
              <a:endCxn id="45" idx="6"/>
            </p:cNvCxnSpPr>
            <p:nvPr/>
          </p:nvCxnSpPr>
          <p:spPr>
            <a:xfrm flipH="1" flipV="1">
              <a:off x="3901143" y="5360461"/>
              <a:ext cx="212685" cy="8250"/>
            </a:xfrm>
            <a:prstGeom prst="line">
              <a:avLst/>
            </a:prstGeom>
            <a:grpFill/>
            <a:ln w="19050">
              <a:solidFill>
                <a:srgbClr val="F68B1F"/>
              </a:solidFill>
            </a:ln>
          </p:spPr>
          <p:style>
            <a:lnRef idx="1">
              <a:schemeClr val="accent1"/>
            </a:lnRef>
            <a:fillRef idx="0">
              <a:schemeClr val="accent1"/>
            </a:fillRef>
            <a:effectRef idx="0">
              <a:schemeClr val="accent1"/>
            </a:effectRef>
            <a:fontRef idx="minor">
              <a:schemeClr val="tx1"/>
            </a:fontRef>
          </p:style>
        </p:cxnSp>
        <p:cxnSp>
          <p:nvCxnSpPr>
            <p:cNvPr id="188" name="Straight Connector 187"/>
            <p:cNvCxnSpPr>
              <a:stCxn id="45" idx="6"/>
              <a:endCxn id="49" idx="2"/>
            </p:cNvCxnSpPr>
            <p:nvPr/>
          </p:nvCxnSpPr>
          <p:spPr>
            <a:xfrm flipV="1">
              <a:off x="3901143" y="5262748"/>
              <a:ext cx="127028" cy="97713"/>
            </a:xfrm>
            <a:prstGeom prst="line">
              <a:avLst/>
            </a:prstGeom>
            <a:grpFill/>
            <a:ln w="19050">
              <a:solidFill>
                <a:srgbClr val="F68B1F"/>
              </a:solidFill>
            </a:ln>
          </p:spPr>
          <p:style>
            <a:lnRef idx="1">
              <a:schemeClr val="accent1"/>
            </a:lnRef>
            <a:fillRef idx="0">
              <a:schemeClr val="accent1"/>
            </a:fillRef>
            <a:effectRef idx="0">
              <a:schemeClr val="accent1"/>
            </a:effectRef>
            <a:fontRef idx="minor">
              <a:schemeClr val="tx1"/>
            </a:fontRef>
          </p:style>
        </p:cxnSp>
        <p:cxnSp>
          <p:nvCxnSpPr>
            <p:cNvPr id="189" name="Straight Connector 188"/>
            <p:cNvCxnSpPr>
              <a:stCxn id="44" idx="5"/>
              <a:endCxn id="49" idx="1"/>
            </p:cNvCxnSpPr>
            <p:nvPr/>
          </p:nvCxnSpPr>
          <p:spPr>
            <a:xfrm>
              <a:off x="3915561" y="5114256"/>
              <a:ext cx="123118" cy="123122"/>
            </a:xfrm>
            <a:prstGeom prst="line">
              <a:avLst/>
            </a:prstGeom>
            <a:grpFill/>
            <a:ln w="19050">
              <a:solidFill>
                <a:srgbClr val="F68B1F"/>
              </a:solidFill>
            </a:ln>
          </p:spPr>
          <p:style>
            <a:lnRef idx="1">
              <a:schemeClr val="accent1"/>
            </a:lnRef>
            <a:fillRef idx="0">
              <a:schemeClr val="accent1"/>
            </a:fillRef>
            <a:effectRef idx="0">
              <a:schemeClr val="accent1"/>
            </a:effectRef>
            <a:fontRef idx="minor">
              <a:schemeClr val="tx1"/>
            </a:fontRef>
          </p:style>
        </p:cxnSp>
        <p:cxnSp>
          <p:nvCxnSpPr>
            <p:cNvPr id="190" name="Straight Connector 189"/>
            <p:cNvCxnSpPr>
              <a:stCxn id="44" idx="6"/>
              <a:endCxn id="47" idx="2"/>
            </p:cNvCxnSpPr>
            <p:nvPr/>
          </p:nvCxnSpPr>
          <p:spPr>
            <a:xfrm flipV="1">
              <a:off x="3926069" y="5087498"/>
              <a:ext cx="184168" cy="1389"/>
            </a:xfrm>
            <a:prstGeom prst="line">
              <a:avLst/>
            </a:prstGeom>
            <a:grpFill/>
            <a:ln w="19050">
              <a:solidFill>
                <a:srgbClr val="F68B1F"/>
              </a:solidFill>
            </a:ln>
          </p:spPr>
          <p:style>
            <a:lnRef idx="1">
              <a:schemeClr val="accent1"/>
            </a:lnRef>
            <a:fillRef idx="0">
              <a:schemeClr val="accent1"/>
            </a:fillRef>
            <a:effectRef idx="0">
              <a:schemeClr val="accent1"/>
            </a:effectRef>
            <a:fontRef idx="minor">
              <a:schemeClr val="tx1"/>
            </a:fontRef>
          </p:style>
        </p:cxnSp>
        <p:cxnSp>
          <p:nvCxnSpPr>
            <p:cNvPr id="191" name="Straight Connector 190"/>
            <p:cNvCxnSpPr>
              <a:stCxn id="44" idx="2"/>
              <a:endCxn id="42" idx="7"/>
            </p:cNvCxnSpPr>
            <p:nvPr/>
          </p:nvCxnSpPr>
          <p:spPr>
            <a:xfrm flipH="1">
              <a:off x="3648474" y="5088887"/>
              <a:ext cx="205840" cy="19282"/>
            </a:xfrm>
            <a:prstGeom prst="line">
              <a:avLst/>
            </a:prstGeom>
            <a:grpFill/>
            <a:ln w="19050">
              <a:solidFill>
                <a:srgbClr val="F68B1F"/>
              </a:solidFill>
            </a:ln>
          </p:spPr>
          <p:style>
            <a:lnRef idx="1">
              <a:schemeClr val="accent1"/>
            </a:lnRef>
            <a:fillRef idx="0">
              <a:schemeClr val="accent1"/>
            </a:fillRef>
            <a:effectRef idx="0">
              <a:schemeClr val="accent1"/>
            </a:effectRef>
            <a:fontRef idx="minor">
              <a:schemeClr val="tx1"/>
            </a:fontRef>
          </p:style>
        </p:cxnSp>
        <p:cxnSp>
          <p:nvCxnSpPr>
            <p:cNvPr id="192" name="Straight Connector 191"/>
            <p:cNvCxnSpPr>
              <a:stCxn id="46" idx="2"/>
              <a:endCxn id="42" idx="5"/>
            </p:cNvCxnSpPr>
            <p:nvPr/>
          </p:nvCxnSpPr>
          <p:spPr>
            <a:xfrm flipH="1" flipV="1">
              <a:off x="3648474" y="5158908"/>
              <a:ext cx="145036" cy="78299"/>
            </a:xfrm>
            <a:prstGeom prst="line">
              <a:avLst/>
            </a:prstGeom>
            <a:grpFill/>
            <a:ln w="19050">
              <a:solidFill>
                <a:srgbClr val="F68B1F"/>
              </a:solidFill>
            </a:ln>
          </p:spPr>
          <p:style>
            <a:lnRef idx="1">
              <a:schemeClr val="accent1"/>
            </a:lnRef>
            <a:fillRef idx="0">
              <a:schemeClr val="accent1"/>
            </a:fillRef>
            <a:effectRef idx="0">
              <a:schemeClr val="accent1"/>
            </a:effectRef>
            <a:fontRef idx="minor">
              <a:schemeClr val="tx1"/>
            </a:fontRef>
          </p:style>
        </p:cxnSp>
        <p:cxnSp>
          <p:nvCxnSpPr>
            <p:cNvPr id="193" name="Straight Connector 192"/>
            <p:cNvCxnSpPr>
              <a:stCxn id="46" idx="0"/>
              <a:endCxn id="44" idx="3"/>
            </p:cNvCxnSpPr>
            <p:nvPr/>
          </p:nvCxnSpPr>
          <p:spPr>
            <a:xfrm flipV="1">
              <a:off x="3829388" y="5114256"/>
              <a:ext cx="35434" cy="87073"/>
            </a:xfrm>
            <a:prstGeom prst="line">
              <a:avLst/>
            </a:prstGeom>
            <a:grpFill/>
            <a:ln w="19050">
              <a:solidFill>
                <a:srgbClr val="F68B1F"/>
              </a:solidFill>
            </a:ln>
          </p:spPr>
          <p:style>
            <a:lnRef idx="1">
              <a:schemeClr val="accent1"/>
            </a:lnRef>
            <a:fillRef idx="0">
              <a:schemeClr val="accent1"/>
            </a:fillRef>
            <a:effectRef idx="0">
              <a:schemeClr val="accent1"/>
            </a:effectRef>
            <a:fontRef idx="minor">
              <a:schemeClr val="tx1"/>
            </a:fontRef>
          </p:style>
        </p:cxnSp>
        <p:cxnSp>
          <p:nvCxnSpPr>
            <p:cNvPr id="194" name="Straight Connector 193"/>
            <p:cNvCxnSpPr>
              <a:stCxn id="49" idx="2"/>
              <a:endCxn id="46" idx="6"/>
            </p:cNvCxnSpPr>
            <p:nvPr/>
          </p:nvCxnSpPr>
          <p:spPr>
            <a:xfrm flipH="1" flipV="1">
              <a:off x="3865265" y="5237207"/>
              <a:ext cx="162906" cy="25541"/>
            </a:xfrm>
            <a:prstGeom prst="line">
              <a:avLst/>
            </a:prstGeom>
            <a:grpFill/>
            <a:ln w="19050">
              <a:solidFill>
                <a:srgbClr val="F68B1F"/>
              </a:solidFill>
            </a:ln>
          </p:spPr>
          <p:style>
            <a:lnRef idx="1">
              <a:schemeClr val="accent1"/>
            </a:lnRef>
            <a:fillRef idx="0">
              <a:schemeClr val="accent1"/>
            </a:fillRef>
            <a:effectRef idx="0">
              <a:schemeClr val="accent1"/>
            </a:effectRef>
            <a:fontRef idx="minor">
              <a:schemeClr val="tx1"/>
            </a:fontRef>
          </p:style>
        </p:cxnSp>
        <p:cxnSp>
          <p:nvCxnSpPr>
            <p:cNvPr id="195" name="Straight Connector 194"/>
            <p:cNvCxnSpPr>
              <a:stCxn id="45" idx="1"/>
              <a:endCxn id="46" idx="3"/>
            </p:cNvCxnSpPr>
            <p:nvPr/>
          </p:nvCxnSpPr>
          <p:spPr>
            <a:xfrm flipH="1" flipV="1">
              <a:off x="3804018" y="5262576"/>
              <a:ext cx="35878" cy="72515"/>
            </a:xfrm>
            <a:prstGeom prst="line">
              <a:avLst/>
            </a:prstGeom>
            <a:grpFill/>
            <a:ln w="19050">
              <a:solidFill>
                <a:srgbClr val="F68B1F"/>
              </a:solidFill>
            </a:ln>
          </p:spPr>
          <p:style>
            <a:lnRef idx="1">
              <a:schemeClr val="accent1"/>
            </a:lnRef>
            <a:fillRef idx="0">
              <a:schemeClr val="accent1"/>
            </a:fillRef>
            <a:effectRef idx="0">
              <a:schemeClr val="accent1"/>
            </a:effectRef>
            <a:fontRef idx="minor">
              <a:schemeClr val="tx1"/>
            </a:fontRef>
          </p:style>
        </p:cxnSp>
        <p:cxnSp>
          <p:nvCxnSpPr>
            <p:cNvPr id="196" name="Straight Connector 195"/>
            <p:cNvCxnSpPr>
              <a:stCxn id="45" idx="2"/>
              <a:endCxn id="43" idx="6"/>
            </p:cNvCxnSpPr>
            <p:nvPr/>
          </p:nvCxnSpPr>
          <p:spPr>
            <a:xfrm flipH="1">
              <a:off x="3684221" y="5360461"/>
              <a:ext cx="145167" cy="17465"/>
            </a:xfrm>
            <a:prstGeom prst="line">
              <a:avLst/>
            </a:prstGeom>
            <a:grpFill/>
            <a:ln w="19050">
              <a:solidFill>
                <a:srgbClr val="F68B1F"/>
              </a:solidFill>
            </a:ln>
          </p:spPr>
          <p:style>
            <a:lnRef idx="1">
              <a:schemeClr val="accent1"/>
            </a:lnRef>
            <a:fillRef idx="0">
              <a:schemeClr val="accent1"/>
            </a:fillRef>
            <a:effectRef idx="0">
              <a:schemeClr val="accent1"/>
            </a:effectRef>
            <a:fontRef idx="minor">
              <a:schemeClr val="tx1"/>
            </a:fontRef>
          </p:style>
        </p:cxnSp>
        <p:cxnSp>
          <p:nvCxnSpPr>
            <p:cNvPr id="197" name="Straight Connector 196"/>
            <p:cNvCxnSpPr>
              <a:stCxn id="46" idx="2"/>
              <a:endCxn id="43" idx="7"/>
            </p:cNvCxnSpPr>
            <p:nvPr/>
          </p:nvCxnSpPr>
          <p:spPr>
            <a:xfrm flipH="1">
              <a:off x="3673713" y="5237207"/>
              <a:ext cx="119797" cy="115349"/>
            </a:xfrm>
            <a:prstGeom prst="line">
              <a:avLst/>
            </a:prstGeom>
            <a:grpFill/>
            <a:ln w="19050">
              <a:solidFill>
                <a:srgbClr val="F68B1F"/>
              </a:solidFill>
            </a:ln>
          </p:spPr>
          <p:style>
            <a:lnRef idx="1">
              <a:schemeClr val="accent1"/>
            </a:lnRef>
            <a:fillRef idx="0">
              <a:schemeClr val="accent1"/>
            </a:fillRef>
            <a:effectRef idx="0">
              <a:schemeClr val="accent1"/>
            </a:effectRef>
            <a:fontRef idx="minor">
              <a:schemeClr val="tx1"/>
            </a:fontRef>
          </p:style>
        </p:cxnSp>
        <p:cxnSp>
          <p:nvCxnSpPr>
            <p:cNvPr id="198" name="Straight Connector 197"/>
            <p:cNvCxnSpPr>
              <a:stCxn id="40" idx="5"/>
              <a:endCxn id="43" idx="2"/>
            </p:cNvCxnSpPr>
            <p:nvPr/>
          </p:nvCxnSpPr>
          <p:spPr>
            <a:xfrm>
              <a:off x="3493343" y="5347631"/>
              <a:ext cx="119123" cy="30295"/>
            </a:xfrm>
            <a:prstGeom prst="line">
              <a:avLst/>
            </a:prstGeom>
            <a:grpFill/>
            <a:ln w="19050">
              <a:solidFill>
                <a:srgbClr val="F68B1F"/>
              </a:solidFill>
            </a:ln>
          </p:spPr>
          <p:style>
            <a:lnRef idx="1">
              <a:schemeClr val="accent1"/>
            </a:lnRef>
            <a:fillRef idx="0">
              <a:schemeClr val="accent1"/>
            </a:fillRef>
            <a:effectRef idx="0">
              <a:schemeClr val="accent1"/>
            </a:effectRef>
            <a:fontRef idx="minor">
              <a:schemeClr val="tx1"/>
            </a:fontRef>
          </p:style>
        </p:cxnSp>
        <p:cxnSp>
          <p:nvCxnSpPr>
            <p:cNvPr id="199" name="Straight Connector 198"/>
            <p:cNvCxnSpPr>
              <a:stCxn id="43" idx="2"/>
              <a:endCxn id="36" idx="7"/>
            </p:cNvCxnSpPr>
            <p:nvPr/>
          </p:nvCxnSpPr>
          <p:spPr>
            <a:xfrm flipH="1">
              <a:off x="3324432" y="5377926"/>
              <a:ext cx="288034" cy="102944"/>
            </a:xfrm>
            <a:prstGeom prst="line">
              <a:avLst/>
            </a:prstGeom>
            <a:grpFill/>
            <a:ln w="19050">
              <a:solidFill>
                <a:srgbClr val="F68B1F"/>
              </a:solidFill>
            </a:ln>
          </p:spPr>
          <p:style>
            <a:lnRef idx="1">
              <a:schemeClr val="accent1"/>
            </a:lnRef>
            <a:fillRef idx="0">
              <a:schemeClr val="accent1"/>
            </a:fillRef>
            <a:effectRef idx="0">
              <a:schemeClr val="accent1"/>
            </a:effectRef>
            <a:fontRef idx="minor">
              <a:schemeClr val="tx1"/>
            </a:fontRef>
          </p:style>
        </p:cxnSp>
        <p:cxnSp>
          <p:nvCxnSpPr>
            <p:cNvPr id="200" name="Straight Connector 199"/>
            <p:cNvCxnSpPr>
              <a:stCxn id="40" idx="3"/>
              <a:endCxn id="36" idx="7"/>
            </p:cNvCxnSpPr>
            <p:nvPr/>
          </p:nvCxnSpPr>
          <p:spPr>
            <a:xfrm flipH="1">
              <a:off x="3324432" y="5347631"/>
              <a:ext cx="118172" cy="133239"/>
            </a:xfrm>
            <a:prstGeom prst="line">
              <a:avLst/>
            </a:prstGeom>
            <a:grpFill/>
            <a:ln w="19050">
              <a:solidFill>
                <a:srgbClr val="F68B1F"/>
              </a:solidFill>
            </a:ln>
          </p:spPr>
          <p:style>
            <a:lnRef idx="1">
              <a:schemeClr val="accent1"/>
            </a:lnRef>
            <a:fillRef idx="0">
              <a:schemeClr val="accent1"/>
            </a:fillRef>
            <a:effectRef idx="0">
              <a:schemeClr val="accent1"/>
            </a:effectRef>
            <a:fontRef idx="minor">
              <a:schemeClr val="tx1"/>
            </a:fontRef>
          </p:style>
        </p:cxnSp>
        <p:cxnSp>
          <p:nvCxnSpPr>
            <p:cNvPr id="201" name="Straight Connector 200"/>
            <p:cNvCxnSpPr>
              <a:stCxn id="43" idx="0"/>
              <a:endCxn id="42" idx="4"/>
            </p:cNvCxnSpPr>
            <p:nvPr/>
          </p:nvCxnSpPr>
          <p:spPr>
            <a:xfrm flipH="1" flipV="1">
              <a:off x="3623105" y="5169416"/>
              <a:ext cx="25239" cy="172632"/>
            </a:xfrm>
            <a:prstGeom prst="line">
              <a:avLst/>
            </a:prstGeom>
            <a:grpFill/>
            <a:ln w="19050">
              <a:solidFill>
                <a:srgbClr val="F68B1F"/>
              </a:solidFill>
            </a:ln>
          </p:spPr>
          <p:style>
            <a:lnRef idx="1">
              <a:schemeClr val="accent1"/>
            </a:lnRef>
            <a:fillRef idx="0">
              <a:schemeClr val="accent1"/>
            </a:fillRef>
            <a:effectRef idx="0">
              <a:schemeClr val="accent1"/>
            </a:effectRef>
            <a:fontRef idx="minor">
              <a:schemeClr val="tx1"/>
            </a:fontRef>
          </p:style>
        </p:cxnSp>
        <p:cxnSp>
          <p:nvCxnSpPr>
            <p:cNvPr id="202" name="Straight Connector 201"/>
            <p:cNvCxnSpPr>
              <a:stCxn id="42" idx="3"/>
              <a:endCxn id="40" idx="7"/>
            </p:cNvCxnSpPr>
            <p:nvPr/>
          </p:nvCxnSpPr>
          <p:spPr>
            <a:xfrm flipH="1">
              <a:off x="3493343" y="5158908"/>
              <a:ext cx="104392" cy="137984"/>
            </a:xfrm>
            <a:prstGeom prst="line">
              <a:avLst/>
            </a:prstGeom>
            <a:grpFill/>
            <a:ln w="19050">
              <a:solidFill>
                <a:srgbClr val="F68B1F"/>
              </a:solidFill>
            </a:ln>
          </p:spPr>
          <p:style>
            <a:lnRef idx="1">
              <a:schemeClr val="accent1"/>
            </a:lnRef>
            <a:fillRef idx="0">
              <a:schemeClr val="accent1"/>
            </a:fillRef>
            <a:effectRef idx="0">
              <a:schemeClr val="accent1"/>
            </a:effectRef>
            <a:fontRef idx="minor">
              <a:schemeClr val="tx1"/>
            </a:fontRef>
          </p:style>
        </p:cxnSp>
        <p:cxnSp>
          <p:nvCxnSpPr>
            <p:cNvPr id="203" name="Straight Connector 202"/>
            <p:cNvCxnSpPr>
              <a:stCxn id="42" idx="2"/>
              <a:endCxn id="39" idx="7"/>
            </p:cNvCxnSpPr>
            <p:nvPr/>
          </p:nvCxnSpPr>
          <p:spPr>
            <a:xfrm flipH="1">
              <a:off x="3335384" y="5133539"/>
              <a:ext cx="251843" cy="105498"/>
            </a:xfrm>
            <a:prstGeom prst="line">
              <a:avLst/>
            </a:prstGeom>
            <a:grpFill/>
            <a:ln w="19050">
              <a:solidFill>
                <a:srgbClr val="F68B1F"/>
              </a:solidFill>
            </a:ln>
          </p:spPr>
          <p:style>
            <a:lnRef idx="1">
              <a:schemeClr val="accent1"/>
            </a:lnRef>
            <a:fillRef idx="0">
              <a:schemeClr val="accent1"/>
            </a:fillRef>
            <a:effectRef idx="0">
              <a:schemeClr val="accent1"/>
            </a:effectRef>
            <a:fontRef idx="minor">
              <a:schemeClr val="tx1"/>
            </a:fontRef>
          </p:style>
        </p:cxnSp>
        <p:cxnSp>
          <p:nvCxnSpPr>
            <p:cNvPr id="204" name="Straight Connector 203"/>
            <p:cNvCxnSpPr>
              <a:stCxn id="39" idx="6"/>
              <a:endCxn id="40" idx="2"/>
            </p:cNvCxnSpPr>
            <p:nvPr/>
          </p:nvCxnSpPr>
          <p:spPr>
            <a:xfrm>
              <a:off x="3345892" y="5264407"/>
              <a:ext cx="86204" cy="57855"/>
            </a:xfrm>
            <a:prstGeom prst="line">
              <a:avLst/>
            </a:prstGeom>
            <a:grpFill/>
            <a:ln w="19050">
              <a:solidFill>
                <a:srgbClr val="F68B1F"/>
              </a:solidFill>
            </a:ln>
          </p:spPr>
          <p:style>
            <a:lnRef idx="1">
              <a:schemeClr val="accent1"/>
            </a:lnRef>
            <a:fillRef idx="0">
              <a:schemeClr val="accent1"/>
            </a:fillRef>
            <a:effectRef idx="0">
              <a:schemeClr val="accent1"/>
            </a:effectRef>
            <a:fontRef idx="minor">
              <a:schemeClr val="tx1"/>
            </a:fontRef>
          </p:style>
        </p:cxnSp>
        <p:cxnSp>
          <p:nvCxnSpPr>
            <p:cNvPr id="205" name="Straight Connector 204"/>
            <p:cNvCxnSpPr>
              <a:stCxn id="39" idx="2"/>
              <a:endCxn id="38" idx="7"/>
            </p:cNvCxnSpPr>
            <p:nvPr/>
          </p:nvCxnSpPr>
          <p:spPr>
            <a:xfrm flipH="1">
              <a:off x="3172351" y="5264407"/>
              <a:ext cx="101786" cy="59244"/>
            </a:xfrm>
            <a:prstGeom prst="line">
              <a:avLst/>
            </a:prstGeom>
            <a:grpFill/>
            <a:ln w="19050">
              <a:solidFill>
                <a:srgbClr val="F68B1F"/>
              </a:solidFill>
            </a:ln>
          </p:spPr>
          <p:style>
            <a:lnRef idx="1">
              <a:schemeClr val="accent1"/>
            </a:lnRef>
            <a:fillRef idx="0">
              <a:schemeClr val="accent1"/>
            </a:fillRef>
            <a:effectRef idx="0">
              <a:schemeClr val="accent1"/>
            </a:effectRef>
            <a:fontRef idx="minor">
              <a:schemeClr val="tx1"/>
            </a:fontRef>
          </p:style>
        </p:cxnSp>
        <p:cxnSp>
          <p:nvCxnSpPr>
            <p:cNvPr id="206" name="Straight Connector 205"/>
            <p:cNvCxnSpPr>
              <a:stCxn id="38" idx="3"/>
              <a:endCxn id="12" idx="7"/>
            </p:cNvCxnSpPr>
            <p:nvPr/>
          </p:nvCxnSpPr>
          <p:spPr>
            <a:xfrm flipH="1">
              <a:off x="2877838" y="5374390"/>
              <a:ext cx="243774" cy="208243"/>
            </a:xfrm>
            <a:prstGeom prst="line">
              <a:avLst/>
            </a:prstGeom>
            <a:grpFill/>
            <a:ln w="19050">
              <a:solidFill>
                <a:srgbClr val="F68B1F"/>
              </a:solidFill>
            </a:ln>
          </p:spPr>
          <p:style>
            <a:lnRef idx="1">
              <a:schemeClr val="accent1"/>
            </a:lnRef>
            <a:fillRef idx="0">
              <a:schemeClr val="accent1"/>
            </a:fillRef>
            <a:effectRef idx="0">
              <a:schemeClr val="accent1"/>
            </a:effectRef>
            <a:fontRef idx="minor">
              <a:schemeClr val="tx1"/>
            </a:fontRef>
          </p:style>
        </p:cxnSp>
        <p:cxnSp>
          <p:nvCxnSpPr>
            <p:cNvPr id="207" name="Straight Connector 206"/>
            <p:cNvCxnSpPr>
              <a:stCxn id="36" idx="0"/>
              <a:endCxn id="39" idx="4"/>
            </p:cNvCxnSpPr>
            <p:nvPr/>
          </p:nvCxnSpPr>
          <p:spPr>
            <a:xfrm flipV="1">
              <a:off x="3299063" y="5300284"/>
              <a:ext cx="10952" cy="170078"/>
            </a:xfrm>
            <a:prstGeom prst="line">
              <a:avLst/>
            </a:prstGeom>
            <a:grpFill/>
            <a:ln w="19050">
              <a:solidFill>
                <a:srgbClr val="F68B1F"/>
              </a:solidFill>
            </a:ln>
          </p:spPr>
          <p:style>
            <a:lnRef idx="1">
              <a:schemeClr val="accent1"/>
            </a:lnRef>
            <a:fillRef idx="0">
              <a:schemeClr val="accent1"/>
            </a:fillRef>
            <a:effectRef idx="0">
              <a:schemeClr val="accent1"/>
            </a:effectRef>
            <a:fontRef idx="minor">
              <a:schemeClr val="tx1"/>
            </a:fontRef>
          </p:style>
        </p:cxnSp>
        <p:cxnSp>
          <p:nvCxnSpPr>
            <p:cNvPr id="208" name="Straight Connector 207"/>
            <p:cNvCxnSpPr>
              <a:stCxn id="38" idx="5"/>
              <a:endCxn id="36" idx="1"/>
            </p:cNvCxnSpPr>
            <p:nvPr/>
          </p:nvCxnSpPr>
          <p:spPr>
            <a:xfrm>
              <a:off x="3172351" y="5374390"/>
              <a:ext cx="101342" cy="106480"/>
            </a:xfrm>
            <a:prstGeom prst="line">
              <a:avLst/>
            </a:prstGeom>
            <a:grpFill/>
            <a:ln w="19050">
              <a:solidFill>
                <a:srgbClr val="F68B1F"/>
              </a:solidFill>
            </a:ln>
          </p:spPr>
          <p:style>
            <a:lnRef idx="1">
              <a:schemeClr val="accent1"/>
            </a:lnRef>
            <a:fillRef idx="0">
              <a:schemeClr val="accent1"/>
            </a:fillRef>
            <a:effectRef idx="0">
              <a:schemeClr val="accent1"/>
            </a:effectRef>
            <a:fontRef idx="minor">
              <a:schemeClr val="tx1"/>
            </a:fontRef>
          </p:style>
        </p:cxnSp>
        <p:cxnSp>
          <p:nvCxnSpPr>
            <p:cNvPr id="209" name="Straight Connector 208"/>
            <p:cNvCxnSpPr>
              <a:stCxn id="41" idx="6"/>
              <a:endCxn id="36" idx="2"/>
            </p:cNvCxnSpPr>
            <p:nvPr/>
          </p:nvCxnSpPr>
          <p:spPr>
            <a:xfrm flipV="1">
              <a:off x="3124500" y="5506240"/>
              <a:ext cx="138685" cy="18634"/>
            </a:xfrm>
            <a:prstGeom prst="line">
              <a:avLst/>
            </a:prstGeom>
            <a:grpFill/>
            <a:ln w="19050">
              <a:solidFill>
                <a:srgbClr val="F68B1F"/>
              </a:solidFill>
            </a:ln>
          </p:spPr>
          <p:style>
            <a:lnRef idx="1">
              <a:schemeClr val="accent1"/>
            </a:lnRef>
            <a:fillRef idx="0">
              <a:schemeClr val="accent1"/>
            </a:fillRef>
            <a:effectRef idx="0">
              <a:schemeClr val="accent1"/>
            </a:effectRef>
            <a:fontRef idx="minor">
              <a:schemeClr val="tx1"/>
            </a:fontRef>
          </p:style>
        </p:cxnSp>
        <p:cxnSp>
          <p:nvCxnSpPr>
            <p:cNvPr id="210" name="Straight Connector 209"/>
            <p:cNvCxnSpPr>
              <a:stCxn id="38" idx="3"/>
              <a:endCxn id="41" idx="0"/>
            </p:cNvCxnSpPr>
            <p:nvPr/>
          </p:nvCxnSpPr>
          <p:spPr>
            <a:xfrm flipH="1">
              <a:off x="3088623" y="5374390"/>
              <a:ext cx="32989" cy="114606"/>
            </a:xfrm>
            <a:prstGeom prst="line">
              <a:avLst/>
            </a:prstGeom>
            <a:grpFill/>
            <a:ln w="19050">
              <a:solidFill>
                <a:srgbClr val="F68B1F"/>
              </a:solidFill>
            </a:ln>
          </p:spPr>
          <p:style>
            <a:lnRef idx="1">
              <a:schemeClr val="accent1"/>
            </a:lnRef>
            <a:fillRef idx="0">
              <a:schemeClr val="accent1"/>
            </a:fillRef>
            <a:effectRef idx="0">
              <a:schemeClr val="accent1"/>
            </a:effectRef>
            <a:fontRef idx="minor">
              <a:schemeClr val="tx1"/>
            </a:fontRef>
          </p:style>
        </p:cxnSp>
        <p:cxnSp>
          <p:nvCxnSpPr>
            <p:cNvPr id="211" name="Straight Connector 210"/>
            <p:cNvCxnSpPr>
              <a:stCxn id="12" idx="7"/>
              <a:endCxn id="41" idx="2"/>
            </p:cNvCxnSpPr>
            <p:nvPr/>
          </p:nvCxnSpPr>
          <p:spPr>
            <a:xfrm flipV="1">
              <a:off x="2877838" y="5524874"/>
              <a:ext cx="174907" cy="57759"/>
            </a:xfrm>
            <a:prstGeom prst="line">
              <a:avLst/>
            </a:prstGeom>
            <a:grpFill/>
            <a:ln w="19050">
              <a:solidFill>
                <a:srgbClr val="F68B1F"/>
              </a:solidFill>
            </a:ln>
          </p:spPr>
          <p:style>
            <a:lnRef idx="1">
              <a:schemeClr val="accent1"/>
            </a:lnRef>
            <a:fillRef idx="0">
              <a:schemeClr val="accent1"/>
            </a:fillRef>
            <a:effectRef idx="0">
              <a:schemeClr val="accent1"/>
            </a:effectRef>
            <a:fontRef idx="minor">
              <a:schemeClr val="tx1"/>
            </a:fontRef>
          </p:style>
        </p:cxnSp>
        <p:cxnSp>
          <p:nvCxnSpPr>
            <p:cNvPr id="212" name="Straight Connector 211"/>
            <p:cNvCxnSpPr>
              <a:stCxn id="36" idx="3"/>
              <a:endCxn id="37" idx="7"/>
            </p:cNvCxnSpPr>
            <p:nvPr/>
          </p:nvCxnSpPr>
          <p:spPr>
            <a:xfrm flipH="1">
              <a:off x="3113993" y="5531609"/>
              <a:ext cx="159700" cy="100391"/>
            </a:xfrm>
            <a:prstGeom prst="line">
              <a:avLst/>
            </a:prstGeom>
            <a:grpFill/>
            <a:ln w="19050">
              <a:solidFill>
                <a:srgbClr val="F68B1F"/>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p:cNvCxnSpPr>
              <a:stCxn id="41" idx="4"/>
              <a:endCxn id="37" idx="0"/>
            </p:cNvCxnSpPr>
            <p:nvPr/>
          </p:nvCxnSpPr>
          <p:spPr>
            <a:xfrm>
              <a:off x="3088623" y="5560751"/>
              <a:ext cx="1" cy="60741"/>
            </a:xfrm>
            <a:prstGeom prst="line">
              <a:avLst/>
            </a:prstGeom>
            <a:grpFill/>
            <a:ln w="19050">
              <a:solidFill>
                <a:srgbClr val="F68B1F"/>
              </a:solidFill>
            </a:ln>
          </p:spPr>
          <p:style>
            <a:lnRef idx="1">
              <a:schemeClr val="accent1"/>
            </a:lnRef>
            <a:fillRef idx="0">
              <a:schemeClr val="accent1"/>
            </a:fillRef>
            <a:effectRef idx="0">
              <a:schemeClr val="accent1"/>
            </a:effectRef>
            <a:fontRef idx="minor">
              <a:schemeClr val="tx1"/>
            </a:fontRef>
          </p:style>
        </p:cxnSp>
        <p:cxnSp>
          <p:nvCxnSpPr>
            <p:cNvPr id="214" name="Straight Connector 213"/>
            <p:cNvCxnSpPr>
              <a:stCxn id="12" idx="6"/>
              <a:endCxn id="37" idx="2"/>
            </p:cNvCxnSpPr>
            <p:nvPr/>
          </p:nvCxnSpPr>
          <p:spPr>
            <a:xfrm>
              <a:off x="2888346" y="5608003"/>
              <a:ext cx="164400" cy="49367"/>
            </a:xfrm>
            <a:prstGeom prst="line">
              <a:avLst/>
            </a:prstGeom>
            <a:grpFill/>
            <a:ln w="19050">
              <a:solidFill>
                <a:srgbClr val="F68B1F"/>
              </a:solidFill>
            </a:ln>
          </p:spPr>
          <p:style>
            <a:lnRef idx="1">
              <a:schemeClr val="accent1"/>
            </a:lnRef>
            <a:fillRef idx="0">
              <a:schemeClr val="accent1"/>
            </a:fillRef>
            <a:effectRef idx="0">
              <a:schemeClr val="accent1"/>
            </a:effectRef>
            <a:fontRef idx="minor">
              <a:schemeClr val="tx1"/>
            </a:fontRef>
          </p:style>
        </p:cxnSp>
        <p:cxnSp>
          <p:nvCxnSpPr>
            <p:cNvPr id="215" name="Straight Connector 214"/>
            <p:cNvCxnSpPr>
              <a:stCxn id="37" idx="3"/>
              <a:endCxn id="35" idx="7"/>
            </p:cNvCxnSpPr>
            <p:nvPr/>
          </p:nvCxnSpPr>
          <p:spPr>
            <a:xfrm flipH="1">
              <a:off x="2949592" y="5682739"/>
              <a:ext cx="113662" cy="94093"/>
            </a:xfrm>
            <a:prstGeom prst="line">
              <a:avLst/>
            </a:prstGeom>
            <a:grpFill/>
            <a:ln w="19050">
              <a:solidFill>
                <a:srgbClr val="F68B1F"/>
              </a:solidFill>
            </a:ln>
          </p:spPr>
          <p:style>
            <a:lnRef idx="1">
              <a:schemeClr val="accent1"/>
            </a:lnRef>
            <a:fillRef idx="0">
              <a:schemeClr val="accent1"/>
            </a:fillRef>
            <a:effectRef idx="0">
              <a:schemeClr val="accent1"/>
            </a:effectRef>
            <a:fontRef idx="minor">
              <a:schemeClr val="tx1"/>
            </a:fontRef>
          </p:style>
        </p:cxnSp>
        <p:cxnSp>
          <p:nvCxnSpPr>
            <p:cNvPr id="216" name="Straight Connector 215"/>
            <p:cNvCxnSpPr>
              <a:stCxn id="55" idx="7"/>
              <a:endCxn id="37" idx="2"/>
            </p:cNvCxnSpPr>
            <p:nvPr/>
          </p:nvCxnSpPr>
          <p:spPr>
            <a:xfrm flipV="1">
              <a:off x="2836468" y="5657370"/>
              <a:ext cx="216278" cy="55275"/>
            </a:xfrm>
            <a:prstGeom prst="line">
              <a:avLst/>
            </a:prstGeom>
            <a:grpFill/>
            <a:ln w="19050">
              <a:solidFill>
                <a:srgbClr val="F68B1F"/>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a:stCxn id="12" idx="3"/>
              <a:endCxn id="55" idx="0"/>
            </p:cNvCxnSpPr>
            <p:nvPr/>
          </p:nvCxnSpPr>
          <p:spPr>
            <a:xfrm flipH="1">
              <a:off x="2811099" y="5633372"/>
              <a:ext cx="16000" cy="68765"/>
            </a:xfrm>
            <a:prstGeom prst="line">
              <a:avLst/>
            </a:prstGeom>
            <a:grpFill/>
            <a:ln w="19050">
              <a:solidFill>
                <a:srgbClr val="F68B1F"/>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p:cNvCxnSpPr>
              <a:stCxn id="35" idx="3"/>
              <a:endCxn id="29" idx="7"/>
            </p:cNvCxnSpPr>
            <p:nvPr/>
          </p:nvCxnSpPr>
          <p:spPr>
            <a:xfrm flipH="1">
              <a:off x="2836721" y="5827571"/>
              <a:ext cx="62132" cy="98431"/>
            </a:xfrm>
            <a:prstGeom prst="line">
              <a:avLst/>
            </a:prstGeom>
            <a:grpFill/>
            <a:ln w="19050">
              <a:solidFill>
                <a:srgbClr val="F68B1F"/>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p:cNvCxnSpPr>
              <a:stCxn id="32" idx="0"/>
              <a:endCxn id="29" idx="3"/>
            </p:cNvCxnSpPr>
            <p:nvPr/>
          </p:nvCxnSpPr>
          <p:spPr>
            <a:xfrm flipV="1">
              <a:off x="2602339" y="5976741"/>
              <a:ext cx="183643" cy="310797"/>
            </a:xfrm>
            <a:prstGeom prst="line">
              <a:avLst/>
            </a:prstGeom>
            <a:grpFill/>
            <a:ln w="19050">
              <a:solidFill>
                <a:srgbClr val="F68B1F"/>
              </a:solidFill>
            </a:ln>
          </p:spPr>
          <p:style>
            <a:lnRef idx="1">
              <a:schemeClr val="accent1"/>
            </a:lnRef>
            <a:fillRef idx="0">
              <a:schemeClr val="accent1"/>
            </a:fillRef>
            <a:effectRef idx="0">
              <a:schemeClr val="accent1"/>
            </a:effectRef>
            <a:fontRef idx="minor">
              <a:schemeClr val="tx1"/>
            </a:fontRef>
          </p:style>
        </p:cxnSp>
        <p:cxnSp>
          <p:nvCxnSpPr>
            <p:cNvPr id="220" name="Straight Connector 219"/>
            <p:cNvCxnSpPr>
              <a:stCxn id="32" idx="2"/>
              <a:endCxn id="33" idx="6"/>
            </p:cNvCxnSpPr>
            <p:nvPr/>
          </p:nvCxnSpPr>
          <p:spPr>
            <a:xfrm flipH="1" flipV="1">
              <a:off x="2439782" y="6323415"/>
              <a:ext cx="126679" cy="1"/>
            </a:xfrm>
            <a:prstGeom prst="line">
              <a:avLst/>
            </a:prstGeom>
            <a:grpFill/>
            <a:ln w="19050">
              <a:solidFill>
                <a:srgbClr val="F68B1F"/>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a:stCxn id="30" idx="3"/>
              <a:endCxn id="33" idx="0"/>
            </p:cNvCxnSpPr>
            <p:nvPr/>
          </p:nvCxnSpPr>
          <p:spPr>
            <a:xfrm flipH="1">
              <a:off x="2403905" y="5899375"/>
              <a:ext cx="109407" cy="388162"/>
            </a:xfrm>
            <a:prstGeom prst="line">
              <a:avLst/>
            </a:prstGeom>
            <a:grpFill/>
            <a:ln w="19050">
              <a:solidFill>
                <a:srgbClr val="F68B1F"/>
              </a:solidFill>
            </a:ln>
          </p:spPr>
          <p:style>
            <a:lnRef idx="1">
              <a:schemeClr val="accent1"/>
            </a:lnRef>
            <a:fillRef idx="0">
              <a:schemeClr val="accent1"/>
            </a:fillRef>
            <a:effectRef idx="0">
              <a:schemeClr val="accent1"/>
            </a:effectRef>
            <a:fontRef idx="minor">
              <a:schemeClr val="tx1"/>
            </a:fontRef>
          </p:style>
        </p:cxnSp>
        <p:cxnSp>
          <p:nvCxnSpPr>
            <p:cNvPr id="222" name="Straight Connector 221"/>
            <p:cNvCxnSpPr>
              <a:stCxn id="25" idx="3"/>
              <a:endCxn id="30" idx="0"/>
            </p:cNvCxnSpPr>
            <p:nvPr/>
          </p:nvCxnSpPr>
          <p:spPr>
            <a:xfrm flipH="1">
              <a:off x="2538682" y="5610984"/>
              <a:ext cx="94647" cy="227144"/>
            </a:xfrm>
            <a:prstGeom prst="line">
              <a:avLst/>
            </a:prstGeom>
            <a:grpFill/>
            <a:ln w="19050">
              <a:solidFill>
                <a:srgbClr val="F68B1F"/>
              </a:solidFill>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a:stCxn id="24" idx="3"/>
              <a:endCxn id="25" idx="0"/>
            </p:cNvCxnSpPr>
            <p:nvPr/>
          </p:nvCxnSpPr>
          <p:spPr>
            <a:xfrm flipH="1">
              <a:off x="2658699" y="5362227"/>
              <a:ext cx="96645" cy="187510"/>
            </a:xfrm>
            <a:prstGeom prst="line">
              <a:avLst/>
            </a:prstGeom>
            <a:grpFill/>
            <a:ln w="19050">
              <a:solidFill>
                <a:srgbClr val="F68B1F"/>
              </a:solidFill>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a:stCxn id="23" idx="3"/>
              <a:endCxn id="24" idx="0"/>
            </p:cNvCxnSpPr>
            <p:nvPr/>
          </p:nvCxnSpPr>
          <p:spPr>
            <a:xfrm flipH="1">
              <a:off x="2780714" y="5165309"/>
              <a:ext cx="72644" cy="135671"/>
            </a:xfrm>
            <a:prstGeom prst="line">
              <a:avLst/>
            </a:prstGeom>
            <a:grpFill/>
            <a:ln w="19050">
              <a:solidFill>
                <a:srgbClr val="F68B1F"/>
              </a:solidFill>
            </a:ln>
          </p:spPr>
          <p:style>
            <a:lnRef idx="1">
              <a:schemeClr val="accent1"/>
            </a:lnRef>
            <a:fillRef idx="0">
              <a:schemeClr val="accent1"/>
            </a:fillRef>
            <a:effectRef idx="0">
              <a:schemeClr val="accent1"/>
            </a:effectRef>
            <a:fontRef idx="minor">
              <a:schemeClr val="tx1"/>
            </a:fontRef>
          </p:style>
        </p:cxnSp>
        <p:cxnSp>
          <p:nvCxnSpPr>
            <p:cNvPr id="225" name="Straight Connector 224"/>
            <p:cNvCxnSpPr>
              <a:stCxn id="15" idx="3"/>
              <a:endCxn id="23" idx="7"/>
            </p:cNvCxnSpPr>
            <p:nvPr/>
          </p:nvCxnSpPr>
          <p:spPr>
            <a:xfrm flipH="1">
              <a:off x="2904097" y="4866287"/>
              <a:ext cx="136362" cy="248283"/>
            </a:xfrm>
            <a:prstGeom prst="line">
              <a:avLst/>
            </a:prstGeom>
            <a:grpFill/>
            <a:ln w="19050">
              <a:solidFill>
                <a:srgbClr val="F68B1F"/>
              </a:solidFill>
            </a:ln>
          </p:spPr>
          <p:style>
            <a:lnRef idx="1">
              <a:schemeClr val="accent1"/>
            </a:lnRef>
            <a:fillRef idx="0">
              <a:schemeClr val="accent1"/>
            </a:fillRef>
            <a:effectRef idx="0">
              <a:schemeClr val="accent1"/>
            </a:effectRef>
            <a:fontRef idx="minor">
              <a:schemeClr val="tx1"/>
            </a:fontRef>
          </p:style>
        </p:cxnSp>
        <p:cxnSp>
          <p:nvCxnSpPr>
            <p:cNvPr id="226" name="Straight Connector 225"/>
            <p:cNvCxnSpPr>
              <a:stCxn id="14" idx="3"/>
              <a:endCxn id="15" idx="7"/>
            </p:cNvCxnSpPr>
            <p:nvPr/>
          </p:nvCxnSpPr>
          <p:spPr>
            <a:xfrm flipH="1">
              <a:off x="3091198" y="4528399"/>
              <a:ext cx="195640" cy="287149"/>
            </a:xfrm>
            <a:prstGeom prst="line">
              <a:avLst/>
            </a:prstGeom>
            <a:grpFill/>
            <a:ln w="19050">
              <a:solidFill>
                <a:srgbClr val="F68B1F"/>
              </a:solidFill>
            </a:ln>
          </p:spPr>
          <p:style>
            <a:lnRef idx="1">
              <a:schemeClr val="accent1"/>
            </a:lnRef>
            <a:fillRef idx="0">
              <a:schemeClr val="accent1"/>
            </a:fillRef>
            <a:effectRef idx="0">
              <a:schemeClr val="accent1"/>
            </a:effectRef>
            <a:fontRef idx="minor">
              <a:schemeClr val="tx1"/>
            </a:fontRef>
          </p:style>
        </p:cxnSp>
        <p:cxnSp>
          <p:nvCxnSpPr>
            <p:cNvPr id="227" name="Straight Connector 226"/>
            <p:cNvCxnSpPr>
              <a:stCxn id="8" idx="3"/>
              <a:endCxn id="14" idx="7"/>
            </p:cNvCxnSpPr>
            <p:nvPr/>
          </p:nvCxnSpPr>
          <p:spPr>
            <a:xfrm flipH="1">
              <a:off x="3337577" y="4236789"/>
              <a:ext cx="207452" cy="240871"/>
            </a:xfrm>
            <a:prstGeom prst="line">
              <a:avLst/>
            </a:prstGeom>
            <a:grpFill/>
            <a:ln w="19050">
              <a:solidFill>
                <a:srgbClr val="F68B1F"/>
              </a:solidFill>
            </a:ln>
          </p:spPr>
          <p:style>
            <a:lnRef idx="1">
              <a:schemeClr val="accent1"/>
            </a:lnRef>
            <a:fillRef idx="0">
              <a:schemeClr val="accent1"/>
            </a:fillRef>
            <a:effectRef idx="0">
              <a:schemeClr val="accent1"/>
            </a:effectRef>
            <a:fontRef idx="minor">
              <a:schemeClr val="tx1"/>
            </a:fontRef>
          </p:style>
        </p:cxnSp>
        <p:cxnSp>
          <p:nvCxnSpPr>
            <p:cNvPr id="228" name="Straight Connector 227"/>
            <p:cNvCxnSpPr>
              <a:stCxn id="6" idx="3"/>
              <a:endCxn id="8" idx="7"/>
            </p:cNvCxnSpPr>
            <p:nvPr/>
          </p:nvCxnSpPr>
          <p:spPr>
            <a:xfrm flipH="1">
              <a:off x="3595768" y="4040792"/>
              <a:ext cx="115251" cy="145258"/>
            </a:xfrm>
            <a:prstGeom prst="line">
              <a:avLst/>
            </a:prstGeom>
            <a:grpFill/>
            <a:ln w="19050">
              <a:solidFill>
                <a:srgbClr val="F68B1F"/>
              </a:solidFill>
            </a:ln>
          </p:spPr>
          <p:style>
            <a:lnRef idx="1">
              <a:schemeClr val="accent1"/>
            </a:lnRef>
            <a:fillRef idx="0">
              <a:schemeClr val="accent1"/>
            </a:fillRef>
            <a:effectRef idx="0">
              <a:schemeClr val="accent1"/>
            </a:effectRef>
            <a:fontRef idx="minor">
              <a:schemeClr val="tx1"/>
            </a:fontRef>
          </p:style>
        </p:cxnSp>
        <p:cxnSp>
          <p:nvCxnSpPr>
            <p:cNvPr id="229" name="Straight Connector 228"/>
            <p:cNvCxnSpPr>
              <a:stCxn id="9" idx="2"/>
              <a:endCxn id="6" idx="6"/>
            </p:cNvCxnSpPr>
            <p:nvPr/>
          </p:nvCxnSpPr>
          <p:spPr>
            <a:xfrm flipH="1" flipV="1">
              <a:off x="3772266" y="4015423"/>
              <a:ext cx="287909" cy="5020"/>
            </a:xfrm>
            <a:prstGeom prst="line">
              <a:avLst/>
            </a:prstGeom>
            <a:grpFill/>
            <a:ln w="19050">
              <a:solidFill>
                <a:srgbClr val="F68B1F"/>
              </a:solidFill>
            </a:ln>
          </p:spPr>
          <p:style>
            <a:lnRef idx="1">
              <a:schemeClr val="accent1"/>
            </a:lnRef>
            <a:fillRef idx="0">
              <a:schemeClr val="accent1"/>
            </a:fillRef>
            <a:effectRef idx="0">
              <a:schemeClr val="accent1"/>
            </a:effectRef>
            <a:fontRef idx="minor">
              <a:schemeClr val="tx1"/>
            </a:fontRef>
          </p:style>
        </p:cxnSp>
        <p:cxnSp>
          <p:nvCxnSpPr>
            <p:cNvPr id="230" name="Straight Connector 229"/>
            <p:cNvCxnSpPr>
              <a:stCxn id="11" idx="2"/>
              <a:endCxn id="9" idx="6"/>
            </p:cNvCxnSpPr>
            <p:nvPr/>
          </p:nvCxnSpPr>
          <p:spPr>
            <a:xfrm flipH="1">
              <a:off x="4131930" y="4015423"/>
              <a:ext cx="425181" cy="5020"/>
            </a:xfrm>
            <a:prstGeom prst="line">
              <a:avLst/>
            </a:prstGeom>
            <a:grpFill/>
            <a:ln w="19050">
              <a:solidFill>
                <a:srgbClr val="F68B1F"/>
              </a:solidFill>
            </a:ln>
          </p:spPr>
          <p:style>
            <a:lnRef idx="1">
              <a:schemeClr val="accent1"/>
            </a:lnRef>
            <a:fillRef idx="0">
              <a:schemeClr val="accent1"/>
            </a:fillRef>
            <a:effectRef idx="0">
              <a:schemeClr val="accent1"/>
            </a:effectRef>
            <a:fontRef idx="minor">
              <a:schemeClr val="tx1"/>
            </a:fontRef>
          </p:style>
        </p:cxnSp>
        <p:cxnSp>
          <p:nvCxnSpPr>
            <p:cNvPr id="231" name="Straight Connector 230"/>
            <p:cNvCxnSpPr>
              <a:stCxn id="10" idx="3"/>
              <a:endCxn id="7" idx="6"/>
            </p:cNvCxnSpPr>
            <p:nvPr/>
          </p:nvCxnSpPr>
          <p:spPr>
            <a:xfrm flipH="1">
              <a:off x="4099926" y="4112586"/>
              <a:ext cx="337025" cy="226684"/>
            </a:xfrm>
            <a:prstGeom prst="line">
              <a:avLst/>
            </a:prstGeom>
            <a:grpFill/>
            <a:ln w="19050">
              <a:solidFill>
                <a:srgbClr val="F68B1F"/>
              </a:solidFill>
            </a:ln>
          </p:spPr>
          <p:style>
            <a:lnRef idx="1">
              <a:schemeClr val="accent1"/>
            </a:lnRef>
            <a:fillRef idx="0">
              <a:schemeClr val="accent1"/>
            </a:fillRef>
            <a:effectRef idx="0">
              <a:schemeClr val="accent1"/>
            </a:effectRef>
            <a:fontRef idx="minor">
              <a:schemeClr val="tx1"/>
            </a:fontRef>
          </p:style>
        </p:cxnSp>
        <p:cxnSp>
          <p:nvCxnSpPr>
            <p:cNvPr id="232" name="Straight Connector 231"/>
            <p:cNvCxnSpPr>
              <a:stCxn id="11" idx="3"/>
              <a:endCxn id="10" idx="6"/>
            </p:cNvCxnSpPr>
            <p:nvPr/>
          </p:nvCxnSpPr>
          <p:spPr>
            <a:xfrm flipH="1">
              <a:off x="4498198" y="4040792"/>
              <a:ext cx="69421" cy="46425"/>
            </a:xfrm>
            <a:prstGeom prst="line">
              <a:avLst/>
            </a:prstGeom>
            <a:grpFill/>
            <a:ln w="19050">
              <a:solidFill>
                <a:srgbClr val="F68B1F"/>
              </a:solidFill>
            </a:ln>
          </p:spPr>
          <p:style>
            <a:lnRef idx="1">
              <a:schemeClr val="accent1"/>
            </a:lnRef>
            <a:fillRef idx="0">
              <a:schemeClr val="accent1"/>
            </a:fillRef>
            <a:effectRef idx="0">
              <a:schemeClr val="accent1"/>
            </a:effectRef>
            <a:fontRef idx="minor">
              <a:schemeClr val="tx1"/>
            </a:fontRef>
          </p:style>
        </p:cxnSp>
        <p:cxnSp>
          <p:nvCxnSpPr>
            <p:cNvPr id="233" name="Straight Connector 232"/>
            <p:cNvCxnSpPr>
              <a:stCxn id="7" idx="3"/>
              <a:endCxn id="13" idx="7"/>
            </p:cNvCxnSpPr>
            <p:nvPr/>
          </p:nvCxnSpPr>
          <p:spPr>
            <a:xfrm flipH="1">
              <a:off x="3548524" y="4364639"/>
              <a:ext cx="490155" cy="376832"/>
            </a:xfrm>
            <a:prstGeom prst="line">
              <a:avLst/>
            </a:prstGeom>
            <a:grpFill/>
            <a:ln w="19050">
              <a:solidFill>
                <a:srgbClr val="F68B1F"/>
              </a:solidFill>
            </a:ln>
          </p:spPr>
          <p:style>
            <a:lnRef idx="1">
              <a:schemeClr val="accent1"/>
            </a:lnRef>
            <a:fillRef idx="0">
              <a:schemeClr val="accent1"/>
            </a:fillRef>
            <a:effectRef idx="0">
              <a:schemeClr val="accent1"/>
            </a:effectRef>
            <a:fontRef idx="minor">
              <a:schemeClr val="tx1"/>
            </a:fontRef>
          </p:style>
        </p:cxnSp>
        <p:cxnSp>
          <p:nvCxnSpPr>
            <p:cNvPr id="234" name="Straight Connector 233"/>
            <p:cNvCxnSpPr>
              <a:stCxn id="13" idx="3"/>
              <a:endCxn id="21" idx="7"/>
            </p:cNvCxnSpPr>
            <p:nvPr/>
          </p:nvCxnSpPr>
          <p:spPr>
            <a:xfrm flipH="1">
              <a:off x="3295164" y="4792210"/>
              <a:ext cx="202621" cy="204994"/>
            </a:xfrm>
            <a:prstGeom prst="line">
              <a:avLst/>
            </a:prstGeom>
            <a:grpFill/>
            <a:ln w="19050">
              <a:solidFill>
                <a:srgbClr val="F68B1F"/>
              </a:solidFill>
            </a:ln>
          </p:spPr>
          <p:style>
            <a:lnRef idx="1">
              <a:schemeClr val="accent1"/>
            </a:lnRef>
            <a:fillRef idx="0">
              <a:schemeClr val="accent1"/>
            </a:fillRef>
            <a:effectRef idx="0">
              <a:schemeClr val="accent1"/>
            </a:effectRef>
            <a:fontRef idx="minor">
              <a:schemeClr val="tx1"/>
            </a:fontRef>
          </p:style>
        </p:cxnSp>
        <p:cxnSp>
          <p:nvCxnSpPr>
            <p:cNvPr id="235" name="Straight Connector 234"/>
            <p:cNvCxnSpPr>
              <a:stCxn id="16" idx="7"/>
              <a:endCxn id="21" idx="3"/>
            </p:cNvCxnSpPr>
            <p:nvPr/>
          </p:nvCxnSpPr>
          <p:spPr>
            <a:xfrm flipV="1">
              <a:off x="3091198" y="5047943"/>
              <a:ext cx="153227" cy="191790"/>
            </a:xfrm>
            <a:prstGeom prst="line">
              <a:avLst/>
            </a:prstGeom>
            <a:grpFill/>
            <a:ln w="19050">
              <a:solidFill>
                <a:srgbClr val="F68B1F"/>
              </a:solidFill>
            </a:ln>
          </p:spPr>
          <p:style>
            <a:lnRef idx="1">
              <a:schemeClr val="accent1"/>
            </a:lnRef>
            <a:fillRef idx="0">
              <a:schemeClr val="accent1"/>
            </a:fillRef>
            <a:effectRef idx="0">
              <a:schemeClr val="accent1"/>
            </a:effectRef>
            <a:fontRef idx="minor">
              <a:schemeClr val="tx1"/>
            </a:fontRef>
          </p:style>
        </p:cxnSp>
        <p:cxnSp>
          <p:nvCxnSpPr>
            <p:cNvPr id="236" name="Straight Connector 235"/>
            <p:cNvCxnSpPr>
              <a:stCxn id="16" idx="3"/>
              <a:endCxn id="27" idx="0"/>
            </p:cNvCxnSpPr>
            <p:nvPr/>
          </p:nvCxnSpPr>
          <p:spPr>
            <a:xfrm flipH="1">
              <a:off x="2994074" y="5290472"/>
              <a:ext cx="46385" cy="69989"/>
            </a:xfrm>
            <a:prstGeom prst="line">
              <a:avLst/>
            </a:prstGeom>
            <a:grpFill/>
            <a:ln w="19050">
              <a:solidFill>
                <a:srgbClr val="F68B1F"/>
              </a:solidFill>
            </a:ln>
          </p:spPr>
          <p:style>
            <a:lnRef idx="1">
              <a:schemeClr val="accent1"/>
            </a:lnRef>
            <a:fillRef idx="0">
              <a:schemeClr val="accent1"/>
            </a:fillRef>
            <a:effectRef idx="0">
              <a:schemeClr val="accent1"/>
            </a:effectRef>
            <a:fontRef idx="minor">
              <a:schemeClr val="tx1"/>
            </a:fontRef>
          </p:style>
        </p:cxnSp>
        <p:cxnSp>
          <p:nvCxnSpPr>
            <p:cNvPr id="237" name="Straight Connector 236"/>
            <p:cNvCxnSpPr>
              <a:stCxn id="27" idx="3"/>
              <a:endCxn id="12" idx="7"/>
            </p:cNvCxnSpPr>
            <p:nvPr/>
          </p:nvCxnSpPr>
          <p:spPr>
            <a:xfrm flipH="1">
              <a:off x="2877838" y="5421708"/>
              <a:ext cx="90866" cy="160925"/>
            </a:xfrm>
            <a:prstGeom prst="line">
              <a:avLst/>
            </a:prstGeom>
            <a:grpFill/>
            <a:ln w="19050">
              <a:solidFill>
                <a:srgbClr val="F68B1F"/>
              </a:solidFill>
            </a:ln>
          </p:spPr>
          <p:style>
            <a:lnRef idx="1">
              <a:schemeClr val="accent1"/>
            </a:lnRef>
            <a:fillRef idx="0">
              <a:schemeClr val="accent1"/>
            </a:fillRef>
            <a:effectRef idx="0">
              <a:schemeClr val="accent1"/>
            </a:effectRef>
            <a:fontRef idx="minor">
              <a:schemeClr val="tx1"/>
            </a:fontRef>
          </p:style>
        </p:cxnSp>
        <p:cxnSp>
          <p:nvCxnSpPr>
            <p:cNvPr id="238" name="Straight Connector 237"/>
            <p:cNvCxnSpPr>
              <a:stCxn id="10" idx="2"/>
              <a:endCxn id="9" idx="6"/>
            </p:cNvCxnSpPr>
            <p:nvPr/>
          </p:nvCxnSpPr>
          <p:spPr>
            <a:xfrm flipH="1" flipV="1">
              <a:off x="4131930" y="4020443"/>
              <a:ext cx="294513" cy="66774"/>
            </a:xfrm>
            <a:prstGeom prst="line">
              <a:avLst/>
            </a:prstGeom>
            <a:grpFill/>
            <a:ln w="19050">
              <a:solidFill>
                <a:srgbClr val="F68B1F"/>
              </a:solidFill>
            </a:ln>
          </p:spPr>
          <p:style>
            <a:lnRef idx="1">
              <a:schemeClr val="accent1"/>
            </a:lnRef>
            <a:fillRef idx="0">
              <a:schemeClr val="accent1"/>
            </a:fillRef>
            <a:effectRef idx="0">
              <a:schemeClr val="accent1"/>
            </a:effectRef>
            <a:fontRef idx="minor">
              <a:schemeClr val="tx1"/>
            </a:fontRef>
          </p:style>
        </p:cxnSp>
        <p:cxnSp>
          <p:nvCxnSpPr>
            <p:cNvPr id="239" name="Straight Connector 238"/>
            <p:cNvCxnSpPr>
              <a:stCxn id="9" idx="4"/>
              <a:endCxn id="7" idx="0"/>
            </p:cNvCxnSpPr>
            <p:nvPr/>
          </p:nvCxnSpPr>
          <p:spPr>
            <a:xfrm flipH="1">
              <a:off x="4064049" y="4056320"/>
              <a:ext cx="32004" cy="247072"/>
            </a:xfrm>
            <a:prstGeom prst="line">
              <a:avLst/>
            </a:prstGeom>
            <a:grpFill/>
            <a:ln w="19050">
              <a:solidFill>
                <a:srgbClr val="F68B1F"/>
              </a:solidFill>
            </a:ln>
          </p:spPr>
          <p:style>
            <a:lnRef idx="1">
              <a:schemeClr val="accent1"/>
            </a:lnRef>
            <a:fillRef idx="0">
              <a:schemeClr val="accent1"/>
            </a:fillRef>
            <a:effectRef idx="0">
              <a:schemeClr val="accent1"/>
            </a:effectRef>
            <a:fontRef idx="minor">
              <a:schemeClr val="tx1"/>
            </a:fontRef>
          </p:style>
        </p:cxnSp>
        <p:cxnSp>
          <p:nvCxnSpPr>
            <p:cNvPr id="240" name="Straight Connector 239"/>
            <p:cNvCxnSpPr>
              <a:stCxn id="18" idx="5"/>
              <a:endCxn id="7" idx="2"/>
            </p:cNvCxnSpPr>
            <p:nvPr/>
          </p:nvCxnSpPr>
          <p:spPr>
            <a:xfrm>
              <a:off x="3815224" y="4236789"/>
              <a:ext cx="212947" cy="102481"/>
            </a:xfrm>
            <a:prstGeom prst="line">
              <a:avLst/>
            </a:prstGeom>
            <a:grpFill/>
            <a:ln w="19050">
              <a:solidFill>
                <a:srgbClr val="F68B1F"/>
              </a:solidFill>
            </a:ln>
          </p:spPr>
          <p:style>
            <a:lnRef idx="1">
              <a:schemeClr val="accent1"/>
            </a:lnRef>
            <a:fillRef idx="0">
              <a:schemeClr val="accent1"/>
            </a:fillRef>
            <a:effectRef idx="0">
              <a:schemeClr val="accent1"/>
            </a:effectRef>
            <a:fontRef idx="minor">
              <a:schemeClr val="tx1"/>
            </a:fontRef>
          </p:style>
        </p:cxnSp>
        <p:cxnSp>
          <p:nvCxnSpPr>
            <p:cNvPr id="241" name="Straight Connector 240"/>
            <p:cNvCxnSpPr>
              <a:stCxn id="7" idx="2"/>
              <a:endCxn id="17" idx="6"/>
            </p:cNvCxnSpPr>
            <p:nvPr/>
          </p:nvCxnSpPr>
          <p:spPr>
            <a:xfrm flipH="1">
              <a:off x="3786108" y="4339270"/>
              <a:ext cx="242063" cy="89962"/>
            </a:xfrm>
            <a:prstGeom prst="line">
              <a:avLst/>
            </a:prstGeom>
            <a:grpFill/>
            <a:ln w="19050">
              <a:solidFill>
                <a:srgbClr val="F68B1F"/>
              </a:solidFill>
            </a:ln>
          </p:spPr>
          <p:style>
            <a:lnRef idx="1">
              <a:schemeClr val="accent1"/>
            </a:lnRef>
            <a:fillRef idx="0">
              <a:schemeClr val="accent1"/>
            </a:fillRef>
            <a:effectRef idx="0">
              <a:schemeClr val="accent1"/>
            </a:effectRef>
            <a:fontRef idx="minor">
              <a:schemeClr val="tx1"/>
            </a:fontRef>
          </p:style>
        </p:cxnSp>
        <p:cxnSp>
          <p:nvCxnSpPr>
            <p:cNvPr id="242" name="Straight Connector 241"/>
            <p:cNvCxnSpPr>
              <a:stCxn id="17" idx="3"/>
              <a:endCxn id="13" idx="7"/>
            </p:cNvCxnSpPr>
            <p:nvPr/>
          </p:nvCxnSpPr>
          <p:spPr>
            <a:xfrm flipH="1">
              <a:off x="3548524" y="4454601"/>
              <a:ext cx="176337" cy="286870"/>
            </a:xfrm>
            <a:prstGeom prst="line">
              <a:avLst/>
            </a:prstGeom>
            <a:grpFill/>
            <a:ln w="19050">
              <a:solidFill>
                <a:srgbClr val="F68B1F"/>
              </a:solidFill>
            </a:ln>
          </p:spPr>
          <p:style>
            <a:lnRef idx="1">
              <a:schemeClr val="accent1"/>
            </a:lnRef>
            <a:fillRef idx="0">
              <a:schemeClr val="accent1"/>
            </a:fillRef>
            <a:effectRef idx="0">
              <a:schemeClr val="accent1"/>
            </a:effectRef>
            <a:fontRef idx="minor">
              <a:schemeClr val="tx1"/>
            </a:fontRef>
          </p:style>
        </p:cxnSp>
        <p:cxnSp>
          <p:nvCxnSpPr>
            <p:cNvPr id="243" name="Straight Connector 242"/>
            <p:cNvCxnSpPr>
              <a:stCxn id="18" idx="3"/>
              <a:endCxn id="17" idx="0"/>
            </p:cNvCxnSpPr>
            <p:nvPr/>
          </p:nvCxnSpPr>
          <p:spPr>
            <a:xfrm flipH="1">
              <a:off x="3750231" y="4236789"/>
              <a:ext cx="14254" cy="156565"/>
            </a:xfrm>
            <a:prstGeom prst="line">
              <a:avLst/>
            </a:prstGeom>
            <a:grpFill/>
            <a:ln w="19050">
              <a:solidFill>
                <a:srgbClr val="F68B1F"/>
              </a:solidFill>
            </a:ln>
          </p:spPr>
          <p:style>
            <a:lnRef idx="1">
              <a:schemeClr val="accent1"/>
            </a:lnRef>
            <a:fillRef idx="0">
              <a:schemeClr val="accent1"/>
            </a:fillRef>
            <a:effectRef idx="0">
              <a:schemeClr val="accent1"/>
            </a:effectRef>
            <a:fontRef idx="minor">
              <a:schemeClr val="tx1"/>
            </a:fontRef>
          </p:style>
        </p:cxnSp>
        <p:cxnSp>
          <p:nvCxnSpPr>
            <p:cNvPr id="244" name="Straight Connector 243"/>
            <p:cNvCxnSpPr>
              <a:stCxn id="9" idx="2"/>
              <a:endCxn id="18" idx="7"/>
            </p:cNvCxnSpPr>
            <p:nvPr/>
          </p:nvCxnSpPr>
          <p:spPr>
            <a:xfrm flipH="1">
              <a:off x="3815224" y="4020443"/>
              <a:ext cx="244951" cy="165607"/>
            </a:xfrm>
            <a:prstGeom prst="line">
              <a:avLst/>
            </a:prstGeom>
            <a:grpFill/>
            <a:ln w="19050">
              <a:solidFill>
                <a:srgbClr val="F68B1F"/>
              </a:solidFill>
            </a:ln>
          </p:spPr>
          <p:style>
            <a:lnRef idx="1">
              <a:schemeClr val="accent1"/>
            </a:lnRef>
            <a:fillRef idx="0">
              <a:schemeClr val="accent1"/>
            </a:fillRef>
            <a:effectRef idx="0">
              <a:schemeClr val="accent1"/>
            </a:effectRef>
            <a:fontRef idx="minor">
              <a:schemeClr val="tx1"/>
            </a:fontRef>
          </p:style>
        </p:cxnSp>
        <p:cxnSp>
          <p:nvCxnSpPr>
            <p:cNvPr id="245" name="Straight Connector 244"/>
            <p:cNvCxnSpPr>
              <a:stCxn id="18" idx="1"/>
              <a:endCxn id="6" idx="4"/>
            </p:cNvCxnSpPr>
            <p:nvPr/>
          </p:nvCxnSpPr>
          <p:spPr>
            <a:xfrm flipH="1" flipV="1">
              <a:off x="3736389" y="4051300"/>
              <a:ext cx="28096" cy="134750"/>
            </a:xfrm>
            <a:prstGeom prst="line">
              <a:avLst/>
            </a:prstGeom>
            <a:grpFill/>
            <a:ln w="19050">
              <a:solidFill>
                <a:srgbClr val="F68B1F"/>
              </a:solidFill>
            </a:ln>
          </p:spPr>
          <p:style>
            <a:lnRef idx="1">
              <a:schemeClr val="accent1"/>
            </a:lnRef>
            <a:fillRef idx="0">
              <a:schemeClr val="accent1"/>
            </a:fillRef>
            <a:effectRef idx="0">
              <a:schemeClr val="accent1"/>
            </a:effectRef>
            <a:fontRef idx="minor">
              <a:schemeClr val="tx1"/>
            </a:fontRef>
          </p:style>
        </p:cxnSp>
        <p:cxnSp>
          <p:nvCxnSpPr>
            <p:cNvPr id="246" name="Straight Connector 245"/>
            <p:cNvCxnSpPr>
              <a:stCxn id="18" idx="2"/>
              <a:endCxn id="8" idx="6"/>
            </p:cNvCxnSpPr>
            <p:nvPr/>
          </p:nvCxnSpPr>
          <p:spPr>
            <a:xfrm flipH="1">
              <a:off x="3606276" y="4211420"/>
              <a:ext cx="147701" cy="0"/>
            </a:xfrm>
            <a:prstGeom prst="line">
              <a:avLst/>
            </a:prstGeom>
            <a:grpFill/>
            <a:ln w="19050">
              <a:solidFill>
                <a:srgbClr val="F68B1F"/>
              </a:solidFill>
            </a:ln>
          </p:spPr>
          <p:style>
            <a:lnRef idx="1">
              <a:schemeClr val="accent1"/>
            </a:lnRef>
            <a:fillRef idx="0">
              <a:schemeClr val="accent1"/>
            </a:fillRef>
            <a:effectRef idx="0">
              <a:schemeClr val="accent1"/>
            </a:effectRef>
            <a:fontRef idx="minor">
              <a:schemeClr val="tx1"/>
            </a:fontRef>
          </p:style>
        </p:cxnSp>
        <p:cxnSp>
          <p:nvCxnSpPr>
            <p:cNvPr id="247" name="Straight Connector 246"/>
            <p:cNvCxnSpPr>
              <a:stCxn id="17" idx="1"/>
              <a:endCxn id="8" idx="5"/>
            </p:cNvCxnSpPr>
            <p:nvPr/>
          </p:nvCxnSpPr>
          <p:spPr>
            <a:xfrm flipH="1" flipV="1">
              <a:off x="3595768" y="4236789"/>
              <a:ext cx="129093" cy="167073"/>
            </a:xfrm>
            <a:prstGeom prst="line">
              <a:avLst/>
            </a:prstGeom>
            <a:grpFill/>
            <a:ln w="19050">
              <a:solidFill>
                <a:srgbClr val="F68B1F"/>
              </a:solidFill>
            </a:ln>
          </p:spPr>
          <p:style>
            <a:lnRef idx="1">
              <a:schemeClr val="accent1"/>
            </a:lnRef>
            <a:fillRef idx="0">
              <a:schemeClr val="accent1"/>
            </a:fillRef>
            <a:effectRef idx="0">
              <a:schemeClr val="accent1"/>
            </a:effectRef>
            <a:fontRef idx="minor">
              <a:schemeClr val="tx1"/>
            </a:fontRef>
          </p:style>
        </p:cxnSp>
        <p:cxnSp>
          <p:nvCxnSpPr>
            <p:cNvPr id="248" name="Straight Connector 247"/>
            <p:cNvCxnSpPr>
              <a:stCxn id="17" idx="2"/>
              <a:endCxn id="19" idx="7"/>
            </p:cNvCxnSpPr>
            <p:nvPr/>
          </p:nvCxnSpPr>
          <p:spPr>
            <a:xfrm flipH="1">
              <a:off x="3556017" y="4429232"/>
              <a:ext cx="158336" cy="86627"/>
            </a:xfrm>
            <a:prstGeom prst="line">
              <a:avLst/>
            </a:prstGeom>
            <a:grpFill/>
            <a:ln w="19050">
              <a:solidFill>
                <a:srgbClr val="F68B1F"/>
              </a:solidFill>
            </a:ln>
          </p:spPr>
          <p:style>
            <a:lnRef idx="1">
              <a:schemeClr val="accent1"/>
            </a:lnRef>
            <a:fillRef idx="0">
              <a:schemeClr val="accent1"/>
            </a:fillRef>
            <a:effectRef idx="0">
              <a:schemeClr val="accent1"/>
            </a:effectRef>
            <a:fontRef idx="minor">
              <a:schemeClr val="tx1"/>
            </a:fontRef>
          </p:style>
        </p:cxnSp>
        <p:cxnSp>
          <p:nvCxnSpPr>
            <p:cNvPr id="249" name="Straight Connector 248"/>
            <p:cNvCxnSpPr>
              <a:stCxn id="19" idx="0"/>
              <a:endCxn id="8" idx="3"/>
            </p:cNvCxnSpPr>
            <p:nvPr/>
          </p:nvCxnSpPr>
          <p:spPr>
            <a:xfrm flipV="1">
              <a:off x="3530648" y="4236789"/>
              <a:ext cx="14381" cy="268562"/>
            </a:xfrm>
            <a:prstGeom prst="line">
              <a:avLst/>
            </a:prstGeom>
            <a:grpFill/>
            <a:ln w="19050">
              <a:solidFill>
                <a:srgbClr val="F68B1F"/>
              </a:solidFill>
            </a:ln>
          </p:spPr>
          <p:style>
            <a:lnRef idx="1">
              <a:schemeClr val="accent1"/>
            </a:lnRef>
            <a:fillRef idx="0">
              <a:schemeClr val="accent1"/>
            </a:fillRef>
            <a:effectRef idx="0">
              <a:schemeClr val="accent1"/>
            </a:effectRef>
            <a:fontRef idx="minor">
              <a:schemeClr val="tx1"/>
            </a:fontRef>
          </p:style>
        </p:cxnSp>
        <p:cxnSp>
          <p:nvCxnSpPr>
            <p:cNvPr id="250" name="Straight Connector 249"/>
            <p:cNvCxnSpPr>
              <a:stCxn id="19" idx="2"/>
              <a:endCxn id="14" idx="6"/>
            </p:cNvCxnSpPr>
            <p:nvPr/>
          </p:nvCxnSpPr>
          <p:spPr>
            <a:xfrm flipH="1" flipV="1">
              <a:off x="3348085" y="4503030"/>
              <a:ext cx="146685" cy="38199"/>
            </a:xfrm>
            <a:prstGeom prst="line">
              <a:avLst/>
            </a:prstGeom>
            <a:grpFill/>
            <a:ln w="19050">
              <a:solidFill>
                <a:srgbClr val="F68B1F"/>
              </a:solidFill>
            </a:ln>
          </p:spPr>
          <p:style>
            <a:lnRef idx="1">
              <a:schemeClr val="accent1"/>
            </a:lnRef>
            <a:fillRef idx="0">
              <a:schemeClr val="accent1"/>
            </a:fillRef>
            <a:effectRef idx="0">
              <a:schemeClr val="accent1"/>
            </a:effectRef>
            <a:fontRef idx="minor">
              <a:schemeClr val="tx1"/>
            </a:fontRef>
          </p:style>
        </p:cxnSp>
        <p:cxnSp>
          <p:nvCxnSpPr>
            <p:cNvPr id="251" name="Straight Connector 250"/>
            <p:cNvCxnSpPr>
              <a:stCxn id="13" idx="0"/>
              <a:endCxn id="19" idx="4"/>
            </p:cNvCxnSpPr>
            <p:nvPr/>
          </p:nvCxnSpPr>
          <p:spPr>
            <a:xfrm flipV="1">
              <a:off x="3523155" y="4577106"/>
              <a:ext cx="7493" cy="153857"/>
            </a:xfrm>
            <a:prstGeom prst="line">
              <a:avLst/>
            </a:prstGeom>
            <a:grpFill/>
            <a:ln w="19050">
              <a:solidFill>
                <a:srgbClr val="F68B1F"/>
              </a:solidFill>
            </a:ln>
          </p:spPr>
          <p:style>
            <a:lnRef idx="1">
              <a:schemeClr val="accent1"/>
            </a:lnRef>
            <a:fillRef idx="0">
              <a:schemeClr val="accent1"/>
            </a:fillRef>
            <a:effectRef idx="0">
              <a:schemeClr val="accent1"/>
            </a:effectRef>
            <a:fontRef idx="minor">
              <a:schemeClr val="tx1"/>
            </a:fontRef>
          </p:style>
        </p:cxnSp>
        <p:cxnSp>
          <p:nvCxnSpPr>
            <p:cNvPr id="252" name="Straight Connector 251"/>
            <p:cNvCxnSpPr>
              <a:stCxn id="13" idx="1"/>
              <a:endCxn id="14" idx="5"/>
            </p:cNvCxnSpPr>
            <p:nvPr/>
          </p:nvCxnSpPr>
          <p:spPr>
            <a:xfrm flipH="1" flipV="1">
              <a:off x="3337577" y="4528399"/>
              <a:ext cx="160208" cy="213072"/>
            </a:xfrm>
            <a:prstGeom prst="line">
              <a:avLst/>
            </a:prstGeom>
            <a:grpFill/>
            <a:ln w="19050">
              <a:solidFill>
                <a:srgbClr val="F68B1F"/>
              </a:solidFill>
            </a:ln>
          </p:spPr>
          <p:style>
            <a:lnRef idx="1">
              <a:schemeClr val="accent1"/>
            </a:lnRef>
            <a:fillRef idx="0">
              <a:schemeClr val="accent1"/>
            </a:fillRef>
            <a:effectRef idx="0">
              <a:schemeClr val="accent1"/>
            </a:effectRef>
            <a:fontRef idx="minor">
              <a:schemeClr val="tx1"/>
            </a:fontRef>
          </p:style>
        </p:cxnSp>
        <p:cxnSp>
          <p:nvCxnSpPr>
            <p:cNvPr id="253" name="Straight Connector 252"/>
            <p:cNvCxnSpPr>
              <a:stCxn id="13" idx="2"/>
              <a:endCxn id="20" idx="6"/>
            </p:cNvCxnSpPr>
            <p:nvPr/>
          </p:nvCxnSpPr>
          <p:spPr>
            <a:xfrm flipH="1">
              <a:off x="3348084" y="4766841"/>
              <a:ext cx="139193" cy="2322"/>
            </a:xfrm>
            <a:prstGeom prst="line">
              <a:avLst/>
            </a:prstGeom>
            <a:grpFill/>
            <a:ln w="19050">
              <a:solidFill>
                <a:srgbClr val="F68B1F"/>
              </a:solidFill>
            </a:ln>
          </p:spPr>
          <p:style>
            <a:lnRef idx="1">
              <a:schemeClr val="accent1"/>
            </a:lnRef>
            <a:fillRef idx="0">
              <a:schemeClr val="accent1"/>
            </a:fillRef>
            <a:effectRef idx="0">
              <a:schemeClr val="accent1"/>
            </a:effectRef>
            <a:fontRef idx="minor">
              <a:schemeClr val="tx1"/>
            </a:fontRef>
          </p:style>
        </p:cxnSp>
        <p:cxnSp>
          <p:nvCxnSpPr>
            <p:cNvPr id="254" name="Straight Connector 253"/>
            <p:cNvCxnSpPr>
              <a:stCxn id="14" idx="4"/>
              <a:endCxn id="20" idx="0"/>
            </p:cNvCxnSpPr>
            <p:nvPr/>
          </p:nvCxnSpPr>
          <p:spPr>
            <a:xfrm flipH="1">
              <a:off x="3312207" y="4538907"/>
              <a:ext cx="1" cy="194378"/>
            </a:xfrm>
            <a:prstGeom prst="line">
              <a:avLst/>
            </a:prstGeom>
            <a:grpFill/>
            <a:ln w="19050">
              <a:solidFill>
                <a:srgbClr val="F68B1F"/>
              </a:solidFill>
            </a:ln>
          </p:spPr>
          <p:style>
            <a:lnRef idx="1">
              <a:schemeClr val="accent1"/>
            </a:lnRef>
            <a:fillRef idx="0">
              <a:schemeClr val="accent1"/>
            </a:fillRef>
            <a:effectRef idx="0">
              <a:schemeClr val="accent1"/>
            </a:effectRef>
            <a:fontRef idx="minor">
              <a:schemeClr val="tx1"/>
            </a:fontRef>
          </p:style>
        </p:cxnSp>
        <p:cxnSp>
          <p:nvCxnSpPr>
            <p:cNvPr id="255" name="Straight Connector 254"/>
            <p:cNvCxnSpPr>
              <a:stCxn id="21" idx="0"/>
              <a:endCxn id="20" idx="4"/>
            </p:cNvCxnSpPr>
            <p:nvPr/>
          </p:nvCxnSpPr>
          <p:spPr>
            <a:xfrm flipV="1">
              <a:off x="3269795" y="4805040"/>
              <a:ext cx="42412" cy="181656"/>
            </a:xfrm>
            <a:prstGeom prst="line">
              <a:avLst/>
            </a:prstGeom>
            <a:grpFill/>
            <a:ln w="19050">
              <a:solidFill>
                <a:srgbClr val="F68B1F"/>
              </a:solidFill>
            </a:ln>
          </p:spPr>
          <p:style>
            <a:lnRef idx="1">
              <a:schemeClr val="accent1"/>
            </a:lnRef>
            <a:fillRef idx="0">
              <a:schemeClr val="accent1"/>
            </a:fillRef>
            <a:effectRef idx="0">
              <a:schemeClr val="accent1"/>
            </a:effectRef>
            <a:fontRef idx="minor">
              <a:schemeClr val="tx1"/>
            </a:fontRef>
          </p:style>
        </p:cxnSp>
        <p:cxnSp>
          <p:nvCxnSpPr>
            <p:cNvPr id="256" name="Straight Connector 255"/>
            <p:cNvCxnSpPr>
              <a:stCxn id="20" idx="2"/>
              <a:endCxn id="15" idx="6"/>
            </p:cNvCxnSpPr>
            <p:nvPr/>
          </p:nvCxnSpPr>
          <p:spPr>
            <a:xfrm flipH="1">
              <a:off x="3101706" y="4769163"/>
              <a:ext cx="174623" cy="71755"/>
            </a:xfrm>
            <a:prstGeom prst="line">
              <a:avLst/>
            </a:prstGeom>
            <a:grpFill/>
            <a:ln w="19050">
              <a:solidFill>
                <a:srgbClr val="F68B1F"/>
              </a:solidFill>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a:stCxn id="21" idx="1"/>
              <a:endCxn id="15" idx="5"/>
            </p:cNvCxnSpPr>
            <p:nvPr/>
          </p:nvCxnSpPr>
          <p:spPr>
            <a:xfrm flipH="1" flipV="1">
              <a:off x="3091198" y="4866287"/>
              <a:ext cx="153227" cy="130917"/>
            </a:xfrm>
            <a:prstGeom prst="line">
              <a:avLst/>
            </a:prstGeom>
            <a:grpFill/>
            <a:ln w="19050">
              <a:solidFill>
                <a:srgbClr val="F68B1F"/>
              </a:solidFill>
            </a:ln>
          </p:spPr>
          <p:style>
            <a:lnRef idx="1">
              <a:schemeClr val="accent1"/>
            </a:lnRef>
            <a:fillRef idx="0">
              <a:schemeClr val="accent1"/>
            </a:fillRef>
            <a:effectRef idx="0">
              <a:schemeClr val="accent1"/>
            </a:effectRef>
            <a:fontRef idx="minor">
              <a:schemeClr val="tx1"/>
            </a:fontRef>
          </p:style>
        </p:cxnSp>
        <p:cxnSp>
          <p:nvCxnSpPr>
            <p:cNvPr id="258" name="Straight Connector 257"/>
            <p:cNvCxnSpPr>
              <a:stCxn id="21" idx="2"/>
              <a:endCxn id="22" idx="6"/>
            </p:cNvCxnSpPr>
            <p:nvPr/>
          </p:nvCxnSpPr>
          <p:spPr>
            <a:xfrm flipH="1">
              <a:off x="3101706" y="5022574"/>
              <a:ext cx="132211" cy="30436"/>
            </a:xfrm>
            <a:prstGeom prst="line">
              <a:avLst/>
            </a:prstGeom>
            <a:grpFill/>
            <a:ln w="19050">
              <a:solidFill>
                <a:srgbClr val="F68B1F"/>
              </a:solidFill>
            </a:ln>
          </p:spPr>
          <p:style>
            <a:lnRef idx="1">
              <a:schemeClr val="accent1"/>
            </a:lnRef>
            <a:fillRef idx="0">
              <a:schemeClr val="accent1"/>
            </a:fillRef>
            <a:effectRef idx="0">
              <a:schemeClr val="accent1"/>
            </a:effectRef>
            <a:fontRef idx="minor">
              <a:schemeClr val="tx1"/>
            </a:fontRef>
          </p:style>
        </p:cxnSp>
        <p:cxnSp>
          <p:nvCxnSpPr>
            <p:cNvPr id="259" name="Straight Connector 258"/>
            <p:cNvCxnSpPr>
              <a:stCxn id="15" idx="4"/>
              <a:endCxn id="22" idx="0"/>
            </p:cNvCxnSpPr>
            <p:nvPr/>
          </p:nvCxnSpPr>
          <p:spPr>
            <a:xfrm>
              <a:off x="3065829" y="4876795"/>
              <a:ext cx="0" cy="140337"/>
            </a:xfrm>
            <a:prstGeom prst="line">
              <a:avLst/>
            </a:prstGeom>
            <a:grpFill/>
            <a:ln w="19050">
              <a:solidFill>
                <a:srgbClr val="F68B1F"/>
              </a:solidFill>
            </a:ln>
          </p:spPr>
          <p:style>
            <a:lnRef idx="1">
              <a:schemeClr val="accent1"/>
            </a:lnRef>
            <a:fillRef idx="0">
              <a:schemeClr val="accent1"/>
            </a:fillRef>
            <a:effectRef idx="0">
              <a:schemeClr val="accent1"/>
            </a:effectRef>
            <a:fontRef idx="minor">
              <a:schemeClr val="tx1"/>
            </a:fontRef>
          </p:style>
        </p:cxnSp>
        <p:cxnSp>
          <p:nvCxnSpPr>
            <p:cNvPr id="260" name="Straight Connector 259"/>
            <p:cNvCxnSpPr>
              <a:stCxn id="22" idx="3"/>
              <a:endCxn id="23" idx="6"/>
            </p:cNvCxnSpPr>
            <p:nvPr/>
          </p:nvCxnSpPr>
          <p:spPr>
            <a:xfrm flipH="1">
              <a:off x="2914605" y="5078379"/>
              <a:ext cx="125854" cy="61561"/>
            </a:xfrm>
            <a:prstGeom prst="line">
              <a:avLst/>
            </a:prstGeom>
            <a:grpFill/>
            <a:ln w="19050">
              <a:solidFill>
                <a:srgbClr val="F68B1F"/>
              </a:solidFill>
            </a:ln>
          </p:spPr>
          <p:style>
            <a:lnRef idx="1">
              <a:schemeClr val="accent1"/>
            </a:lnRef>
            <a:fillRef idx="0">
              <a:schemeClr val="accent1"/>
            </a:fillRef>
            <a:effectRef idx="0">
              <a:schemeClr val="accent1"/>
            </a:effectRef>
            <a:fontRef idx="minor">
              <a:schemeClr val="tx1"/>
            </a:fontRef>
          </p:style>
        </p:cxnSp>
        <p:cxnSp>
          <p:nvCxnSpPr>
            <p:cNvPr id="261" name="Straight Connector 260"/>
            <p:cNvCxnSpPr>
              <a:stCxn id="16" idx="0"/>
              <a:endCxn id="22" idx="4"/>
            </p:cNvCxnSpPr>
            <p:nvPr/>
          </p:nvCxnSpPr>
          <p:spPr>
            <a:xfrm flipV="1">
              <a:off x="3065829" y="5088887"/>
              <a:ext cx="0" cy="140338"/>
            </a:xfrm>
            <a:prstGeom prst="line">
              <a:avLst/>
            </a:prstGeom>
            <a:grpFill/>
            <a:ln w="19050">
              <a:solidFill>
                <a:srgbClr val="F68B1F"/>
              </a:solidFill>
            </a:ln>
          </p:spPr>
          <p:style>
            <a:lnRef idx="1">
              <a:schemeClr val="accent1"/>
            </a:lnRef>
            <a:fillRef idx="0">
              <a:schemeClr val="accent1"/>
            </a:fillRef>
            <a:effectRef idx="0">
              <a:schemeClr val="accent1"/>
            </a:effectRef>
            <a:fontRef idx="minor">
              <a:schemeClr val="tx1"/>
            </a:fontRef>
          </p:style>
        </p:cxnSp>
        <p:cxnSp>
          <p:nvCxnSpPr>
            <p:cNvPr id="262" name="Straight Connector 261"/>
            <p:cNvCxnSpPr>
              <a:stCxn id="16" idx="2"/>
              <a:endCxn id="24" idx="7"/>
            </p:cNvCxnSpPr>
            <p:nvPr/>
          </p:nvCxnSpPr>
          <p:spPr>
            <a:xfrm flipH="1">
              <a:off x="2806083" y="5265103"/>
              <a:ext cx="223868" cy="46385"/>
            </a:xfrm>
            <a:prstGeom prst="line">
              <a:avLst/>
            </a:prstGeom>
            <a:grpFill/>
            <a:ln w="19050">
              <a:solidFill>
                <a:srgbClr val="F68B1F"/>
              </a:solidFill>
            </a:ln>
          </p:spPr>
          <p:style>
            <a:lnRef idx="1">
              <a:schemeClr val="accent1"/>
            </a:lnRef>
            <a:fillRef idx="0">
              <a:schemeClr val="accent1"/>
            </a:fillRef>
            <a:effectRef idx="0">
              <a:schemeClr val="accent1"/>
            </a:effectRef>
            <a:fontRef idx="minor">
              <a:schemeClr val="tx1"/>
            </a:fontRef>
          </p:style>
        </p:cxnSp>
        <p:cxnSp>
          <p:nvCxnSpPr>
            <p:cNvPr id="263" name="Straight Connector 262"/>
            <p:cNvCxnSpPr>
              <a:stCxn id="16" idx="2"/>
              <a:endCxn id="23" idx="5"/>
            </p:cNvCxnSpPr>
            <p:nvPr/>
          </p:nvCxnSpPr>
          <p:spPr>
            <a:xfrm flipH="1" flipV="1">
              <a:off x="2904097" y="5165309"/>
              <a:ext cx="125854" cy="99794"/>
            </a:xfrm>
            <a:prstGeom prst="line">
              <a:avLst/>
            </a:prstGeom>
            <a:grpFill/>
            <a:ln w="19050">
              <a:solidFill>
                <a:srgbClr val="F68B1F"/>
              </a:solidFill>
            </a:ln>
          </p:spPr>
          <p:style>
            <a:lnRef idx="1">
              <a:schemeClr val="accent1"/>
            </a:lnRef>
            <a:fillRef idx="0">
              <a:schemeClr val="accent1"/>
            </a:fillRef>
            <a:effectRef idx="0">
              <a:schemeClr val="accent1"/>
            </a:effectRef>
            <a:fontRef idx="minor">
              <a:schemeClr val="tx1"/>
            </a:fontRef>
          </p:style>
        </p:cxnSp>
        <p:cxnSp>
          <p:nvCxnSpPr>
            <p:cNvPr id="264" name="Straight Connector 263"/>
            <p:cNvCxnSpPr>
              <a:stCxn id="16" idx="2"/>
              <a:endCxn id="26" idx="7"/>
            </p:cNvCxnSpPr>
            <p:nvPr/>
          </p:nvCxnSpPr>
          <p:spPr>
            <a:xfrm flipH="1">
              <a:off x="2877838" y="5265103"/>
              <a:ext cx="152113" cy="123331"/>
            </a:xfrm>
            <a:prstGeom prst="line">
              <a:avLst/>
            </a:prstGeom>
            <a:grpFill/>
            <a:ln w="19050">
              <a:solidFill>
                <a:srgbClr val="F68B1F"/>
              </a:solidFill>
            </a:ln>
          </p:spPr>
          <p:style>
            <a:lnRef idx="1">
              <a:schemeClr val="accent1"/>
            </a:lnRef>
            <a:fillRef idx="0">
              <a:schemeClr val="accent1"/>
            </a:fillRef>
            <a:effectRef idx="0">
              <a:schemeClr val="accent1"/>
            </a:effectRef>
            <a:fontRef idx="minor">
              <a:schemeClr val="tx1"/>
            </a:fontRef>
          </p:style>
        </p:cxnSp>
        <p:cxnSp>
          <p:nvCxnSpPr>
            <p:cNvPr id="265" name="Straight Connector 264"/>
            <p:cNvCxnSpPr>
              <a:stCxn id="26" idx="1"/>
              <a:endCxn id="24" idx="5"/>
            </p:cNvCxnSpPr>
            <p:nvPr/>
          </p:nvCxnSpPr>
          <p:spPr>
            <a:xfrm flipH="1" flipV="1">
              <a:off x="2806083" y="5362227"/>
              <a:ext cx="21016" cy="26207"/>
            </a:xfrm>
            <a:prstGeom prst="line">
              <a:avLst/>
            </a:prstGeom>
            <a:grpFill/>
            <a:ln w="19050">
              <a:solidFill>
                <a:srgbClr val="F68B1F"/>
              </a:solidFill>
            </a:ln>
          </p:spPr>
          <p:style>
            <a:lnRef idx="1">
              <a:schemeClr val="accent1"/>
            </a:lnRef>
            <a:fillRef idx="0">
              <a:schemeClr val="accent1"/>
            </a:fillRef>
            <a:effectRef idx="0">
              <a:schemeClr val="accent1"/>
            </a:effectRef>
            <a:fontRef idx="minor">
              <a:schemeClr val="tx1"/>
            </a:fontRef>
          </p:style>
        </p:cxnSp>
        <p:cxnSp>
          <p:nvCxnSpPr>
            <p:cNvPr id="266" name="Straight Connector 265"/>
            <p:cNvCxnSpPr>
              <a:stCxn id="26" idx="3"/>
              <a:endCxn id="25" idx="7"/>
            </p:cNvCxnSpPr>
            <p:nvPr/>
          </p:nvCxnSpPr>
          <p:spPr>
            <a:xfrm flipH="1">
              <a:off x="2684068" y="5439173"/>
              <a:ext cx="143031" cy="121072"/>
            </a:xfrm>
            <a:prstGeom prst="line">
              <a:avLst/>
            </a:prstGeom>
            <a:grpFill/>
            <a:ln w="19050">
              <a:solidFill>
                <a:srgbClr val="F68B1F"/>
              </a:solidFill>
            </a:ln>
          </p:spPr>
          <p:style>
            <a:lnRef idx="1">
              <a:schemeClr val="accent1"/>
            </a:lnRef>
            <a:fillRef idx="0">
              <a:schemeClr val="accent1"/>
            </a:fillRef>
            <a:effectRef idx="0">
              <a:schemeClr val="accent1"/>
            </a:effectRef>
            <a:fontRef idx="minor">
              <a:schemeClr val="tx1"/>
            </a:fontRef>
          </p:style>
        </p:cxnSp>
        <p:cxnSp>
          <p:nvCxnSpPr>
            <p:cNvPr id="267" name="Straight Connector 266"/>
            <p:cNvCxnSpPr>
              <a:stCxn id="27" idx="2"/>
              <a:endCxn id="26" idx="6"/>
            </p:cNvCxnSpPr>
            <p:nvPr/>
          </p:nvCxnSpPr>
          <p:spPr>
            <a:xfrm flipH="1">
              <a:off x="2888346" y="5396339"/>
              <a:ext cx="69850" cy="17465"/>
            </a:xfrm>
            <a:prstGeom prst="line">
              <a:avLst/>
            </a:prstGeom>
            <a:grpFill/>
            <a:ln w="19050">
              <a:solidFill>
                <a:srgbClr val="F68B1F"/>
              </a:solidFill>
            </a:ln>
          </p:spPr>
          <p:style>
            <a:lnRef idx="1">
              <a:schemeClr val="accent1"/>
            </a:lnRef>
            <a:fillRef idx="0">
              <a:schemeClr val="accent1"/>
            </a:fillRef>
            <a:effectRef idx="0">
              <a:schemeClr val="accent1"/>
            </a:effectRef>
            <a:fontRef idx="minor">
              <a:schemeClr val="tx1"/>
            </a:fontRef>
          </p:style>
        </p:cxnSp>
        <p:cxnSp>
          <p:nvCxnSpPr>
            <p:cNvPr id="268" name="Straight Connector 267"/>
            <p:cNvCxnSpPr>
              <a:stCxn id="26" idx="4"/>
              <a:endCxn id="12" idx="0"/>
            </p:cNvCxnSpPr>
            <p:nvPr/>
          </p:nvCxnSpPr>
          <p:spPr>
            <a:xfrm>
              <a:off x="2852469" y="5449681"/>
              <a:ext cx="0" cy="122444"/>
            </a:xfrm>
            <a:prstGeom prst="line">
              <a:avLst/>
            </a:prstGeom>
            <a:grpFill/>
            <a:ln w="19050">
              <a:solidFill>
                <a:srgbClr val="F68B1F"/>
              </a:solidFill>
            </a:ln>
          </p:spPr>
          <p:style>
            <a:lnRef idx="1">
              <a:schemeClr val="accent1"/>
            </a:lnRef>
            <a:fillRef idx="0">
              <a:schemeClr val="accent1"/>
            </a:fillRef>
            <a:effectRef idx="0">
              <a:schemeClr val="accent1"/>
            </a:effectRef>
            <a:fontRef idx="minor">
              <a:schemeClr val="tx1"/>
            </a:fontRef>
          </p:style>
        </p:cxnSp>
        <p:cxnSp>
          <p:nvCxnSpPr>
            <p:cNvPr id="269" name="Straight Connector 268"/>
            <p:cNvCxnSpPr>
              <a:stCxn id="34" idx="3"/>
              <a:endCxn id="33" idx="7"/>
            </p:cNvCxnSpPr>
            <p:nvPr/>
          </p:nvCxnSpPr>
          <p:spPr>
            <a:xfrm flipH="1">
              <a:off x="2429274" y="6215821"/>
              <a:ext cx="44922" cy="82224"/>
            </a:xfrm>
            <a:prstGeom prst="line">
              <a:avLst/>
            </a:prstGeom>
            <a:grpFill/>
            <a:ln w="19050">
              <a:solidFill>
                <a:srgbClr val="F68B1F"/>
              </a:solidFill>
            </a:ln>
          </p:spPr>
          <p:style>
            <a:lnRef idx="1">
              <a:schemeClr val="accent1"/>
            </a:lnRef>
            <a:fillRef idx="0">
              <a:schemeClr val="accent1"/>
            </a:fillRef>
            <a:effectRef idx="0">
              <a:schemeClr val="accent1"/>
            </a:effectRef>
            <a:fontRef idx="minor">
              <a:schemeClr val="tx1"/>
            </a:fontRef>
          </p:style>
        </p:cxnSp>
        <p:cxnSp>
          <p:nvCxnSpPr>
            <p:cNvPr id="270" name="Straight Connector 269"/>
            <p:cNvCxnSpPr>
              <a:stCxn id="32" idx="1"/>
              <a:endCxn id="34" idx="5"/>
            </p:cNvCxnSpPr>
            <p:nvPr/>
          </p:nvCxnSpPr>
          <p:spPr>
            <a:xfrm flipH="1" flipV="1">
              <a:off x="2524935" y="6215821"/>
              <a:ext cx="52034" cy="82225"/>
            </a:xfrm>
            <a:prstGeom prst="line">
              <a:avLst/>
            </a:prstGeom>
            <a:grpFill/>
            <a:ln w="19050">
              <a:solidFill>
                <a:srgbClr val="F68B1F"/>
              </a:solidFill>
            </a:ln>
          </p:spPr>
          <p:style>
            <a:lnRef idx="1">
              <a:schemeClr val="accent1"/>
            </a:lnRef>
            <a:fillRef idx="0">
              <a:schemeClr val="accent1"/>
            </a:fillRef>
            <a:effectRef idx="0">
              <a:schemeClr val="accent1"/>
            </a:effectRef>
            <a:fontRef idx="minor">
              <a:schemeClr val="tx1"/>
            </a:fontRef>
          </p:style>
        </p:cxnSp>
        <p:cxnSp>
          <p:nvCxnSpPr>
            <p:cNvPr id="271" name="Straight Connector 270"/>
            <p:cNvCxnSpPr>
              <a:stCxn id="31" idx="3"/>
              <a:endCxn id="34" idx="7"/>
            </p:cNvCxnSpPr>
            <p:nvPr/>
          </p:nvCxnSpPr>
          <p:spPr>
            <a:xfrm flipH="1">
              <a:off x="2524935" y="6089922"/>
              <a:ext cx="50607" cy="75160"/>
            </a:xfrm>
            <a:prstGeom prst="line">
              <a:avLst/>
            </a:prstGeom>
            <a:grpFill/>
            <a:ln w="19050">
              <a:solidFill>
                <a:srgbClr val="F68B1F"/>
              </a:solidFill>
            </a:ln>
          </p:spPr>
          <p:style>
            <a:lnRef idx="1">
              <a:schemeClr val="accent1"/>
            </a:lnRef>
            <a:fillRef idx="0">
              <a:schemeClr val="accent1"/>
            </a:fillRef>
            <a:effectRef idx="0">
              <a:schemeClr val="accent1"/>
            </a:effectRef>
            <a:fontRef idx="minor">
              <a:schemeClr val="tx1"/>
            </a:fontRef>
          </p:style>
        </p:cxnSp>
        <p:cxnSp>
          <p:nvCxnSpPr>
            <p:cNvPr id="272" name="Straight Connector 271"/>
            <p:cNvCxnSpPr>
              <a:stCxn id="31" idx="4"/>
              <a:endCxn id="32" idx="0"/>
            </p:cNvCxnSpPr>
            <p:nvPr/>
          </p:nvCxnSpPr>
          <p:spPr>
            <a:xfrm>
              <a:off x="2600912" y="6100430"/>
              <a:ext cx="1427" cy="187108"/>
            </a:xfrm>
            <a:prstGeom prst="line">
              <a:avLst/>
            </a:prstGeom>
            <a:grpFill/>
            <a:ln w="19050">
              <a:solidFill>
                <a:srgbClr val="F68B1F"/>
              </a:solidFill>
            </a:ln>
          </p:spPr>
          <p:style>
            <a:lnRef idx="1">
              <a:schemeClr val="accent1"/>
            </a:lnRef>
            <a:fillRef idx="0">
              <a:schemeClr val="accent1"/>
            </a:fillRef>
            <a:effectRef idx="0">
              <a:schemeClr val="accent1"/>
            </a:effectRef>
            <a:fontRef idx="minor">
              <a:schemeClr val="tx1"/>
            </a:fontRef>
          </p:style>
        </p:cxnSp>
        <p:cxnSp>
          <p:nvCxnSpPr>
            <p:cNvPr id="273" name="Straight Connector 272"/>
            <p:cNvCxnSpPr>
              <a:stCxn id="29" idx="3"/>
              <a:endCxn id="31" idx="7"/>
            </p:cNvCxnSpPr>
            <p:nvPr/>
          </p:nvCxnSpPr>
          <p:spPr>
            <a:xfrm flipH="1">
              <a:off x="2626281" y="5976741"/>
              <a:ext cx="159701" cy="62442"/>
            </a:xfrm>
            <a:prstGeom prst="line">
              <a:avLst/>
            </a:prstGeom>
            <a:grpFill/>
            <a:ln w="19050">
              <a:solidFill>
                <a:srgbClr val="F68B1F"/>
              </a:solidFill>
            </a:ln>
          </p:spPr>
          <p:style>
            <a:lnRef idx="1">
              <a:schemeClr val="accent1"/>
            </a:lnRef>
            <a:fillRef idx="0">
              <a:schemeClr val="accent1"/>
            </a:fillRef>
            <a:effectRef idx="0">
              <a:schemeClr val="accent1"/>
            </a:effectRef>
            <a:fontRef idx="minor">
              <a:schemeClr val="tx1"/>
            </a:fontRef>
          </p:style>
        </p:cxnSp>
        <p:cxnSp>
          <p:nvCxnSpPr>
            <p:cNvPr id="274" name="Straight Connector 273"/>
            <p:cNvCxnSpPr>
              <a:stCxn id="30" idx="4"/>
              <a:endCxn id="31" idx="0"/>
            </p:cNvCxnSpPr>
            <p:nvPr/>
          </p:nvCxnSpPr>
          <p:spPr>
            <a:xfrm>
              <a:off x="2538682" y="5909883"/>
              <a:ext cx="62230" cy="118792"/>
            </a:xfrm>
            <a:prstGeom prst="line">
              <a:avLst/>
            </a:prstGeom>
            <a:grpFill/>
            <a:ln w="19050">
              <a:solidFill>
                <a:srgbClr val="F68B1F"/>
              </a:solidFill>
            </a:ln>
          </p:spPr>
          <p:style>
            <a:lnRef idx="1">
              <a:schemeClr val="accent1"/>
            </a:lnRef>
            <a:fillRef idx="0">
              <a:schemeClr val="accent1"/>
            </a:fillRef>
            <a:effectRef idx="0">
              <a:schemeClr val="accent1"/>
            </a:effectRef>
            <a:fontRef idx="minor">
              <a:schemeClr val="tx1"/>
            </a:fontRef>
          </p:style>
        </p:cxnSp>
        <p:cxnSp>
          <p:nvCxnSpPr>
            <p:cNvPr id="275" name="Straight Connector 274"/>
            <p:cNvCxnSpPr>
              <a:stCxn id="30" idx="3"/>
              <a:endCxn id="34" idx="0"/>
            </p:cNvCxnSpPr>
            <p:nvPr/>
          </p:nvCxnSpPr>
          <p:spPr>
            <a:xfrm flipH="1">
              <a:off x="2499566" y="5899375"/>
              <a:ext cx="13746" cy="255199"/>
            </a:xfrm>
            <a:prstGeom prst="line">
              <a:avLst/>
            </a:prstGeom>
            <a:grpFill/>
            <a:ln w="19050">
              <a:solidFill>
                <a:srgbClr val="F68B1F"/>
              </a:solidFill>
            </a:ln>
          </p:spPr>
          <p:style>
            <a:lnRef idx="1">
              <a:schemeClr val="accent1"/>
            </a:lnRef>
            <a:fillRef idx="0">
              <a:schemeClr val="accent1"/>
            </a:fillRef>
            <a:effectRef idx="0">
              <a:schemeClr val="accent1"/>
            </a:effectRef>
            <a:fontRef idx="minor">
              <a:schemeClr val="tx1"/>
            </a:fontRef>
          </p:style>
        </p:cxnSp>
        <p:cxnSp>
          <p:nvCxnSpPr>
            <p:cNvPr id="276" name="Straight Connector 275"/>
            <p:cNvCxnSpPr>
              <a:stCxn id="28" idx="3"/>
              <a:endCxn id="30" idx="7"/>
            </p:cNvCxnSpPr>
            <p:nvPr/>
          </p:nvCxnSpPr>
          <p:spPr>
            <a:xfrm flipH="1">
              <a:off x="2564051" y="5795181"/>
              <a:ext cx="105155" cy="53455"/>
            </a:xfrm>
            <a:prstGeom prst="line">
              <a:avLst/>
            </a:prstGeom>
            <a:grpFill/>
            <a:ln w="19050">
              <a:solidFill>
                <a:srgbClr val="F68B1F"/>
              </a:solidFill>
            </a:ln>
          </p:spPr>
          <p:style>
            <a:lnRef idx="1">
              <a:schemeClr val="accent1"/>
            </a:lnRef>
            <a:fillRef idx="0">
              <a:schemeClr val="accent1"/>
            </a:fillRef>
            <a:effectRef idx="0">
              <a:schemeClr val="accent1"/>
            </a:effectRef>
            <a:fontRef idx="minor">
              <a:schemeClr val="tx1"/>
            </a:fontRef>
          </p:style>
        </p:cxnSp>
        <p:cxnSp>
          <p:nvCxnSpPr>
            <p:cNvPr id="277" name="Straight Connector 276"/>
            <p:cNvCxnSpPr>
              <a:stCxn id="28" idx="1"/>
              <a:endCxn id="25" idx="4"/>
            </p:cNvCxnSpPr>
            <p:nvPr/>
          </p:nvCxnSpPr>
          <p:spPr>
            <a:xfrm flipH="1" flipV="1">
              <a:off x="2658699" y="5621492"/>
              <a:ext cx="10507" cy="122950"/>
            </a:xfrm>
            <a:prstGeom prst="line">
              <a:avLst/>
            </a:prstGeom>
            <a:grpFill/>
            <a:ln w="19050">
              <a:solidFill>
                <a:srgbClr val="F68B1F"/>
              </a:solidFill>
            </a:ln>
          </p:spPr>
          <p:style>
            <a:lnRef idx="1">
              <a:schemeClr val="accent1"/>
            </a:lnRef>
            <a:fillRef idx="0">
              <a:schemeClr val="accent1"/>
            </a:fillRef>
            <a:effectRef idx="0">
              <a:schemeClr val="accent1"/>
            </a:effectRef>
            <a:fontRef idx="minor">
              <a:schemeClr val="tx1"/>
            </a:fontRef>
          </p:style>
        </p:cxnSp>
        <p:cxnSp>
          <p:nvCxnSpPr>
            <p:cNvPr id="278" name="Straight Connector 277"/>
            <p:cNvCxnSpPr>
              <a:stCxn id="12" idx="2"/>
              <a:endCxn id="25" idx="6"/>
            </p:cNvCxnSpPr>
            <p:nvPr/>
          </p:nvCxnSpPr>
          <p:spPr>
            <a:xfrm flipH="1" flipV="1">
              <a:off x="2694576" y="5585615"/>
              <a:ext cx="122015" cy="22388"/>
            </a:xfrm>
            <a:prstGeom prst="line">
              <a:avLst/>
            </a:prstGeom>
            <a:grpFill/>
            <a:ln w="19050">
              <a:solidFill>
                <a:srgbClr val="F68B1F"/>
              </a:solidFill>
            </a:ln>
          </p:spPr>
          <p:style>
            <a:lnRef idx="1">
              <a:schemeClr val="accent1"/>
            </a:lnRef>
            <a:fillRef idx="0">
              <a:schemeClr val="accent1"/>
            </a:fillRef>
            <a:effectRef idx="0">
              <a:schemeClr val="accent1"/>
            </a:effectRef>
            <a:fontRef idx="minor">
              <a:schemeClr val="tx1"/>
            </a:fontRef>
          </p:style>
        </p:cxnSp>
        <p:cxnSp>
          <p:nvCxnSpPr>
            <p:cNvPr id="279" name="Straight Connector 278"/>
            <p:cNvCxnSpPr>
              <a:stCxn id="12" idx="2"/>
              <a:endCxn id="28" idx="7"/>
            </p:cNvCxnSpPr>
            <p:nvPr/>
          </p:nvCxnSpPr>
          <p:spPr>
            <a:xfrm flipH="1">
              <a:off x="2719945" y="5608003"/>
              <a:ext cx="96646" cy="136439"/>
            </a:xfrm>
            <a:prstGeom prst="line">
              <a:avLst/>
            </a:prstGeom>
            <a:grpFill/>
            <a:ln w="19050">
              <a:solidFill>
                <a:srgbClr val="F68B1F"/>
              </a:solidFill>
            </a:ln>
          </p:spPr>
          <p:style>
            <a:lnRef idx="1">
              <a:schemeClr val="accent1"/>
            </a:lnRef>
            <a:fillRef idx="0">
              <a:schemeClr val="accent1"/>
            </a:fillRef>
            <a:effectRef idx="0">
              <a:schemeClr val="accent1"/>
            </a:effectRef>
            <a:fontRef idx="minor">
              <a:schemeClr val="tx1"/>
            </a:fontRef>
          </p:style>
        </p:cxnSp>
        <p:cxnSp>
          <p:nvCxnSpPr>
            <p:cNvPr id="280" name="Straight Connector 279"/>
            <p:cNvCxnSpPr>
              <a:stCxn id="55" idx="2"/>
              <a:endCxn id="28" idx="6"/>
            </p:cNvCxnSpPr>
            <p:nvPr/>
          </p:nvCxnSpPr>
          <p:spPr>
            <a:xfrm flipH="1">
              <a:off x="2730453" y="5738015"/>
              <a:ext cx="44768" cy="31797"/>
            </a:xfrm>
            <a:prstGeom prst="line">
              <a:avLst/>
            </a:prstGeom>
            <a:grpFill/>
            <a:ln w="19050">
              <a:solidFill>
                <a:srgbClr val="F68B1F"/>
              </a:solidFill>
            </a:ln>
          </p:spPr>
          <p:style>
            <a:lnRef idx="1">
              <a:schemeClr val="accent1"/>
            </a:lnRef>
            <a:fillRef idx="0">
              <a:schemeClr val="accent1"/>
            </a:fillRef>
            <a:effectRef idx="0">
              <a:schemeClr val="accent1"/>
            </a:effectRef>
            <a:fontRef idx="minor">
              <a:schemeClr val="tx1"/>
            </a:fontRef>
          </p:style>
        </p:cxnSp>
        <p:cxnSp>
          <p:nvCxnSpPr>
            <p:cNvPr id="281" name="Straight Connector 280"/>
            <p:cNvCxnSpPr>
              <a:stCxn id="35" idx="2"/>
              <a:endCxn id="55" idx="5"/>
            </p:cNvCxnSpPr>
            <p:nvPr/>
          </p:nvCxnSpPr>
          <p:spPr>
            <a:xfrm flipH="1" flipV="1">
              <a:off x="2836468" y="5763384"/>
              <a:ext cx="51877" cy="38818"/>
            </a:xfrm>
            <a:prstGeom prst="line">
              <a:avLst/>
            </a:prstGeom>
            <a:grpFill/>
            <a:ln w="19050">
              <a:solidFill>
                <a:srgbClr val="F68B1F"/>
              </a:solidFill>
            </a:ln>
          </p:spPr>
          <p:style>
            <a:lnRef idx="1">
              <a:schemeClr val="accent1"/>
            </a:lnRef>
            <a:fillRef idx="0">
              <a:schemeClr val="accent1"/>
            </a:fillRef>
            <a:effectRef idx="0">
              <a:schemeClr val="accent1"/>
            </a:effectRef>
            <a:fontRef idx="minor">
              <a:schemeClr val="tx1"/>
            </a:fontRef>
          </p:style>
        </p:cxnSp>
        <p:cxnSp>
          <p:nvCxnSpPr>
            <p:cNvPr id="282" name="Straight Connector 281"/>
            <p:cNvCxnSpPr>
              <a:stCxn id="29" idx="0"/>
              <a:endCxn id="55" idx="4"/>
            </p:cNvCxnSpPr>
            <p:nvPr/>
          </p:nvCxnSpPr>
          <p:spPr>
            <a:xfrm flipH="1" flipV="1">
              <a:off x="2811099" y="5773892"/>
              <a:ext cx="253" cy="141602"/>
            </a:xfrm>
            <a:prstGeom prst="line">
              <a:avLst/>
            </a:prstGeom>
            <a:grpFill/>
            <a:ln w="19050">
              <a:solidFill>
                <a:srgbClr val="F68B1F"/>
              </a:solidFill>
            </a:ln>
          </p:spPr>
          <p:style>
            <a:lnRef idx="1">
              <a:schemeClr val="accent1"/>
            </a:lnRef>
            <a:fillRef idx="0">
              <a:schemeClr val="accent1"/>
            </a:fillRef>
            <a:effectRef idx="0">
              <a:schemeClr val="accent1"/>
            </a:effectRef>
            <a:fontRef idx="minor">
              <a:schemeClr val="tx1"/>
            </a:fontRef>
          </p:style>
        </p:cxnSp>
        <p:cxnSp>
          <p:nvCxnSpPr>
            <p:cNvPr id="283" name="Straight Connector 282"/>
            <p:cNvCxnSpPr>
              <a:stCxn id="29" idx="2"/>
              <a:endCxn id="30" idx="6"/>
            </p:cNvCxnSpPr>
            <p:nvPr/>
          </p:nvCxnSpPr>
          <p:spPr>
            <a:xfrm flipH="1" flipV="1">
              <a:off x="2574559" y="5874006"/>
              <a:ext cx="200915" cy="77366"/>
            </a:xfrm>
            <a:prstGeom prst="line">
              <a:avLst/>
            </a:prstGeom>
            <a:grpFill/>
            <a:ln w="19050">
              <a:solidFill>
                <a:srgbClr val="F68B1F"/>
              </a:solidFill>
            </a:ln>
          </p:spPr>
          <p:style>
            <a:lnRef idx="1">
              <a:schemeClr val="accent1"/>
            </a:lnRef>
            <a:fillRef idx="0">
              <a:schemeClr val="accent1"/>
            </a:fillRef>
            <a:effectRef idx="0">
              <a:schemeClr val="accent1"/>
            </a:effectRef>
            <a:fontRef idx="minor">
              <a:schemeClr val="tx1"/>
            </a:fontRef>
          </p:style>
        </p:cxnSp>
        <p:cxnSp>
          <p:nvCxnSpPr>
            <p:cNvPr id="284" name="Straight Connector 283"/>
            <p:cNvCxnSpPr>
              <a:stCxn id="29" idx="1"/>
              <a:endCxn id="28" idx="5"/>
            </p:cNvCxnSpPr>
            <p:nvPr/>
          </p:nvCxnSpPr>
          <p:spPr>
            <a:xfrm flipH="1" flipV="1">
              <a:off x="2719945" y="5795181"/>
              <a:ext cx="66037" cy="130821"/>
            </a:xfrm>
            <a:prstGeom prst="line">
              <a:avLst/>
            </a:prstGeom>
            <a:grpFill/>
            <a:ln w="19050">
              <a:solidFill>
                <a:srgbClr val="F68B1F"/>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78231263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 name="Oval 263"/>
          <p:cNvSpPr/>
          <p:nvPr/>
        </p:nvSpPr>
        <p:spPr>
          <a:xfrm>
            <a:off x="-2208658" y="2971928"/>
            <a:ext cx="16286660" cy="4846192"/>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b="1" dirty="0" smtClean="0">
              <a:latin typeface="Source Sans Pro" panose="020B0503030403020204" pitchFamily="34" charset="0"/>
              <a:ea typeface="Source Sans Pro" panose="020B0503030403020204" pitchFamily="34" charset="0"/>
            </a:endParaRPr>
          </a:p>
        </p:txBody>
      </p:sp>
      <p:grpSp>
        <p:nvGrpSpPr>
          <p:cNvPr id="39" name="Group 38"/>
          <p:cNvGrpSpPr/>
          <p:nvPr/>
        </p:nvGrpSpPr>
        <p:grpSpPr>
          <a:xfrm>
            <a:off x="-375138" y="3016066"/>
            <a:ext cx="12895384" cy="2991624"/>
            <a:chOff x="-322535" y="3311608"/>
            <a:chExt cx="12895384" cy="2991624"/>
          </a:xfrm>
        </p:grpSpPr>
        <p:sp>
          <p:nvSpPr>
            <p:cNvPr id="6" name="Oval 5"/>
            <p:cNvSpPr/>
            <p:nvPr/>
          </p:nvSpPr>
          <p:spPr>
            <a:xfrm>
              <a:off x="-322535" y="3311608"/>
              <a:ext cx="12895384" cy="2991624"/>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b="1" dirty="0" smtClean="0">
                <a:latin typeface="Source Sans Pro" panose="020B0503030403020204" pitchFamily="34" charset="0"/>
                <a:ea typeface="Source Sans Pro" panose="020B0503030403020204" pitchFamily="34" charset="0"/>
              </a:endParaRPr>
            </a:p>
          </p:txBody>
        </p:sp>
        <p:sp>
          <p:nvSpPr>
            <p:cNvPr id="7" name="Oval 6"/>
            <p:cNvSpPr/>
            <p:nvPr/>
          </p:nvSpPr>
          <p:spPr>
            <a:xfrm>
              <a:off x="1025323" y="3365153"/>
              <a:ext cx="10002476" cy="2093311"/>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b="1" dirty="0" smtClean="0">
                <a:latin typeface="Source Sans Pro" panose="020B0503030403020204" pitchFamily="34" charset="0"/>
                <a:ea typeface="Source Sans Pro" panose="020B0503030403020204" pitchFamily="34" charset="0"/>
              </a:endParaRPr>
            </a:p>
          </p:txBody>
        </p:sp>
        <p:sp>
          <p:nvSpPr>
            <p:cNvPr id="8" name="Oval 7"/>
            <p:cNvSpPr/>
            <p:nvPr/>
          </p:nvSpPr>
          <p:spPr>
            <a:xfrm>
              <a:off x="2586021" y="3369137"/>
              <a:ext cx="6881081" cy="1440068"/>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b="1" dirty="0" smtClean="0">
                <a:latin typeface="Source Sans Pro" panose="020B0503030403020204" pitchFamily="34" charset="0"/>
                <a:ea typeface="Source Sans Pro" panose="020B0503030403020204" pitchFamily="34" charset="0"/>
              </a:endParaRPr>
            </a:p>
          </p:txBody>
        </p:sp>
        <p:sp>
          <p:nvSpPr>
            <p:cNvPr id="9" name="Oval 8"/>
            <p:cNvSpPr/>
            <p:nvPr/>
          </p:nvSpPr>
          <p:spPr>
            <a:xfrm>
              <a:off x="4204673" y="3442140"/>
              <a:ext cx="3643776" cy="762567"/>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b="1" dirty="0" smtClean="0">
                <a:latin typeface="Source Sans Pro" panose="020B0503030403020204" pitchFamily="34" charset="0"/>
                <a:ea typeface="Source Sans Pro" panose="020B0503030403020204" pitchFamily="34" charset="0"/>
              </a:endParaRPr>
            </a:p>
          </p:txBody>
        </p:sp>
      </p:grpSp>
      <p:grpSp>
        <p:nvGrpSpPr>
          <p:cNvPr id="10" name="Group 9"/>
          <p:cNvGrpSpPr/>
          <p:nvPr/>
        </p:nvGrpSpPr>
        <p:grpSpPr>
          <a:xfrm>
            <a:off x="5602231" y="2446523"/>
            <a:ext cx="727126" cy="1154209"/>
            <a:chOff x="5329169" y="4671667"/>
            <a:chExt cx="727126" cy="1154209"/>
          </a:xfrm>
        </p:grpSpPr>
        <p:grpSp>
          <p:nvGrpSpPr>
            <p:cNvPr id="11" name="Group 10"/>
            <p:cNvGrpSpPr/>
            <p:nvPr/>
          </p:nvGrpSpPr>
          <p:grpSpPr>
            <a:xfrm>
              <a:off x="5329169" y="4671667"/>
              <a:ext cx="727126" cy="1154209"/>
              <a:chOff x="5329169" y="4671667"/>
              <a:chExt cx="727126" cy="1154209"/>
            </a:xfrm>
          </p:grpSpPr>
          <p:sp>
            <p:nvSpPr>
              <p:cNvPr id="13" name="Rounded Rectangle 12"/>
              <p:cNvSpPr/>
              <p:nvPr/>
            </p:nvSpPr>
            <p:spPr>
              <a:xfrm>
                <a:off x="5423135" y="4671667"/>
                <a:ext cx="346135" cy="710043"/>
              </a:xfrm>
              <a:prstGeom prst="roundRect">
                <a:avLst>
                  <a:gd name="adj" fmla="val 8940"/>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b="1" dirty="0" smtClean="0">
                  <a:latin typeface="Source Sans Pro" panose="020B0503030403020204" pitchFamily="34" charset="0"/>
                  <a:ea typeface="Source Sans Pro" panose="020B0503030403020204" pitchFamily="34" charset="0"/>
                </a:endParaRPr>
              </a:p>
            </p:txBody>
          </p:sp>
          <p:sp>
            <p:nvSpPr>
              <p:cNvPr id="14" name="Rounded Rectangle 13"/>
              <p:cNvSpPr/>
              <p:nvPr/>
            </p:nvSpPr>
            <p:spPr>
              <a:xfrm>
                <a:off x="5450998" y="4711300"/>
                <a:ext cx="293624" cy="594908"/>
              </a:xfrm>
              <a:prstGeom prst="roundRect">
                <a:avLst>
                  <a:gd name="adj" fmla="val 894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b="1" dirty="0" smtClean="0">
                  <a:latin typeface="Source Sans Pro" panose="020B0503030403020204" pitchFamily="34" charset="0"/>
                  <a:ea typeface="Source Sans Pro" panose="020B0503030403020204" pitchFamily="34" charset="0"/>
                </a:endParaRPr>
              </a:p>
            </p:txBody>
          </p:sp>
          <p:sp>
            <p:nvSpPr>
              <p:cNvPr id="15" name="Freeform 14"/>
              <p:cNvSpPr/>
              <p:nvPr/>
            </p:nvSpPr>
            <p:spPr>
              <a:xfrm>
                <a:off x="5449408" y="4810949"/>
                <a:ext cx="457997" cy="775454"/>
              </a:xfrm>
              <a:custGeom>
                <a:avLst/>
                <a:gdLst>
                  <a:gd name="connsiteX0" fmla="*/ 1136073 w 1634836"/>
                  <a:gd name="connsiteY0" fmla="*/ 46182 h 2724727"/>
                  <a:gd name="connsiteX1" fmla="*/ 1154545 w 1634836"/>
                  <a:gd name="connsiteY1" fmla="*/ 1810327 h 2724727"/>
                  <a:gd name="connsiteX2" fmla="*/ 1016000 w 1634836"/>
                  <a:gd name="connsiteY2" fmla="*/ 1948873 h 2724727"/>
                  <a:gd name="connsiteX3" fmla="*/ 0 w 1634836"/>
                  <a:gd name="connsiteY3" fmla="*/ 1976582 h 2724727"/>
                  <a:gd name="connsiteX4" fmla="*/ 628073 w 1634836"/>
                  <a:gd name="connsiteY4" fmla="*/ 2419927 h 2724727"/>
                  <a:gd name="connsiteX5" fmla="*/ 831273 w 1634836"/>
                  <a:gd name="connsiteY5" fmla="*/ 2724727 h 2724727"/>
                  <a:gd name="connsiteX6" fmla="*/ 1597891 w 1634836"/>
                  <a:gd name="connsiteY6" fmla="*/ 2050473 h 2724727"/>
                  <a:gd name="connsiteX7" fmla="*/ 1477818 w 1634836"/>
                  <a:gd name="connsiteY7" fmla="*/ 1930400 h 2724727"/>
                  <a:gd name="connsiteX8" fmla="*/ 1634836 w 1634836"/>
                  <a:gd name="connsiteY8" fmla="*/ 1191491 h 2724727"/>
                  <a:gd name="connsiteX9" fmla="*/ 1634836 w 1634836"/>
                  <a:gd name="connsiteY9" fmla="*/ 969818 h 2724727"/>
                  <a:gd name="connsiteX10" fmla="*/ 1422400 w 1634836"/>
                  <a:gd name="connsiteY10" fmla="*/ 0 h 2724727"/>
                  <a:gd name="connsiteX11" fmla="*/ 1136073 w 1634836"/>
                  <a:gd name="connsiteY11" fmla="*/ 46182 h 2724727"/>
                  <a:gd name="connsiteX0" fmla="*/ 1136073 w 1634836"/>
                  <a:gd name="connsiteY0" fmla="*/ 194585 h 2873130"/>
                  <a:gd name="connsiteX1" fmla="*/ 1154545 w 1634836"/>
                  <a:gd name="connsiteY1" fmla="*/ 1958730 h 2873130"/>
                  <a:gd name="connsiteX2" fmla="*/ 1016000 w 1634836"/>
                  <a:gd name="connsiteY2" fmla="*/ 2097276 h 2873130"/>
                  <a:gd name="connsiteX3" fmla="*/ 0 w 1634836"/>
                  <a:gd name="connsiteY3" fmla="*/ 2124985 h 2873130"/>
                  <a:gd name="connsiteX4" fmla="*/ 628073 w 1634836"/>
                  <a:gd name="connsiteY4" fmla="*/ 2568330 h 2873130"/>
                  <a:gd name="connsiteX5" fmla="*/ 831273 w 1634836"/>
                  <a:gd name="connsiteY5" fmla="*/ 2873130 h 2873130"/>
                  <a:gd name="connsiteX6" fmla="*/ 1597891 w 1634836"/>
                  <a:gd name="connsiteY6" fmla="*/ 2198876 h 2873130"/>
                  <a:gd name="connsiteX7" fmla="*/ 1477818 w 1634836"/>
                  <a:gd name="connsiteY7" fmla="*/ 2078803 h 2873130"/>
                  <a:gd name="connsiteX8" fmla="*/ 1634836 w 1634836"/>
                  <a:gd name="connsiteY8" fmla="*/ 1339894 h 2873130"/>
                  <a:gd name="connsiteX9" fmla="*/ 1634836 w 1634836"/>
                  <a:gd name="connsiteY9" fmla="*/ 1118221 h 2873130"/>
                  <a:gd name="connsiteX10" fmla="*/ 1422400 w 1634836"/>
                  <a:gd name="connsiteY10" fmla="*/ 148403 h 2873130"/>
                  <a:gd name="connsiteX11" fmla="*/ 1136073 w 1634836"/>
                  <a:gd name="connsiteY11" fmla="*/ 194585 h 2873130"/>
                  <a:gd name="connsiteX0" fmla="*/ 1136073 w 1634836"/>
                  <a:gd name="connsiteY0" fmla="*/ 173182 h 2851727"/>
                  <a:gd name="connsiteX1" fmla="*/ 1154545 w 1634836"/>
                  <a:gd name="connsiteY1" fmla="*/ 1937327 h 2851727"/>
                  <a:gd name="connsiteX2" fmla="*/ 1016000 w 1634836"/>
                  <a:gd name="connsiteY2" fmla="*/ 2075873 h 2851727"/>
                  <a:gd name="connsiteX3" fmla="*/ 0 w 1634836"/>
                  <a:gd name="connsiteY3" fmla="*/ 2103582 h 2851727"/>
                  <a:gd name="connsiteX4" fmla="*/ 628073 w 1634836"/>
                  <a:gd name="connsiteY4" fmla="*/ 2546927 h 2851727"/>
                  <a:gd name="connsiteX5" fmla="*/ 831273 w 1634836"/>
                  <a:gd name="connsiteY5" fmla="*/ 2851727 h 2851727"/>
                  <a:gd name="connsiteX6" fmla="*/ 1597891 w 1634836"/>
                  <a:gd name="connsiteY6" fmla="*/ 2177473 h 2851727"/>
                  <a:gd name="connsiteX7" fmla="*/ 1477818 w 1634836"/>
                  <a:gd name="connsiteY7" fmla="*/ 2057400 h 2851727"/>
                  <a:gd name="connsiteX8" fmla="*/ 1634836 w 1634836"/>
                  <a:gd name="connsiteY8" fmla="*/ 1318491 h 2851727"/>
                  <a:gd name="connsiteX9" fmla="*/ 1634836 w 1634836"/>
                  <a:gd name="connsiteY9" fmla="*/ 1096818 h 2851727"/>
                  <a:gd name="connsiteX10" fmla="*/ 1422400 w 1634836"/>
                  <a:gd name="connsiteY10" fmla="*/ 127000 h 2851727"/>
                  <a:gd name="connsiteX11" fmla="*/ 1136073 w 1634836"/>
                  <a:gd name="connsiteY11" fmla="*/ 173182 h 2851727"/>
                  <a:gd name="connsiteX0" fmla="*/ 1136073 w 1658055"/>
                  <a:gd name="connsiteY0" fmla="*/ 173182 h 2851727"/>
                  <a:gd name="connsiteX1" fmla="*/ 1154545 w 1658055"/>
                  <a:gd name="connsiteY1" fmla="*/ 1937327 h 2851727"/>
                  <a:gd name="connsiteX2" fmla="*/ 1016000 w 1658055"/>
                  <a:gd name="connsiteY2" fmla="*/ 2075873 h 2851727"/>
                  <a:gd name="connsiteX3" fmla="*/ 0 w 1658055"/>
                  <a:gd name="connsiteY3" fmla="*/ 2103582 h 2851727"/>
                  <a:gd name="connsiteX4" fmla="*/ 628073 w 1658055"/>
                  <a:gd name="connsiteY4" fmla="*/ 2546927 h 2851727"/>
                  <a:gd name="connsiteX5" fmla="*/ 831273 w 1658055"/>
                  <a:gd name="connsiteY5" fmla="*/ 2851727 h 2851727"/>
                  <a:gd name="connsiteX6" fmla="*/ 1597891 w 1658055"/>
                  <a:gd name="connsiteY6" fmla="*/ 2177473 h 2851727"/>
                  <a:gd name="connsiteX7" fmla="*/ 1477818 w 1658055"/>
                  <a:gd name="connsiteY7" fmla="*/ 2057400 h 2851727"/>
                  <a:gd name="connsiteX8" fmla="*/ 1634836 w 1658055"/>
                  <a:gd name="connsiteY8" fmla="*/ 1318491 h 2851727"/>
                  <a:gd name="connsiteX9" fmla="*/ 1634836 w 1658055"/>
                  <a:gd name="connsiteY9" fmla="*/ 1096818 h 2851727"/>
                  <a:gd name="connsiteX10" fmla="*/ 1422400 w 1658055"/>
                  <a:gd name="connsiteY10" fmla="*/ 127000 h 2851727"/>
                  <a:gd name="connsiteX11" fmla="*/ 1136073 w 1658055"/>
                  <a:gd name="connsiteY11" fmla="*/ 173182 h 2851727"/>
                  <a:gd name="connsiteX0" fmla="*/ 1136073 w 1658055"/>
                  <a:gd name="connsiteY0" fmla="*/ 173182 h 2851727"/>
                  <a:gd name="connsiteX1" fmla="*/ 1154545 w 1658055"/>
                  <a:gd name="connsiteY1" fmla="*/ 1937327 h 2851727"/>
                  <a:gd name="connsiteX2" fmla="*/ 1016000 w 1658055"/>
                  <a:gd name="connsiteY2" fmla="*/ 2075873 h 2851727"/>
                  <a:gd name="connsiteX3" fmla="*/ 0 w 1658055"/>
                  <a:gd name="connsiteY3" fmla="*/ 2103582 h 2851727"/>
                  <a:gd name="connsiteX4" fmla="*/ 628073 w 1658055"/>
                  <a:gd name="connsiteY4" fmla="*/ 2546927 h 2851727"/>
                  <a:gd name="connsiteX5" fmla="*/ 831273 w 1658055"/>
                  <a:gd name="connsiteY5" fmla="*/ 2851727 h 2851727"/>
                  <a:gd name="connsiteX6" fmla="*/ 1597891 w 1658055"/>
                  <a:gd name="connsiteY6" fmla="*/ 2177473 h 2851727"/>
                  <a:gd name="connsiteX7" fmla="*/ 1514764 w 1658055"/>
                  <a:gd name="connsiteY7" fmla="*/ 1937327 h 2851727"/>
                  <a:gd name="connsiteX8" fmla="*/ 1634836 w 1658055"/>
                  <a:gd name="connsiteY8" fmla="*/ 1318491 h 2851727"/>
                  <a:gd name="connsiteX9" fmla="*/ 1634836 w 1658055"/>
                  <a:gd name="connsiteY9" fmla="*/ 1096818 h 2851727"/>
                  <a:gd name="connsiteX10" fmla="*/ 1422400 w 1658055"/>
                  <a:gd name="connsiteY10" fmla="*/ 127000 h 2851727"/>
                  <a:gd name="connsiteX11" fmla="*/ 1136073 w 1658055"/>
                  <a:gd name="connsiteY11" fmla="*/ 173182 h 2851727"/>
                  <a:gd name="connsiteX0" fmla="*/ 1136073 w 1658055"/>
                  <a:gd name="connsiteY0" fmla="*/ 173182 h 2851727"/>
                  <a:gd name="connsiteX1" fmla="*/ 1154545 w 1658055"/>
                  <a:gd name="connsiteY1" fmla="*/ 1937327 h 2851727"/>
                  <a:gd name="connsiteX2" fmla="*/ 1016000 w 1658055"/>
                  <a:gd name="connsiteY2" fmla="*/ 2075873 h 2851727"/>
                  <a:gd name="connsiteX3" fmla="*/ 0 w 1658055"/>
                  <a:gd name="connsiteY3" fmla="*/ 2103582 h 2851727"/>
                  <a:gd name="connsiteX4" fmla="*/ 628073 w 1658055"/>
                  <a:gd name="connsiteY4" fmla="*/ 2546927 h 2851727"/>
                  <a:gd name="connsiteX5" fmla="*/ 831273 w 1658055"/>
                  <a:gd name="connsiteY5" fmla="*/ 2851727 h 2851727"/>
                  <a:gd name="connsiteX6" fmla="*/ 1597891 w 1658055"/>
                  <a:gd name="connsiteY6" fmla="*/ 2177473 h 2851727"/>
                  <a:gd name="connsiteX7" fmla="*/ 1514764 w 1658055"/>
                  <a:gd name="connsiteY7" fmla="*/ 1937327 h 2851727"/>
                  <a:gd name="connsiteX8" fmla="*/ 1634836 w 1658055"/>
                  <a:gd name="connsiteY8" fmla="*/ 1318491 h 2851727"/>
                  <a:gd name="connsiteX9" fmla="*/ 1634836 w 1658055"/>
                  <a:gd name="connsiteY9" fmla="*/ 1096818 h 2851727"/>
                  <a:gd name="connsiteX10" fmla="*/ 1422400 w 1658055"/>
                  <a:gd name="connsiteY10" fmla="*/ 127000 h 2851727"/>
                  <a:gd name="connsiteX11" fmla="*/ 1136073 w 1658055"/>
                  <a:gd name="connsiteY11" fmla="*/ 173182 h 2851727"/>
                  <a:gd name="connsiteX0" fmla="*/ 1136073 w 1658055"/>
                  <a:gd name="connsiteY0" fmla="*/ 173182 h 2852350"/>
                  <a:gd name="connsiteX1" fmla="*/ 1154545 w 1658055"/>
                  <a:gd name="connsiteY1" fmla="*/ 1937327 h 2852350"/>
                  <a:gd name="connsiteX2" fmla="*/ 1016000 w 1658055"/>
                  <a:gd name="connsiteY2" fmla="*/ 2075873 h 2852350"/>
                  <a:gd name="connsiteX3" fmla="*/ 0 w 1658055"/>
                  <a:gd name="connsiteY3" fmla="*/ 2103582 h 2852350"/>
                  <a:gd name="connsiteX4" fmla="*/ 628073 w 1658055"/>
                  <a:gd name="connsiteY4" fmla="*/ 2546927 h 2852350"/>
                  <a:gd name="connsiteX5" fmla="*/ 831273 w 1658055"/>
                  <a:gd name="connsiteY5" fmla="*/ 2851727 h 2852350"/>
                  <a:gd name="connsiteX6" fmla="*/ 1597891 w 1658055"/>
                  <a:gd name="connsiteY6" fmla="*/ 2177473 h 2852350"/>
                  <a:gd name="connsiteX7" fmla="*/ 1514764 w 1658055"/>
                  <a:gd name="connsiteY7" fmla="*/ 1937327 h 2852350"/>
                  <a:gd name="connsiteX8" fmla="*/ 1634836 w 1658055"/>
                  <a:gd name="connsiteY8" fmla="*/ 1318491 h 2852350"/>
                  <a:gd name="connsiteX9" fmla="*/ 1634836 w 1658055"/>
                  <a:gd name="connsiteY9" fmla="*/ 1096818 h 2852350"/>
                  <a:gd name="connsiteX10" fmla="*/ 1422400 w 1658055"/>
                  <a:gd name="connsiteY10" fmla="*/ 127000 h 2852350"/>
                  <a:gd name="connsiteX11" fmla="*/ 1136073 w 1658055"/>
                  <a:gd name="connsiteY11" fmla="*/ 173182 h 2852350"/>
                  <a:gd name="connsiteX0" fmla="*/ 1136073 w 1658055"/>
                  <a:gd name="connsiteY0" fmla="*/ 173182 h 2852808"/>
                  <a:gd name="connsiteX1" fmla="*/ 1154545 w 1658055"/>
                  <a:gd name="connsiteY1" fmla="*/ 1937327 h 2852808"/>
                  <a:gd name="connsiteX2" fmla="*/ 1016000 w 1658055"/>
                  <a:gd name="connsiteY2" fmla="*/ 2075873 h 2852808"/>
                  <a:gd name="connsiteX3" fmla="*/ 0 w 1658055"/>
                  <a:gd name="connsiteY3" fmla="*/ 2103582 h 2852808"/>
                  <a:gd name="connsiteX4" fmla="*/ 628073 w 1658055"/>
                  <a:gd name="connsiteY4" fmla="*/ 2546927 h 2852808"/>
                  <a:gd name="connsiteX5" fmla="*/ 831273 w 1658055"/>
                  <a:gd name="connsiteY5" fmla="*/ 2851727 h 2852808"/>
                  <a:gd name="connsiteX6" fmla="*/ 1597891 w 1658055"/>
                  <a:gd name="connsiteY6" fmla="*/ 2177473 h 2852808"/>
                  <a:gd name="connsiteX7" fmla="*/ 1514764 w 1658055"/>
                  <a:gd name="connsiteY7" fmla="*/ 1937327 h 2852808"/>
                  <a:gd name="connsiteX8" fmla="*/ 1634836 w 1658055"/>
                  <a:gd name="connsiteY8" fmla="*/ 1318491 h 2852808"/>
                  <a:gd name="connsiteX9" fmla="*/ 1634836 w 1658055"/>
                  <a:gd name="connsiteY9" fmla="*/ 1096818 h 2852808"/>
                  <a:gd name="connsiteX10" fmla="*/ 1422400 w 1658055"/>
                  <a:gd name="connsiteY10" fmla="*/ 127000 h 2852808"/>
                  <a:gd name="connsiteX11" fmla="*/ 1136073 w 1658055"/>
                  <a:gd name="connsiteY11" fmla="*/ 173182 h 2852808"/>
                  <a:gd name="connsiteX0" fmla="*/ 1141297 w 1663279"/>
                  <a:gd name="connsiteY0" fmla="*/ 173182 h 2852808"/>
                  <a:gd name="connsiteX1" fmla="*/ 1159769 w 1663279"/>
                  <a:gd name="connsiteY1" fmla="*/ 1937327 h 2852808"/>
                  <a:gd name="connsiteX2" fmla="*/ 1021224 w 1663279"/>
                  <a:gd name="connsiteY2" fmla="*/ 2075873 h 2852808"/>
                  <a:gd name="connsiteX3" fmla="*/ 5224 w 1663279"/>
                  <a:gd name="connsiteY3" fmla="*/ 2103582 h 2852808"/>
                  <a:gd name="connsiteX4" fmla="*/ 633297 w 1663279"/>
                  <a:gd name="connsiteY4" fmla="*/ 2546927 h 2852808"/>
                  <a:gd name="connsiteX5" fmla="*/ 836497 w 1663279"/>
                  <a:gd name="connsiteY5" fmla="*/ 2851727 h 2852808"/>
                  <a:gd name="connsiteX6" fmla="*/ 1603115 w 1663279"/>
                  <a:gd name="connsiteY6" fmla="*/ 2177473 h 2852808"/>
                  <a:gd name="connsiteX7" fmla="*/ 1519988 w 1663279"/>
                  <a:gd name="connsiteY7" fmla="*/ 1937327 h 2852808"/>
                  <a:gd name="connsiteX8" fmla="*/ 1640060 w 1663279"/>
                  <a:gd name="connsiteY8" fmla="*/ 1318491 h 2852808"/>
                  <a:gd name="connsiteX9" fmla="*/ 1640060 w 1663279"/>
                  <a:gd name="connsiteY9" fmla="*/ 1096818 h 2852808"/>
                  <a:gd name="connsiteX10" fmla="*/ 1427624 w 1663279"/>
                  <a:gd name="connsiteY10" fmla="*/ 127000 h 2852808"/>
                  <a:gd name="connsiteX11" fmla="*/ 1141297 w 1663279"/>
                  <a:gd name="connsiteY11" fmla="*/ 173182 h 2852808"/>
                  <a:gd name="connsiteX0" fmla="*/ 1146471 w 1668453"/>
                  <a:gd name="connsiteY0" fmla="*/ 173182 h 2852808"/>
                  <a:gd name="connsiteX1" fmla="*/ 1164943 w 1668453"/>
                  <a:gd name="connsiteY1" fmla="*/ 1937327 h 2852808"/>
                  <a:gd name="connsiteX2" fmla="*/ 1026398 w 1668453"/>
                  <a:gd name="connsiteY2" fmla="*/ 2075873 h 2852808"/>
                  <a:gd name="connsiteX3" fmla="*/ 10398 w 1668453"/>
                  <a:gd name="connsiteY3" fmla="*/ 2103582 h 2852808"/>
                  <a:gd name="connsiteX4" fmla="*/ 638471 w 1668453"/>
                  <a:gd name="connsiteY4" fmla="*/ 2546927 h 2852808"/>
                  <a:gd name="connsiteX5" fmla="*/ 841671 w 1668453"/>
                  <a:gd name="connsiteY5" fmla="*/ 2851727 h 2852808"/>
                  <a:gd name="connsiteX6" fmla="*/ 1608289 w 1668453"/>
                  <a:gd name="connsiteY6" fmla="*/ 2177473 h 2852808"/>
                  <a:gd name="connsiteX7" fmla="*/ 1525162 w 1668453"/>
                  <a:gd name="connsiteY7" fmla="*/ 1937327 h 2852808"/>
                  <a:gd name="connsiteX8" fmla="*/ 1645234 w 1668453"/>
                  <a:gd name="connsiteY8" fmla="*/ 1318491 h 2852808"/>
                  <a:gd name="connsiteX9" fmla="*/ 1645234 w 1668453"/>
                  <a:gd name="connsiteY9" fmla="*/ 1096818 h 2852808"/>
                  <a:gd name="connsiteX10" fmla="*/ 1432798 w 1668453"/>
                  <a:gd name="connsiteY10" fmla="*/ 127000 h 2852808"/>
                  <a:gd name="connsiteX11" fmla="*/ 1146471 w 1668453"/>
                  <a:gd name="connsiteY11" fmla="*/ 173182 h 2852808"/>
                  <a:gd name="connsiteX0" fmla="*/ 1146471 w 1668453"/>
                  <a:gd name="connsiteY0" fmla="*/ 173182 h 2852808"/>
                  <a:gd name="connsiteX1" fmla="*/ 1164943 w 1668453"/>
                  <a:gd name="connsiteY1" fmla="*/ 1937327 h 2852808"/>
                  <a:gd name="connsiteX2" fmla="*/ 1026398 w 1668453"/>
                  <a:gd name="connsiteY2" fmla="*/ 2075873 h 2852808"/>
                  <a:gd name="connsiteX3" fmla="*/ 10398 w 1668453"/>
                  <a:gd name="connsiteY3" fmla="*/ 2103582 h 2852808"/>
                  <a:gd name="connsiteX4" fmla="*/ 638471 w 1668453"/>
                  <a:gd name="connsiteY4" fmla="*/ 2546927 h 2852808"/>
                  <a:gd name="connsiteX5" fmla="*/ 841671 w 1668453"/>
                  <a:gd name="connsiteY5" fmla="*/ 2851727 h 2852808"/>
                  <a:gd name="connsiteX6" fmla="*/ 1608289 w 1668453"/>
                  <a:gd name="connsiteY6" fmla="*/ 2177473 h 2852808"/>
                  <a:gd name="connsiteX7" fmla="*/ 1525162 w 1668453"/>
                  <a:gd name="connsiteY7" fmla="*/ 1937327 h 2852808"/>
                  <a:gd name="connsiteX8" fmla="*/ 1645234 w 1668453"/>
                  <a:gd name="connsiteY8" fmla="*/ 1318491 h 2852808"/>
                  <a:gd name="connsiteX9" fmla="*/ 1645234 w 1668453"/>
                  <a:gd name="connsiteY9" fmla="*/ 1096818 h 2852808"/>
                  <a:gd name="connsiteX10" fmla="*/ 1432798 w 1668453"/>
                  <a:gd name="connsiteY10" fmla="*/ 127000 h 2852808"/>
                  <a:gd name="connsiteX11" fmla="*/ 1146471 w 1668453"/>
                  <a:gd name="connsiteY11" fmla="*/ 173182 h 2852808"/>
                  <a:gd name="connsiteX0" fmla="*/ 1146471 w 1668453"/>
                  <a:gd name="connsiteY0" fmla="*/ 173182 h 2852808"/>
                  <a:gd name="connsiteX1" fmla="*/ 1164943 w 1668453"/>
                  <a:gd name="connsiteY1" fmla="*/ 1937327 h 2852808"/>
                  <a:gd name="connsiteX2" fmla="*/ 1026398 w 1668453"/>
                  <a:gd name="connsiteY2" fmla="*/ 2075873 h 2852808"/>
                  <a:gd name="connsiteX3" fmla="*/ 10398 w 1668453"/>
                  <a:gd name="connsiteY3" fmla="*/ 2103582 h 2852808"/>
                  <a:gd name="connsiteX4" fmla="*/ 638471 w 1668453"/>
                  <a:gd name="connsiteY4" fmla="*/ 2546927 h 2852808"/>
                  <a:gd name="connsiteX5" fmla="*/ 841671 w 1668453"/>
                  <a:gd name="connsiteY5" fmla="*/ 2851727 h 2852808"/>
                  <a:gd name="connsiteX6" fmla="*/ 1608289 w 1668453"/>
                  <a:gd name="connsiteY6" fmla="*/ 2177473 h 2852808"/>
                  <a:gd name="connsiteX7" fmla="*/ 1525162 w 1668453"/>
                  <a:gd name="connsiteY7" fmla="*/ 1937327 h 2852808"/>
                  <a:gd name="connsiteX8" fmla="*/ 1645234 w 1668453"/>
                  <a:gd name="connsiteY8" fmla="*/ 1318491 h 2852808"/>
                  <a:gd name="connsiteX9" fmla="*/ 1645234 w 1668453"/>
                  <a:gd name="connsiteY9" fmla="*/ 1096818 h 2852808"/>
                  <a:gd name="connsiteX10" fmla="*/ 1432798 w 1668453"/>
                  <a:gd name="connsiteY10" fmla="*/ 127000 h 2852808"/>
                  <a:gd name="connsiteX11" fmla="*/ 1146471 w 1668453"/>
                  <a:gd name="connsiteY11" fmla="*/ 173182 h 2852808"/>
                  <a:gd name="connsiteX0" fmla="*/ 1146471 w 1668453"/>
                  <a:gd name="connsiteY0" fmla="*/ 173182 h 2852808"/>
                  <a:gd name="connsiteX1" fmla="*/ 1164943 w 1668453"/>
                  <a:gd name="connsiteY1" fmla="*/ 1937327 h 2852808"/>
                  <a:gd name="connsiteX2" fmla="*/ 1026398 w 1668453"/>
                  <a:gd name="connsiteY2" fmla="*/ 2075873 h 2852808"/>
                  <a:gd name="connsiteX3" fmla="*/ 10398 w 1668453"/>
                  <a:gd name="connsiteY3" fmla="*/ 2103582 h 2852808"/>
                  <a:gd name="connsiteX4" fmla="*/ 638471 w 1668453"/>
                  <a:gd name="connsiteY4" fmla="*/ 2546927 h 2852808"/>
                  <a:gd name="connsiteX5" fmla="*/ 841671 w 1668453"/>
                  <a:gd name="connsiteY5" fmla="*/ 2851727 h 2852808"/>
                  <a:gd name="connsiteX6" fmla="*/ 1608289 w 1668453"/>
                  <a:gd name="connsiteY6" fmla="*/ 2177473 h 2852808"/>
                  <a:gd name="connsiteX7" fmla="*/ 1525162 w 1668453"/>
                  <a:gd name="connsiteY7" fmla="*/ 1937327 h 2852808"/>
                  <a:gd name="connsiteX8" fmla="*/ 1645234 w 1668453"/>
                  <a:gd name="connsiteY8" fmla="*/ 1318491 h 2852808"/>
                  <a:gd name="connsiteX9" fmla="*/ 1645234 w 1668453"/>
                  <a:gd name="connsiteY9" fmla="*/ 1096818 h 2852808"/>
                  <a:gd name="connsiteX10" fmla="*/ 1432798 w 1668453"/>
                  <a:gd name="connsiteY10" fmla="*/ 127000 h 2852808"/>
                  <a:gd name="connsiteX11" fmla="*/ 1146471 w 1668453"/>
                  <a:gd name="connsiteY11" fmla="*/ 173182 h 2852808"/>
                  <a:gd name="connsiteX0" fmla="*/ 1146471 w 1668453"/>
                  <a:gd name="connsiteY0" fmla="*/ 173182 h 2852808"/>
                  <a:gd name="connsiteX1" fmla="*/ 1164943 w 1668453"/>
                  <a:gd name="connsiteY1" fmla="*/ 1937327 h 2852808"/>
                  <a:gd name="connsiteX2" fmla="*/ 1026398 w 1668453"/>
                  <a:gd name="connsiteY2" fmla="*/ 2075873 h 2852808"/>
                  <a:gd name="connsiteX3" fmla="*/ 10398 w 1668453"/>
                  <a:gd name="connsiteY3" fmla="*/ 2103582 h 2852808"/>
                  <a:gd name="connsiteX4" fmla="*/ 638471 w 1668453"/>
                  <a:gd name="connsiteY4" fmla="*/ 2546927 h 2852808"/>
                  <a:gd name="connsiteX5" fmla="*/ 841671 w 1668453"/>
                  <a:gd name="connsiteY5" fmla="*/ 2851727 h 2852808"/>
                  <a:gd name="connsiteX6" fmla="*/ 1608289 w 1668453"/>
                  <a:gd name="connsiteY6" fmla="*/ 2177473 h 2852808"/>
                  <a:gd name="connsiteX7" fmla="*/ 1506689 w 1668453"/>
                  <a:gd name="connsiteY7" fmla="*/ 2066636 h 2852808"/>
                  <a:gd name="connsiteX8" fmla="*/ 1645234 w 1668453"/>
                  <a:gd name="connsiteY8" fmla="*/ 1318491 h 2852808"/>
                  <a:gd name="connsiteX9" fmla="*/ 1645234 w 1668453"/>
                  <a:gd name="connsiteY9" fmla="*/ 1096818 h 2852808"/>
                  <a:gd name="connsiteX10" fmla="*/ 1432798 w 1668453"/>
                  <a:gd name="connsiteY10" fmla="*/ 127000 h 2852808"/>
                  <a:gd name="connsiteX11" fmla="*/ 1146471 w 1668453"/>
                  <a:gd name="connsiteY11" fmla="*/ 173182 h 2852808"/>
                  <a:gd name="connsiteX0" fmla="*/ 1146471 w 1678717"/>
                  <a:gd name="connsiteY0" fmla="*/ 173182 h 2852808"/>
                  <a:gd name="connsiteX1" fmla="*/ 1164943 w 1678717"/>
                  <a:gd name="connsiteY1" fmla="*/ 1937327 h 2852808"/>
                  <a:gd name="connsiteX2" fmla="*/ 1026398 w 1678717"/>
                  <a:gd name="connsiteY2" fmla="*/ 2075873 h 2852808"/>
                  <a:gd name="connsiteX3" fmla="*/ 10398 w 1678717"/>
                  <a:gd name="connsiteY3" fmla="*/ 2103582 h 2852808"/>
                  <a:gd name="connsiteX4" fmla="*/ 638471 w 1678717"/>
                  <a:gd name="connsiteY4" fmla="*/ 2546927 h 2852808"/>
                  <a:gd name="connsiteX5" fmla="*/ 841671 w 1678717"/>
                  <a:gd name="connsiteY5" fmla="*/ 2851727 h 2852808"/>
                  <a:gd name="connsiteX6" fmla="*/ 1608289 w 1678717"/>
                  <a:gd name="connsiteY6" fmla="*/ 2177473 h 2852808"/>
                  <a:gd name="connsiteX7" fmla="*/ 1506689 w 1678717"/>
                  <a:gd name="connsiteY7" fmla="*/ 2066636 h 2852808"/>
                  <a:gd name="connsiteX8" fmla="*/ 1663706 w 1678717"/>
                  <a:gd name="connsiteY8" fmla="*/ 1346200 h 2852808"/>
                  <a:gd name="connsiteX9" fmla="*/ 1645234 w 1678717"/>
                  <a:gd name="connsiteY9" fmla="*/ 1096818 h 2852808"/>
                  <a:gd name="connsiteX10" fmla="*/ 1432798 w 1678717"/>
                  <a:gd name="connsiteY10" fmla="*/ 127000 h 2852808"/>
                  <a:gd name="connsiteX11" fmla="*/ 1146471 w 1678717"/>
                  <a:gd name="connsiteY11" fmla="*/ 173182 h 2852808"/>
                  <a:gd name="connsiteX0" fmla="*/ 1146471 w 1692525"/>
                  <a:gd name="connsiteY0" fmla="*/ 173182 h 2852808"/>
                  <a:gd name="connsiteX1" fmla="*/ 1164943 w 1692525"/>
                  <a:gd name="connsiteY1" fmla="*/ 1937327 h 2852808"/>
                  <a:gd name="connsiteX2" fmla="*/ 1026398 w 1692525"/>
                  <a:gd name="connsiteY2" fmla="*/ 2075873 h 2852808"/>
                  <a:gd name="connsiteX3" fmla="*/ 10398 w 1692525"/>
                  <a:gd name="connsiteY3" fmla="*/ 2103582 h 2852808"/>
                  <a:gd name="connsiteX4" fmla="*/ 638471 w 1692525"/>
                  <a:gd name="connsiteY4" fmla="*/ 2546927 h 2852808"/>
                  <a:gd name="connsiteX5" fmla="*/ 841671 w 1692525"/>
                  <a:gd name="connsiteY5" fmla="*/ 2851727 h 2852808"/>
                  <a:gd name="connsiteX6" fmla="*/ 1608289 w 1692525"/>
                  <a:gd name="connsiteY6" fmla="*/ 2177473 h 2852808"/>
                  <a:gd name="connsiteX7" fmla="*/ 1506689 w 1692525"/>
                  <a:gd name="connsiteY7" fmla="*/ 2066636 h 2852808"/>
                  <a:gd name="connsiteX8" fmla="*/ 1663706 w 1692525"/>
                  <a:gd name="connsiteY8" fmla="*/ 1346200 h 2852808"/>
                  <a:gd name="connsiteX9" fmla="*/ 1672943 w 1692525"/>
                  <a:gd name="connsiteY9" fmla="*/ 1161473 h 2852808"/>
                  <a:gd name="connsiteX10" fmla="*/ 1432798 w 1692525"/>
                  <a:gd name="connsiteY10" fmla="*/ 127000 h 2852808"/>
                  <a:gd name="connsiteX11" fmla="*/ 1146471 w 1692525"/>
                  <a:gd name="connsiteY11" fmla="*/ 173182 h 2852808"/>
                  <a:gd name="connsiteX0" fmla="*/ 1146471 w 1686925"/>
                  <a:gd name="connsiteY0" fmla="*/ 173182 h 2852808"/>
                  <a:gd name="connsiteX1" fmla="*/ 1164943 w 1686925"/>
                  <a:gd name="connsiteY1" fmla="*/ 1937327 h 2852808"/>
                  <a:gd name="connsiteX2" fmla="*/ 1026398 w 1686925"/>
                  <a:gd name="connsiteY2" fmla="*/ 2075873 h 2852808"/>
                  <a:gd name="connsiteX3" fmla="*/ 10398 w 1686925"/>
                  <a:gd name="connsiteY3" fmla="*/ 2103582 h 2852808"/>
                  <a:gd name="connsiteX4" fmla="*/ 638471 w 1686925"/>
                  <a:gd name="connsiteY4" fmla="*/ 2546927 h 2852808"/>
                  <a:gd name="connsiteX5" fmla="*/ 841671 w 1686925"/>
                  <a:gd name="connsiteY5" fmla="*/ 2851727 h 2852808"/>
                  <a:gd name="connsiteX6" fmla="*/ 1608289 w 1686925"/>
                  <a:gd name="connsiteY6" fmla="*/ 2177473 h 2852808"/>
                  <a:gd name="connsiteX7" fmla="*/ 1506689 w 1686925"/>
                  <a:gd name="connsiteY7" fmla="*/ 2066636 h 2852808"/>
                  <a:gd name="connsiteX8" fmla="*/ 1663706 w 1686925"/>
                  <a:gd name="connsiteY8" fmla="*/ 1346200 h 2852808"/>
                  <a:gd name="connsiteX9" fmla="*/ 1663706 w 1686925"/>
                  <a:gd name="connsiteY9" fmla="*/ 1124528 h 2852808"/>
                  <a:gd name="connsiteX10" fmla="*/ 1432798 w 1686925"/>
                  <a:gd name="connsiteY10" fmla="*/ 127000 h 2852808"/>
                  <a:gd name="connsiteX11" fmla="*/ 1146471 w 1686925"/>
                  <a:gd name="connsiteY11" fmla="*/ 173182 h 2852808"/>
                  <a:gd name="connsiteX0" fmla="*/ 1146471 w 1686925"/>
                  <a:gd name="connsiteY0" fmla="*/ 173182 h 2852808"/>
                  <a:gd name="connsiteX1" fmla="*/ 1164943 w 1686925"/>
                  <a:gd name="connsiteY1" fmla="*/ 1937327 h 2852808"/>
                  <a:gd name="connsiteX2" fmla="*/ 1026398 w 1686925"/>
                  <a:gd name="connsiteY2" fmla="*/ 2075873 h 2852808"/>
                  <a:gd name="connsiteX3" fmla="*/ 10398 w 1686925"/>
                  <a:gd name="connsiteY3" fmla="*/ 2103582 h 2852808"/>
                  <a:gd name="connsiteX4" fmla="*/ 638471 w 1686925"/>
                  <a:gd name="connsiteY4" fmla="*/ 2546927 h 2852808"/>
                  <a:gd name="connsiteX5" fmla="*/ 841671 w 1686925"/>
                  <a:gd name="connsiteY5" fmla="*/ 2851727 h 2852808"/>
                  <a:gd name="connsiteX6" fmla="*/ 1608289 w 1686925"/>
                  <a:gd name="connsiteY6" fmla="*/ 2177473 h 2852808"/>
                  <a:gd name="connsiteX7" fmla="*/ 1506689 w 1686925"/>
                  <a:gd name="connsiteY7" fmla="*/ 2066636 h 2852808"/>
                  <a:gd name="connsiteX8" fmla="*/ 1663706 w 1686925"/>
                  <a:gd name="connsiteY8" fmla="*/ 1346200 h 2852808"/>
                  <a:gd name="connsiteX9" fmla="*/ 1663706 w 1686925"/>
                  <a:gd name="connsiteY9" fmla="*/ 1124528 h 2852808"/>
                  <a:gd name="connsiteX10" fmla="*/ 1432798 w 1686925"/>
                  <a:gd name="connsiteY10" fmla="*/ 127000 h 2852808"/>
                  <a:gd name="connsiteX11" fmla="*/ 1146471 w 1686925"/>
                  <a:gd name="connsiteY11" fmla="*/ 173182 h 2852808"/>
                  <a:gd name="connsiteX0" fmla="*/ 1146471 w 1686925"/>
                  <a:gd name="connsiteY0" fmla="*/ 173182 h 2852808"/>
                  <a:gd name="connsiteX1" fmla="*/ 1164943 w 1686925"/>
                  <a:gd name="connsiteY1" fmla="*/ 1937327 h 2852808"/>
                  <a:gd name="connsiteX2" fmla="*/ 1026398 w 1686925"/>
                  <a:gd name="connsiteY2" fmla="*/ 2075873 h 2852808"/>
                  <a:gd name="connsiteX3" fmla="*/ 10398 w 1686925"/>
                  <a:gd name="connsiteY3" fmla="*/ 2103582 h 2852808"/>
                  <a:gd name="connsiteX4" fmla="*/ 638471 w 1686925"/>
                  <a:gd name="connsiteY4" fmla="*/ 2546927 h 2852808"/>
                  <a:gd name="connsiteX5" fmla="*/ 841671 w 1686925"/>
                  <a:gd name="connsiteY5" fmla="*/ 2851727 h 2852808"/>
                  <a:gd name="connsiteX6" fmla="*/ 1608289 w 1686925"/>
                  <a:gd name="connsiteY6" fmla="*/ 2177473 h 2852808"/>
                  <a:gd name="connsiteX7" fmla="*/ 1506689 w 1686925"/>
                  <a:gd name="connsiteY7" fmla="*/ 2066636 h 2852808"/>
                  <a:gd name="connsiteX8" fmla="*/ 1663706 w 1686925"/>
                  <a:gd name="connsiteY8" fmla="*/ 1346200 h 2852808"/>
                  <a:gd name="connsiteX9" fmla="*/ 1663706 w 1686925"/>
                  <a:gd name="connsiteY9" fmla="*/ 1124528 h 2852808"/>
                  <a:gd name="connsiteX10" fmla="*/ 1432798 w 1686925"/>
                  <a:gd name="connsiteY10" fmla="*/ 127000 h 2852808"/>
                  <a:gd name="connsiteX11" fmla="*/ 1146471 w 1686925"/>
                  <a:gd name="connsiteY11" fmla="*/ 173182 h 2852808"/>
                  <a:gd name="connsiteX0" fmla="*/ 1146471 w 1684920"/>
                  <a:gd name="connsiteY0" fmla="*/ 173182 h 2852808"/>
                  <a:gd name="connsiteX1" fmla="*/ 1164943 w 1684920"/>
                  <a:gd name="connsiteY1" fmla="*/ 1937327 h 2852808"/>
                  <a:gd name="connsiteX2" fmla="*/ 1026398 w 1684920"/>
                  <a:gd name="connsiteY2" fmla="*/ 2075873 h 2852808"/>
                  <a:gd name="connsiteX3" fmla="*/ 10398 w 1684920"/>
                  <a:gd name="connsiteY3" fmla="*/ 2103582 h 2852808"/>
                  <a:gd name="connsiteX4" fmla="*/ 638471 w 1684920"/>
                  <a:gd name="connsiteY4" fmla="*/ 2546927 h 2852808"/>
                  <a:gd name="connsiteX5" fmla="*/ 841671 w 1684920"/>
                  <a:gd name="connsiteY5" fmla="*/ 2851727 h 2852808"/>
                  <a:gd name="connsiteX6" fmla="*/ 1608289 w 1684920"/>
                  <a:gd name="connsiteY6" fmla="*/ 2177473 h 2852808"/>
                  <a:gd name="connsiteX7" fmla="*/ 1506689 w 1684920"/>
                  <a:gd name="connsiteY7" fmla="*/ 2066636 h 2852808"/>
                  <a:gd name="connsiteX8" fmla="*/ 1663706 w 1684920"/>
                  <a:gd name="connsiteY8" fmla="*/ 1346200 h 2852808"/>
                  <a:gd name="connsiteX9" fmla="*/ 1663706 w 1684920"/>
                  <a:gd name="connsiteY9" fmla="*/ 1124528 h 2852808"/>
                  <a:gd name="connsiteX10" fmla="*/ 1432798 w 1684920"/>
                  <a:gd name="connsiteY10" fmla="*/ 127000 h 2852808"/>
                  <a:gd name="connsiteX11" fmla="*/ 1146471 w 1684920"/>
                  <a:gd name="connsiteY11" fmla="*/ 173182 h 2852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4920" h="2852808">
                    <a:moveTo>
                      <a:pt x="1146471" y="173182"/>
                    </a:moveTo>
                    <a:lnTo>
                      <a:pt x="1164943" y="1937327"/>
                    </a:lnTo>
                    <a:cubicBezTo>
                      <a:pt x="1126459" y="2032769"/>
                      <a:pt x="1181877" y="2029691"/>
                      <a:pt x="1026398" y="2075873"/>
                    </a:cubicBezTo>
                    <a:lnTo>
                      <a:pt x="10398" y="2103582"/>
                    </a:lnTo>
                    <a:cubicBezTo>
                      <a:pt x="-54256" y="2182091"/>
                      <a:pt x="185889" y="2431472"/>
                      <a:pt x="638471" y="2546927"/>
                    </a:cubicBezTo>
                    <a:lnTo>
                      <a:pt x="841671" y="2851727"/>
                    </a:lnTo>
                    <a:cubicBezTo>
                      <a:pt x="966362" y="2873278"/>
                      <a:pt x="1429720" y="2570018"/>
                      <a:pt x="1608289" y="2177473"/>
                    </a:cubicBezTo>
                    <a:lnTo>
                      <a:pt x="1506689" y="2066636"/>
                    </a:lnTo>
                    <a:lnTo>
                      <a:pt x="1663706" y="1346200"/>
                    </a:lnTo>
                    <a:cubicBezTo>
                      <a:pt x="1689876" y="1211965"/>
                      <a:pt x="1694032" y="1246910"/>
                      <a:pt x="1663706" y="1124528"/>
                    </a:cubicBezTo>
                    <a:lnTo>
                      <a:pt x="1432798" y="127000"/>
                    </a:lnTo>
                    <a:cubicBezTo>
                      <a:pt x="1349671" y="-26939"/>
                      <a:pt x="1246532" y="-73120"/>
                      <a:pt x="1146471" y="173182"/>
                    </a:cubicBezTo>
                    <a:close/>
                  </a:path>
                </a:pathLst>
              </a:custGeom>
              <a:solidFill>
                <a:srgbClr val="1F3B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b="1" dirty="0" smtClean="0">
                  <a:latin typeface="Source Sans Pro" panose="020B0503030403020204" pitchFamily="34" charset="0"/>
                  <a:ea typeface="Source Sans Pro" panose="020B0503030403020204" pitchFamily="34" charset="0"/>
                </a:endParaRPr>
              </a:p>
            </p:txBody>
          </p:sp>
          <p:sp>
            <p:nvSpPr>
              <p:cNvPr id="16" name="Freeform 15"/>
              <p:cNvSpPr/>
              <p:nvPr/>
            </p:nvSpPr>
            <p:spPr>
              <a:xfrm>
                <a:off x="5360469" y="4827356"/>
                <a:ext cx="62666" cy="113799"/>
              </a:xfrm>
              <a:custGeom>
                <a:avLst/>
                <a:gdLst>
                  <a:gd name="connsiteX0" fmla="*/ 223520 w 228600"/>
                  <a:gd name="connsiteY0" fmla="*/ 0 h 386080"/>
                  <a:gd name="connsiteX1" fmla="*/ 228600 w 228600"/>
                  <a:gd name="connsiteY1" fmla="*/ 386080 h 386080"/>
                  <a:gd name="connsiteX2" fmla="*/ 0 w 228600"/>
                  <a:gd name="connsiteY2" fmla="*/ 86360 h 386080"/>
                  <a:gd name="connsiteX3" fmla="*/ 223520 w 228600"/>
                  <a:gd name="connsiteY3" fmla="*/ 0 h 386080"/>
                  <a:gd name="connsiteX0" fmla="*/ 223522 w 228602"/>
                  <a:gd name="connsiteY0" fmla="*/ 16699 h 402779"/>
                  <a:gd name="connsiteX1" fmla="*/ 228602 w 228602"/>
                  <a:gd name="connsiteY1" fmla="*/ 402779 h 402779"/>
                  <a:gd name="connsiteX2" fmla="*/ 2 w 228602"/>
                  <a:gd name="connsiteY2" fmla="*/ 103059 h 402779"/>
                  <a:gd name="connsiteX3" fmla="*/ 223522 w 228602"/>
                  <a:gd name="connsiteY3" fmla="*/ 16699 h 402779"/>
                  <a:gd name="connsiteX0" fmla="*/ 223522 w 228602"/>
                  <a:gd name="connsiteY0" fmla="*/ 16699 h 403376"/>
                  <a:gd name="connsiteX1" fmla="*/ 228602 w 228602"/>
                  <a:gd name="connsiteY1" fmla="*/ 402779 h 403376"/>
                  <a:gd name="connsiteX2" fmla="*/ 2 w 228602"/>
                  <a:gd name="connsiteY2" fmla="*/ 103059 h 403376"/>
                  <a:gd name="connsiteX3" fmla="*/ 223522 w 228602"/>
                  <a:gd name="connsiteY3" fmla="*/ 16699 h 403376"/>
                  <a:gd name="connsiteX0" fmla="*/ 225460 w 230540"/>
                  <a:gd name="connsiteY0" fmla="*/ 16699 h 403641"/>
                  <a:gd name="connsiteX1" fmla="*/ 230540 w 230540"/>
                  <a:gd name="connsiteY1" fmla="*/ 402779 h 403641"/>
                  <a:gd name="connsiteX2" fmla="*/ 1940 w 230540"/>
                  <a:gd name="connsiteY2" fmla="*/ 103059 h 403641"/>
                  <a:gd name="connsiteX3" fmla="*/ 225460 w 230540"/>
                  <a:gd name="connsiteY3" fmla="*/ 16699 h 403641"/>
                  <a:gd name="connsiteX0" fmla="*/ 225460 w 230540"/>
                  <a:gd name="connsiteY0" fmla="*/ 31710 h 418652"/>
                  <a:gd name="connsiteX1" fmla="*/ 230540 w 230540"/>
                  <a:gd name="connsiteY1" fmla="*/ 417790 h 418652"/>
                  <a:gd name="connsiteX2" fmla="*/ 1940 w 230540"/>
                  <a:gd name="connsiteY2" fmla="*/ 118070 h 418652"/>
                  <a:gd name="connsiteX3" fmla="*/ 225460 w 230540"/>
                  <a:gd name="connsiteY3" fmla="*/ 31710 h 418652"/>
                </a:gdLst>
                <a:ahLst/>
                <a:cxnLst>
                  <a:cxn ang="0">
                    <a:pos x="connsiteX0" y="connsiteY0"/>
                  </a:cxn>
                  <a:cxn ang="0">
                    <a:pos x="connsiteX1" y="connsiteY1"/>
                  </a:cxn>
                  <a:cxn ang="0">
                    <a:pos x="connsiteX2" y="connsiteY2"/>
                  </a:cxn>
                  <a:cxn ang="0">
                    <a:pos x="connsiteX3" y="connsiteY3"/>
                  </a:cxn>
                </a:cxnLst>
                <a:rect l="l" t="t" r="r" b="b"/>
                <a:pathLst>
                  <a:path w="230540" h="418652">
                    <a:moveTo>
                      <a:pt x="225460" y="31710"/>
                    </a:moveTo>
                    <a:cubicBezTo>
                      <a:pt x="227153" y="160403"/>
                      <a:pt x="228847" y="289097"/>
                      <a:pt x="230540" y="417790"/>
                    </a:cubicBezTo>
                    <a:cubicBezTo>
                      <a:pt x="193287" y="432183"/>
                      <a:pt x="-22613" y="263697"/>
                      <a:pt x="1940" y="118070"/>
                    </a:cubicBezTo>
                    <a:cubicBezTo>
                      <a:pt x="1093" y="53723"/>
                      <a:pt x="151800" y="-53803"/>
                      <a:pt x="225460" y="31710"/>
                    </a:cubicBezTo>
                    <a:close/>
                  </a:path>
                </a:pathLst>
              </a:custGeom>
              <a:solidFill>
                <a:srgbClr val="1F3B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b="1" dirty="0" smtClean="0">
                  <a:latin typeface="Source Sans Pro" panose="020B0503030403020204" pitchFamily="34" charset="0"/>
                  <a:ea typeface="Source Sans Pro" panose="020B0503030403020204" pitchFamily="34" charset="0"/>
                </a:endParaRPr>
              </a:p>
            </p:txBody>
          </p:sp>
          <p:sp>
            <p:nvSpPr>
              <p:cNvPr id="17" name="Freeform 16"/>
              <p:cNvSpPr/>
              <p:nvPr/>
            </p:nvSpPr>
            <p:spPr>
              <a:xfrm>
                <a:off x="5329169" y="4989095"/>
                <a:ext cx="117885" cy="116552"/>
              </a:xfrm>
              <a:custGeom>
                <a:avLst/>
                <a:gdLst>
                  <a:gd name="connsiteX0" fmla="*/ 223520 w 228600"/>
                  <a:gd name="connsiteY0" fmla="*/ 0 h 386080"/>
                  <a:gd name="connsiteX1" fmla="*/ 228600 w 228600"/>
                  <a:gd name="connsiteY1" fmla="*/ 386080 h 386080"/>
                  <a:gd name="connsiteX2" fmla="*/ 0 w 228600"/>
                  <a:gd name="connsiteY2" fmla="*/ 86360 h 386080"/>
                  <a:gd name="connsiteX3" fmla="*/ 223520 w 228600"/>
                  <a:gd name="connsiteY3" fmla="*/ 0 h 386080"/>
                  <a:gd name="connsiteX0" fmla="*/ 223522 w 228602"/>
                  <a:gd name="connsiteY0" fmla="*/ 16699 h 402779"/>
                  <a:gd name="connsiteX1" fmla="*/ 228602 w 228602"/>
                  <a:gd name="connsiteY1" fmla="*/ 402779 h 402779"/>
                  <a:gd name="connsiteX2" fmla="*/ 2 w 228602"/>
                  <a:gd name="connsiteY2" fmla="*/ 103059 h 402779"/>
                  <a:gd name="connsiteX3" fmla="*/ 223522 w 228602"/>
                  <a:gd name="connsiteY3" fmla="*/ 16699 h 402779"/>
                  <a:gd name="connsiteX0" fmla="*/ 223522 w 228602"/>
                  <a:gd name="connsiteY0" fmla="*/ 16699 h 403376"/>
                  <a:gd name="connsiteX1" fmla="*/ 228602 w 228602"/>
                  <a:gd name="connsiteY1" fmla="*/ 402779 h 403376"/>
                  <a:gd name="connsiteX2" fmla="*/ 2 w 228602"/>
                  <a:gd name="connsiteY2" fmla="*/ 103059 h 403376"/>
                  <a:gd name="connsiteX3" fmla="*/ 223522 w 228602"/>
                  <a:gd name="connsiteY3" fmla="*/ 16699 h 403376"/>
                  <a:gd name="connsiteX0" fmla="*/ 225460 w 230540"/>
                  <a:gd name="connsiteY0" fmla="*/ 16699 h 403641"/>
                  <a:gd name="connsiteX1" fmla="*/ 230540 w 230540"/>
                  <a:gd name="connsiteY1" fmla="*/ 402779 h 403641"/>
                  <a:gd name="connsiteX2" fmla="*/ 1940 w 230540"/>
                  <a:gd name="connsiteY2" fmla="*/ 103059 h 403641"/>
                  <a:gd name="connsiteX3" fmla="*/ 225460 w 230540"/>
                  <a:gd name="connsiteY3" fmla="*/ 16699 h 403641"/>
                  <a:gd name="connsiteX0" fmla="*/ 225460 w 230540"/>
                  <a:gd name="connsiteY0" fmla="*/ 31710 h 418652"/>
                  <a:gd name="connsiteX1" fmla="*/ 230540 w 230540"/>
                  <a:gd name="connsiteY1" fmla="*/ 417790 h 418652"/>
                  <a:gd name="connsiteX2" fmla="*/ 1940 w 230540"/>
                  <a:gd name="connsiteY2" fmla="*/ 118070 h 418652"/>
                  <a:gd name="connsiteX3" fmla="*/ 225460 w 230540"/>
                  <a:gd name="connsiteY3" fmla="*/ 31710 h 418652"/>
                  <a:gd name="connsiteX0" fmla="*/ 225460 w 393670"/>
                  <a:gd name="connsiteY0" fmla="*/ 31710 h 418652"/>
                  <a:gd name="connsiteX1" fmla="*/ 230540 w 393670"/>
                  <a:gd name="connsiteY1" fmla="*/ 417790 h 418652"/>
                  <a:gd name="connsiteX2" fmla="*/ 1940 w 393670"/>
                  <a:gd name="connsiteY2" fmla="*/ 118070 h 418652"/>
                  <a:gd name="connsiteX3" fmla="*/ 225460 w 393670"/>
                  <a:gd name="connsiteY3" fmla="*/ 31710 h 418652"/>
                  <a:gd name="connsiteX0" fmla="*/ 225460 w 423943"/>
                  <a:gd name="connsiteY0" fmla="*/ 31710 h 418652"/>
                  <a:gd name="connsiteX1" fmla="*/ 230540 w 423943"/>
                  <a:gd name="connsiteY1" fmla="*/ 417790 h 418652"/>
                  <a:gd name="connsiteX2" fmla="*/ 1940 w 423943"/>
                  <a:gd name="connsiteY2" fmla="*/ 118070 h 418652"/>
                  <a:gd name="connsiteX3" fmla="*/ 225460 w 423943"/>
                  <a:gd name="connsiteY3" fmla="*/ 31710 h 418652"/>
                  <a:gd name="connsiteX0" fmla="*/ 225460 w 409194"/>
                  <a:gd name="connsiteY0" fmla="*/ 31710 h 418652"/>
                  <a:gd name="connsiteX1" fmla="*/ 230540 w 409194"/>
                  <a:gd name="connsiteY1" fmla="*/ 417790 h 418652"/>
                  <a:gd name="connsiteX2" fmla="*/ 1940 w 409194"/>
                  <a:gd name="connsiteY2" fmla="*/ 118070 h 418652"/>
                  <a:gd name="connsiteX3" fmla="*/ 225460 w 409194"/>
                  <a:gd name="connsiteY3" fmla="*/ 31710 h 418652"/>
                  <a:gd name="connsiteX0" fmla="*/ 225460 w 418180"/>
                  <a:gd name="connsiteY0" fmla="*/ 31710 h 418652"/>
                  <a:gd name="connsiteX1" fmla="*/ 230540 w 418180"/>
                  <a:gd name="connsiteY1" fmla="*/ 417790 h 418652"/>
                  <a:gd name="connsiteX2" fmla="*/ 1940 w 418180"/>
                  <a:gd name="connsiteY2" fmla="*/ 118070 h 418652"/>
                  <a:gd name="connsiteX3" fmla="*/ 225460 w 418180"/>
                  <a:gd name="connsiteY3" fmla="*/ 31710 h 418652"/>
                  <a:gd name="connsiteX0" fmla="*/ 0 w 192720"/>
                  <a:gd name="connsiteY0" fmla="*/ 0 h 386080"/>
                  <a:gd name="connsiteX1" fmla="*/ 5080 w 192720"/>
                  <a:gd name="connsiteY1" fmla="*/ 386080 h 386080"/>
                  <a:gd name="connsiteX2" fmla="*/ 0 w 192720"/>
                  <a:gd name="connsiteY2" fmla="*/ 0 h 386080"/>
                  <a:gd name="connsiteX0" fmla="*/ 231426 w 424146"/>
                  <a:gd name="connsiteY0" fmla="*/ 0 h 386080"/>
                  <a:gd name="connsiteX1" fmla="*/ 236506 w 424146"/>
                  <a:gd name="connsiteY1" fmla="*/ 386080 h 386080"/>
                  <a:gd name="connsiteX2" fmla="*/ 231426 w 424146"/>
                  <a:gd name="connsiteY2" fmla="*/ 0 h 386080"/>
                  <a:gd name="connsiteX0" fmla="*/ 231426 w 424146"/>
                  <a:gd name="connsiteY0" fmla="*/ 38055 h 424135"/>
                  <a:gd name="connsiteX1" fmla="*/ 236506 w 424146"/>
                  <a:gd name="connsiteY1" fmla="*/ 424135 h 424135"/>
                  <a:gd name="connsiteX2" fmla="*/ 231426 w 424146"/>
                  <a:gd name="connsiteY2" fmla="*/ 38055 h 424135"/>
                  <a:gd name="connsiteX0" fmla="*/ 231426 w 422887"/>
                  <a:gd name="connsiteY0" fmla="*/ 38055 h 424135"/>
                  <a:gd name="connsiteX1" fmla="*/ 236506 w 422887"/>
                  <a:gd name="connsiteY1" fmla="*/ 424135 h 424135"/>
                  <a:gd name="connsiteX2" fmla="*/ 231426 w 422887"/>
                  <a:gd name="connsiteY2" fmla="*/ 38055 h 424135"/>
                  <a:gd name="connsiteX0" fmla="*/ 239588 w 431049"/>
                  <a:gd name="connsiteY0" fmla="*/ 35980 h 422060"/>
                  <a:gd name="connsiteX1" fmla="*/ 244668 w 431049"/>
                  <a:gd name="connsiteY1" fmla="*/ 422060 h 422060"/>
                  <a:gd name="connsiteX2" fmla="*/ 239588 w 431049"/>
                  <a:gd name="connsiteY2" fmla="*/ 35980 h 422060"/>
                  <a:gd name="connsiteX0" fmla="*/ 226058 w 417519"/>
                  <a:gd name="connsiteY0" fmla="*/ 27908 h 413988"/>
                  <a:gd name="connsiteX1" fmla="*/ 231138 w 417519"/>
                  <a:gd name="connsiteY1" fmla="*/ 413988 h 413988"/>
                  <a:gd name="connsiteX2" fmla="*/ 226058 w 417519"/>
                  <a:gd name="connsiteY2" fmla="*/ 27908 h 413988"/>
                  <a:gd name="connsiteX0" fmla="*/ 193753 w 418407"/>
                  <a:gd name="connsiteY0" fmla="*/ 25849 h 437329"/>
                  <a:gd name="connsiteX1" fmla="*/ 244553 w 418407"/>
                  <a:gd name="connsiteY1" fmla="*/ 437329 h 437329"/>
                  <a:gd name="connsiteX2" fmla="*/ 193753 w 418407"/>
                  <a:gd name="connsiteY2" fmla="*/ 25849 h 437329"/>
                  <a:gd name="connsiteX0" fmla="*/ 197744 w 422398"/>
                  <a:gd name="connsiteY0" fmla="*/ 17302 h 428782"/>
                  <a:gd name="connsiteX1" fmla="*/ 248544 w 422398"/>
                  <a:gd name="connsiteY1" fmla="*/ 428782 h 428782"/>
                  <a:gd name="connsiteX2" fmla="*/ 197744 w 422398"/>
                  <a:gd name="connsiteY2" fmla="*/ 17302 h 428782"/>
                  <a:gd name="connsiteX0" fmla="*/ 197744 w 433686"/>
                  <a:gd name="connsiteY0" fmla="*/ 17302 h 428782"/>
                  <a:gd name="connsiteX1" fmla="*/ 248544 w 433686"/>
                  <a:gd name="connsiteY1" fmla="*/ 428782 h 428782"/>
                  <a:gd name="connsiteX2" fmla="*/ 197744 w 433686"/>
                  <a:gd name="connsiteY2" fmla="*/ 17302 h 428782"/>
                </a:gdLst>
                <a:ahLst/>
                <a:cxnLst>
                  <a:cxn ang="0">
                    <a:pos x="connsiteX0" y="connsiteY0"/>
                  </a:cxn>
                  <a:cxn ang="0">
                    <a:pos x="connsiteX1" y="connsiteY1"/>
                  </a:cxn>
                  <a:cxn ang="0">
                    <a:pos x="connsiteX2" y="connsiteY2"/>
                  </a:cxn>
                </a:cxnLst>
                <a:rect l="l" t="t" r="r" b="b"/>
                <a:pathLst>
                  <a:path w="433686" h="428782">
                    <a:moveTo>
                      <a:pt x="197744" y="17302"/>
                    </a:moveTo>
                    <a:cubicBezTo>
                      <a:pt x="260397" y="49475"/>
                      <a:pt x="663411" y="284849"/>
                      <a:pt x="248544" y="428782"/>
                    </a:cubicBezTo>
                    <a:cubicBezTo>
                      <a:pt x="-250989" y="142609"/>
                      <a:pt x="148637" y="-62285"/>
                      <a:pt x="197744" y="17302"/>
                    </a:cubicBezTo>
                    <a:close/>
                  </a:path>
                </a:pathLst>
              </a:custGeom>
              <a:solidFill>
                <a:srgbClr val="1F3B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b="1" dirty="0" smtClean="0">
                  <a:latin typeface="Source Sans Pro" panose="020B0503030403020204" pitchFamily="34" charset="0"/>
                  <a:ea typeface="Source Sans Pro" panose="020B0503030403020204" pitchFamily="34" charset="0"/>
                </a:endParaRPr>
              </a:p>
            </p:txBody>
          </p:sp>
          <p:sp>
            <p:nvSpPr>
              <p:cNvPr id="18" name="Freeform 17"/>
              <p:cNvSpPr/>
              <p:nvPr/>
            </p:nvSpPr>
            <p:spPr>
              <a:xfrm rot="19857396">
                <a:off x="5344094" y="5099384"/>
                <a:ext cx="117885" cy="116552"/>
              </a:xfrm>
              <a:custGeom>
                <a:avLst/>
                <a:gdLst>
                  <a:gd name="connsiteX0" fmla="*/ 223520 w 228600"/>
                  <a:gd name="connsiteY0" fmla="*/ 0 h 386080"/>
                  <a:gd name="connsiteX1" fmla="*/ 228600 w 228600"/>
                  <a:gd name="connsiteY1" fmla="*/ 386080 h 386080"/>
                  <a:gd name="connsiteX2" fmla="*/ 0 w 228600"/>
                  <a:gd name="connsiteY2" fmla="*/ 86360 h 386080"/>
                  <a:gd name="connsiteX3" fmla="*/ 223520 w 228600"/>
                  <a:gd name="connsiteY3" fmla="*/ 0 h 386080"/>
                  <a:gd name="connsiteX0" fmla="*/ 223522 w 228602"/>
                  <a:gd name="connsiteY0" fmla="*/ 16699 h 402779"/>
                  <a:gd name="connsiteX1" fmla="*/ 228602 w 228602"/>
                  <a:gd name="connsiteY1" fmla="*/ 402779 h 402779"/>
                  <a:gd name="connsiteX2" fmla="*/ 2 w 228602"/>
                  <a:gd name="connsiteY2" fmla="*/ 103059 h 402779"/>
                  <a:gd name="connsiteX3" fmla="*/ 223522 w 228602"/>
                  <a:gd name="connsiteY3" fmla="*/ 16699 h 402779"/>
                  <a:gd name="connsiteX0" fmla="*/ 223522 w 228602"/>
                  <a:gd name="connsiteY0" fmla="*/ 16699 h 403376"/>
                  <a:gd name="connsiteX1" fmla="*/ 228602 w 228602"/>
                  <a:gd name="connsiteY1" fmla="*/ 402779 h 403376"/>
                  <a:gd name="connsiteX2" fmla="*/ 2 w 228602"/>
                  <a:gd name="connsiteY2" fmla="*/ 103059 h 403376"/>
                  <a:gd name="connsiteX3" fmla="*/ 223522 w 228602"/>
                  <a:gd name="connsiteY3" fmla="*/ 16699 h 403376"/>
                  <a:gd name="connsiteX0" fmla="*/ 225460 w 230540"/>
                  <a:gd name="connsiteY0" fmla="*/ 16699 h 403641"/>
                  <a:gd name="connsiteX1" fmla="*/ 230540 w 230540"/>
                  <a:gd name="connsiteY1" fmla="*/ 402779 h 403641"/>
                  <a:gd name="connsiteX2" fmla="*/ 1940 w 230540"/>
                  <a:gd name="connsiteY2" fmla="*/ 103059 h 403641"/>
                  <a:gd name="connsiteX3" fmla="*/ 225460 w 230540"/>
                  <a:gd name="connsiteY3" fmla="*/ 16699 h 403641"/>
                  <a:gd name="connsiteX0" fmla="*/ 225460 w 230540"/>
                  <a:gd name="connsiteY0" fmla="*/ 31710 h 418652"/>
                  <a:gd name="connsiteX1" fmla="*/ 230540 w 230540"/>
                  <a:gd name="connsiteY1" fmla="*/ 417790 h 418652"/>
                  <a:gd name="connsiteX2" fmla="*/ 1940 w 230540"/>
                  <a:gd name="connsiteY2" fmla="*/ 118070 h 418652"/>
                  <a:gd name="connsiteX3" fmla="*/ 225460 w 230540"/>
                  <a:gd name="connsiteY3" fmla="*/ 31710 h 418652"/>
                  <a:gd name="connsiteX0" fmla="*/ 225460 w 393670"/>
                  <a:gd name="connsiteY0" fmla="*/ 31710 h 418652"/>
                  <a:gd name="connsiteX1" fmla="*/ 230540 w 393670"/>
                  <a:gd name="connsiteY1" fmla="*/ 417790 h 418652"/>
                  <a:gd name="connsiteX2" fmla="*/ 1940 w 393670"/>
                  <a:gd name="connsiteY2" fmla="*/ 118070 h 418652"/>
                  <a:gd name="connsiteX3" fmla="*/ 225460 w 393670"/>
                  <a:gd name="connsiteY3" fmla="*/ 31710 h 418652"/>
                  <a:gd name="connsiteX0" fmla="*/ 225460 w 423943"/>
                  <a:gd name="connsiteY0" fmla="*/ 31710 h 418652"/>
                  <a:gd name="connsiteX1" fmla="*/ 230540 w 423943"/>
                  <a:gd name="connsiteY1" fmla="*/ 417790 h 418652"/>
                  <a:gd name="connsiteX2" fmla="*/ 1940 w 423943"/>
                  <a:gd name="connsiteY2" fmla="*/ 118070 h 418652"/>
                  <a:gd name="connsiteX3" fmla="*/ 225460 w 423943"/>
                  <a:gd name="connsiteY3" fmla="*/ 31710 h 418652"/>
                  <a:gd name="connsiteX0" fmla="*/ 225460 w 409194"/>
                  <a:gd name="connsiteY0" fmla="*/ 31710 h 418652"/>
                  <a:gd name="connsiteX1" fmla="*/ 230540 w 409194"/>
                  <a:gd name="connsiteY1" fmla="*/ 417790 h 418652"/>
                  <a:gd name="connsiteX2" fmla="*/ 1940 w 409194"/>
                  <a:gd name="connsiteY2" fmla="*/ 118070 h 418652"/>
                  <a:gd name="connsiteX3" fmla="*/ 225460 w 409194"/>
                  <a:gd name="connsiteY3" fmla="*/ 31710 h 418652"/>
                  <a:gd name="connsiteX0" fmla="*/ 225460 w 418180"/>
                  <a:gd name="connsiteY0" fmla="*/ 31710 h 418652"/>
                  <a:gd name="connsiteX1" fmla="*/ 230540 w 418180"/>
                  <a:gd name="connsiteY1" fmla="*/ 417790 h 418652"/>
                  <a:gd name="connsiteX2" fmla="*/ 1940 w 418180"/>
                  <a:gd name="connsiteY2" fmla="*/ 118070 h 418652"/>
                  <a:gd name="connsiteX3" fmla="*/ 225460 w 418180"/>
                  <a:gd name="connsiteY3" fmla="*/ 31710 h 418652"/>
                  <a:gd name="connsiteX0" fmla="*/ 0 w 192720"/>
                  <a:gd name="connsiteY0" fmla="*/ 0 h 386080"/>
                  <a:gd name="connsiteX1" fmla="*/ 5080 w 192720"/>
                  <a:gd name="connsiteY1" fmla="*/ 386080 h 386080"/>
                  <a:gd name="connsiteX2" fmla="*/ 0 w 192720"/>
                  <a:gd name="connsiteY2" fmla="*/ 0 h 386080"/>
                  <a:gd name="connsiteX0" fmla="*/ 231426 w 424146"/>
                  <a:gd name="connsiteY0" fmla="*/ 0 h 386080"/>
                  <a:gd name="connsiteX1" fmla="*/ 236506 w 424146"/>
                  <a:gd name="connsiteY1" fmla="*/ 386080 h 386080"/>
                  <a:gd name="connsiteX2" fmla="*/ 231426 w 424146"/>
                  <a:gd name="connsiteY2" fmla="*/ 0 h 386080"/>
                  <a:gd name="connsiteX0" fmla="*/ 231426 w 424146"/>
                  <a:gd name="connsiteY0" fmla="*/ 38055 h 424135"/>
                  <a:gd name="connsiteX1" fmla="*/ 236506 w 424146"/>
                  <a:gd name="connsiteY1" fmla="*/ 424135 h 424135"/>
                  <a:gd name="connsiteX2" fmla="*/ 231426 w 424146"/>
                  <a:gd name="connsiteY2" fmla="*/ 38055 h 424135"/>
                  <a:gd name="connsiteX0" fmla="*/ 231426 w 422887"/>
                  <a:gd name="connsiteY0" fmla="*/ 38055 h 424135"/>
                  <a:gd name="connsiteX1" fmla="*/ 236506 w 422887"/>
                  <a:gd name="connsiteY1" fmla="*/ 424135 h 424135"/>
                  <a:gd name="connsiteX2" fmla="*/ 231426 w 422887"/>
                  <a:gd name="connsiteY2" fmla="*/ 38055 h 424135"/>
                  <a:gd name="connsiteX0" fmla="*/ 239588 w 431049"/>
                  <a:gd name="connsiteY0" fmla="*/ 35980 h 422060"/>
                  <a:gd name="connsiteX1" fmla="*/ 244668 w 431049"/>
                  <a:gd name="connsiteY1" fmla="*/ 422060 h 422060"/>
                  <a:gd name="connsiteX2" fmla="*/ 239588 w 431049"/>
                  <a:gd name="connsiteY2" fmla="*/ 35980 h 422060"/>
                  <a:gd name="connsiteX0" fmla="*/ 226058 w 417519"/>
                  <a:gd name="connsiteY0" fmla="*/ 27908 h 413988"/>
                  <a:gd name="connsiteX1" fmla="*/ 231138 w 417519"/>
                  <a:gd name="connsiteY1" fmla="*/ 413988 h 413988"/>
                  <a:gd name="connsiteX2" fmla="*/ 226058 w 417519"/>
                  <a:gd name="connsiteY2" fmla="*/ 27908 h 413988"/>
                  <a:gd name="connsiteX0" fmla="*/ 193753 w 418407"/>
                  <a:gd name="connsiteY0" fmla="*/ 25849 h 437329"/>
                  <a:gd name="connsiteX1" fmla="*/ 244553 w 418407"/>
                  <a:gd name="connsiteY1" fmla="*/ 437329 h 437329"/>
                  <a:gd name="connsiteX2" fmla="*/ 193753 w 418407"/>
                  <a:gd name="connsiteY2" fmla="*/ 25849 h 437329"/>
                  <a:gd name="connsiteX0" fmla="*/ 197744 w 422398"/>
                  <a:gd name="connsiteY0" fmla="*/ 17302 h 428782"/>
                  <a:gd name="connsiteX1" fmla="*/ 248544 w 422398"/>
                  <a:gd name="connsiteY1" fmla="*/ 428782 h 428782"/>
                  <a:gd name="connsiteX2" fmla="*/ 197744 w 422398"/>
                  <a:gd name="connsiteY2" fmla="*/ 17302 h 428782"/>
                  <a:gd name="connsiteX0" fmla="*/ 197744 w 433686"/>
                  <a:gd name="connsiteY0" fmla="*/ 17302 h 428782"/>
                  <a:gd name="connsiteX1" fmla="*/ 248544 w 433686"/>
                  <a:gd name="connsiteY1" fmla="*/ 428782 h 428782"/>
                  <a:gd name="connsiteX2" fmla="*/ 197744 w 433686"/>
                  <a:gd name="connsiteY2" fmla="*/ 17302 h 428782"/>
                </a:gdLst>
                <a:ahLst/>
                <a:cxnLst>
                  <a:cxn ang="0">
                    <a:pos x="connsiteX0" y="connsiteY0"/>
                  </a:cxn>
                  <a:cxn ang="0">
                    <a:pos x="connsiteX1" y="connsiteY1"/>
                  </a:cxn>
                  <a:cxn ang="0">
                    <a:pos x="connsiteX2" y="connsiteY2"/>
                  </a:cxn>
                </a:cxnLst>
                <a:rect l="l" t="t" r="r" b="b"/>
                <a:pathLst>
                  <a:path w="433686" h="428782">
                    <a:moveTo>
                      <a:pt x="197744" y="17302"/>
                    </a:moveTo>
                    <a:cubicBezTo>
                      <a:pt x="260397" y="49475"/>
                      <a:pt x="663411" y="284849"/>
                      <a:pt x="248544" y="428782"/>
                    </a:cubicBezTo>
                    <a:cubicBezTo>
                      <a:pt x="-250989" y="142609"/>
                      <a:pt x="148637" y="-62285"/>
                      <a:pt x="197744" y="17302"/>
                    </a:cubicBezTo>
                    <a:close/>
                  </a:path>
                </a:pathLst>
              </a:custGeom>
              <a:solidFill>
                <a:srgbClr val="1F3B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b="1" dirty="0" smtClean="0">
                  <a:latin typeface="Source Sans Pro" panose="020B0503030403020204" pitchFamily="34" charset="0"/>
                  <a:ea typeface="Source Sans Pro" panose="020B0503030403020204" pitchFamily="34" charset="0"/>
                </a:endParaRPr>
              </a:p>
            </p:txBody>
          </p:sp>
          <p:sp>
            <p:nvSpPr>
              <p:cNvPr id="19" name="Freeform 18"/>
              <p:cNvSpPr/>
              <p:nvPr/>
            </p:nvSpPr>
            <p:spPr>
              <a:xfrm rot="19857396">
                <a:off x="5361306" y="5218932"/>
                <a:ext cx="84093" cy="88203"/>
              </a:xfrm>
              <a:custGeom>
                <a:avLst/>
                <a:gdLst>
                  <a:gd name="connsiteX0" fmla="*/ 223520 w 228600"/>
                  <a:gd name="connsiteY0" fmla="*/ 0 h 386080"/>
                  <a:gd name="connsiteX1" fmla="*/ 228600 w 228600"/>
                  <a:gd name="connsiteY1" fmla="*/ 386080 h 386080"/>
                  <a:gd name="connsiteX2" fmla="*/ 0 w 228600"/>
                  <a:gd name="connsiteY2" fmla="*/ 86360 h 386080"/>
                  <a:gd name="connsiteX3" fmla="*/ 223520 w 228600"/>
                  <a:gd name="connsiteY3" fmla="*/ 0 h 386080"/>
                  <a:gd name="connsiteX0" fmla="*/ 223522 w 228602"/>
                  <a:gd name="connsiteY0" fmla="*/ 16699 h 402779"/>
                  <a:gd name="connsiteX1" fmla="*/ 228602 w 228602"/>
                  <a:gd name="connsiteY1" fmla="*/ 402779 h 402779"/>
                  <a:gd name="connsiteX2" fmla="*/ 2 w 228602"/>
                  <a:gd name="connsiteY2" fmla="*/ 103059 h 402779"/>
                  <a:gd name="connsiteX3" fmla="*/ 223522 w 228602"/>
                  <a:gd name="connsiteY3" fmla="*/ 16699 h 402779"/>
                  <a:gd name="connsiteX0" fmla="*/ 223522 w 228602"/>
                  <a:gd name="connsiteY0" fmla="*/ 16699 h 403376"/>
                  <a:gd name="connsiteX1" fmla="*/ 228602 w 228602"/>
                  <a:gd name="connsiteY1" fmla="*/ 402779 h 403376"/>
                  <a:gd name="connsiteX2" fmla="*/ 2 w 228602"/>
                  <a:gd name="connsiteY2" fmla="*/ 103059 h 403376"/>
                  <a:gd name="connsiteX3" fmla="*/ 223522 w 228602"/>
                  <a:gd name="connsiteY3" fmla="*/ 16699 h 403376"/>
                  <a:gd name="connsiteX0" fmla="*/ 225460 w 230540"/>
                  <a:gd name="connsiteY0" fmla="*/ 16699 h 403641"/>
                  <a:gd name="connsiteX1" fmla="*/ 230540 w 230540"/>
                  <a:gd name="connsiteY1" fmla="*/ 402779 h 403641"/>
                  <a:gd name="connsiteX2" fmla="*/ 1940 w 230540"/>
                  <a:gd name="connsiteY2" fmla="*/ 103059 h 403641"/>
                  <a:gd name="connsiteX3" fmla="*/ 225460 w 230540"/>
                  <a:gd name="connsiteY3" fmla="*/ 16699 h 403641"/>
                  <a:gd name="connsiteX0" fmla="*/ 225460 w 230540"/>
                  <a:gd name="connsiteY0" fmla="*/ 31710 h 418652"/>
                  <a:gd name="connsiteX1" fmla="*/ 230540 w 230540"/>
                  <a:gd name="connsiteY1" fmla="*/ 417790 h 418652"/>
                  <a:gd name="connsiteX2" fmla="*/ 1940 w 230540"/>
                  <a:gd name="connsiteY2" fmla="*/ 118070 h 418652"/>
                  <a:gd name="connsiteX3" fmla="*/ 225460 w 230540"/>
                  <a:gd name="connsiteY3" fmla="*/ 31710 h 418652"/>
                  <a:gd name="connsiteX0" fmla="*/ 225460 w 393670"/>
                  <a:gd name="connsiteY0" fmla="*/ 31710 h 418652"/>
                  <a:gd name="connsiteX1" fmla="*/ 230540 w 393670"/>
                  <a:gd name="connsiteY1" fmla="*/ 417790 h 418652"/>
                  <a:gd name="connsiteX2" fmla="*/ 1940 w 393670"/>
                  <a:gd name="connsiteY2" fmla="*/ 118070 h 418652"/>
                  <a:gd name="connsiteX3" fmla="*/ 225460 w 393670"/>
                  <a:gd name="connsiteY3" fmla="*/ 31710 h 418652"/>
                  <a:gd name="connsiteX0" fmla="*/ 225460 w 423943"/>
                  <a:gd name="connsiteY0" fmla="*/ 31710 h 418652"/>
                  <a:gd name="connsiteX1" fmla="*/ 230540 w 423943"/>
                  <a:gd name="connsiteY1" fmla="*/ 417790 h 418652"/>
                  <a:gd name="connsiteX2" fmla="*/ 1940 w 423943"/>
                  <a:gd name="connsiteY2" fmla="*/ 118070 h 418652"/>
                  <a:gd name="connsiteX3" fmla="*/ 225460 w 423943"/>
                  <a:gd name="connsiteY3" fmla="*/ 31710 h 418652"/>
                  <a:gd name="connsiteX0" fmla="*/ 225460 w 409194"/>
                  <a:gd name="connsiteY0" fmla="*/ 31710 h 418652"/>
                  <a:gd name="connsiteX1" fmla="*/ 230540 w 409194"/>
                  <a:gd name="connsiteY1" fmla="*/ 417790 h 418652"/>
                  <a:gd name="connsiteX2" fmla="*/ 1940 w 409194"/>
                  <a:gd name="connsiteY2" fmla="*/ 118070 h 418652"/>
                  <a:gd name="connsiteX3" fmla="*/ 225460 w 409194"/>
                  <a:gd name="connsiteY3" fmla="*/ 31710 h 418652"/>
                  <a:gd name="connsiteX0" fmla="*/ 225460 w 418180"/>
                  <a:gd name="connsiteY0" fmla="*/ 31710 h 418652"/>
                  <a:gd name="connsiteX1" fmla="*/ 230540 w 418180"/>
                  <a:gd name="connsiteY1" fmla="*/ 417790 h 418652"/>
                  <a:gd name="connsiteX2" fmla="*/ 1940 w 418180"/>
                  <a:gd name="connsiteY2" fmla="*/ 118070 h 418652"/>
                  <a:gd name="connsiteX3" fmla="*/ 225460 w 418180"/>
                  <a:gd name="connsiteY3" fmla="*/ 31710 h 418652"/>
                  <a:gd name="connsiteX0" fmla="*/ 0 w 192720"/>
                  <a:gd name="connsiteY0" fmla="*/ 0 h 386080"/>
                  <a:gd name="connsiteX1" fmla="*/ 5080 w 192720"/>
                  <a:gd name="connsiteY1" fmla="*/ 386080 h 386080"/>
                  <a:gd name="connsiteX2" fmla="*/ 0 w 192720"/>
                  <a:gd name="connsiteY2" fmla="*/ 0 h 386080"/>
                  <a:gd name="connsiteX0" fmla="*/ 231426 w 424146"/>
                  <a:gd name="connsiteY0" fmla="*/ 0 h 386080"/>
                  <a:gd name="connsiteX1" fmla="*/ 236506 w 424146"/>
                  <a:gd name="connsiteY1" fmla="*/ 386080 h 386080"/>
                  <a:gd name="connsiteX2" fmla="*/ 231426 w 424146"/>
                  <a:gd name="connsiteY2" fmla="*/ 0 h 386080"/>
                  <a:gd name="connsiteX0" fmla="*/ 231426 w 424146"/>
                  <a:gd name="connsiteY0" fmla="*/ 38055 h 424135"/>
                  <a:gd name="connsiteX1" fmla="*/ 236506 w 424146"/>
                  <a:gd name="connsiteY1" fmla="*/ 424135 h 424135"/>
                  <a:gd name="connsiteX2" fmla="*/ 231426 w 424146"/>
                  <a:gd name="connsiteY2" fmla="*/ 38055 h 424135"/>
                  <a:gd name="connsiteX0" fmla="*/ 231426 w 422887"/>
                  <a:gd name="connsiteY0" fmla="*/ 38055 h 424135"/>
                  <a:gd name="connsiteX1" fmla="*/ 236506 w 422887"/>
                  <a:gd name="connsiteY1" fmla="*/ 424135 h 424135"/>
                  <a:gd name="connsiteX2" fmla="*/ 231426 w 422887"/>
                  <a:gd name="connsiteY2" fmla="*/ 38055 h 424135"/>
                  <a:gd name="connsiteX0" fmla="*/ 239588 w 431049"/>
                  <a:gd name="connsiteY0" fmla="*/ 35980 h 422060"/>
                  <a:gd name="connsiteX1" fmla="*/ 244668 w 431049"/>
                  <a:gd name="connsiteY1" fmla="*/ 422060 h 422060"/>
                  <a:gd name="connsiteX2" fmla="*/ 239588 w 431049"/>
                  <a:gd name="connsiteY2" fmla="*/ 35980 h 422060"/>
                  <a:gd name="connsiteX0" fmla="*/ 226058 w 417519"/>
                  <a:gd name="connsiteY0" fmla="*/ 27908 h 413988"/>
                  <a:gd name="connsiteX1" fmla="*/ 231138 w 417519"/>
                  <a:gd name="connsiteY1" fmla="*/ 413988 h 413988"/>
                  <a:gd name="connsiteX2" fmla="*/ 226058 w 417519"/>
                  <a:gd name="connsiteY2" fmla="*/ 27908 h 413988"/>
                  <a:gd name="connsiteX0" fmla="*/ 193753 w 418407"/>
                  <a:gd name="connsiteY0" fmla="*/ 25849 h 437329"/>
                  <a:gd name="connsiteX1" fmla="*/ 244553 w 418407"/>
                  <a:gd name="connsiteY1" fmla="*/ 437329 h 437329"/>
                  <a:gd name="connsiteX2" fmla="*/ 193753 w 418407"/>
                  <a:gd name="connsiteY2" fmla="*/ 25849 h 437329"/>
                  <a:gd name="connsiteX0" fmla="*/ 197744 w 422398"/>
                  <a:gd name="connsiteY0" fmla="*/ 17302 h 428782"/>
                  <a:gd name="connsiteX1" fmla="*/ 248544 w 422398"/>
                  <a:gd name="connsiteY1" fmla="*/ 428782 h 428782"/>
                  <a:gd name="connsiteX2" fmla="*/ 197744 w 422398"/>
                  <a:gd name="connsiteY2" fmla="*/ 17302 h 428782"/>
                  <a:gd name="connsiteX0" fmla="*/ 197744 w 433686"/>
                  <a:gd name="connsiteY0" fmla="*/ 17302 h 428782"/>
                  <a:gd name="connsiteX1" fmla="*/ 248544 w 433686"/>
                  <a:gd name="connsiteY1" fmla="*/ 428782 h 428782"/>
                  <a:gd name="connsiteX2" fmla="*/ 197744 w 433686"/>
                  <a:gd name="connsiteY2" fmla="*/ 17302 h 428782"/>
                  <a:gd name="connsiteX0" fmla="*/ 197744 w 448863"/>
                  <a:gd name="connsiteY0" fmla="*/ 17302 h 428782"/>
                  <a:gd name="connsiteX1" fmla="*/ 248544 w 448863"/>
                  <a:gd name="connsiteY1" fmla="*/ 428782 h 428782"/>
                  <a:gd name="connsiteX2" fmla="*/ 197744 w 448863"/>
                  <a:gd name="connsiteY2" fmla="*/ 17302 h 428782"/>
                  <a:gd name="connsiteX0" fmla="*/ 198717 w 448828"/>
                  <a:gd name="connsiteY0" fmla="*/ 15584 h 459183"/>
                  <a:gd name="connsiteX1" fmla="*/ 248092 w 448828"/>
                  <a:gd name="connsiteY1" fmla="*/ 459183 h 459183"/>
                  <a:gd name="connsiteX2" fmla="*/ 198717 w 448828"/>
                  <a:gd name="connsiteY2" fmla="*/ 15584 h 459183"/>
                </a:gdLst>
                <a:ahLst/>
                <a:cxnLst>
                  <a:cxn ang="0">
                    <a:pos x="connsiteX0" y="connsiteY0"/>
                  </a:cxn>
                  <a:cxn ang="0">
                    <a:pos x="connsiteX1" y="connsiteY1"/>
                  </a:cxn>
                  <a:cxn ang="0">
                    <a:pos x="connsiteX2" y="connsiteY2"/>
                  </a:cxn>
                </a:cxnLst>
                <a:rect l="l" t="t" r="r" b="b"/>
                <a:pathLst>
                  <a:path w="448828" h="459183">
                    <a:moveTo>
                      <a:pt x="198717" y="15584"/>
                    </a:moveTo>
                    <a:cubicBezTo>
                      <a:pt x="326500" y="-7416"/>
                      <a:pt x="662959" y="315250"/>
                      <a:pt x="248092" y="459183"/>
                    </a:cubicBezTo>
                    <a:cubicBezTo>
                      <a:pt x="-251441" y="173010"/>
                      <a:pt x="149610" y="-64003"/>
                      <a:pt x="198717" y="15584"/>
                    </a:cubicBezTo>
                    <a:close/>
                  </a:path>
                </a:pathLst>
              </a:custGeom>
              <a:solidFill>
                <a:srgbClr val="1F3B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b="1" dirty="0" smtClean="0">
                  <a:latin typeface="Source Sans Pro" panose="020B0503030403020204" pitchFamily="34" charset="0"/>
                  <a:ea typeface="Source Sans Pro" panose="020B0503030403020204" pitchFamily="34" charset="0"/>
                </a:endParaRPr>
              </a:p>
            </p:txBody>
          </p:sp>
          <p:sp>
            <p:nvSpPr>
              <p:cNvPr id="20" name="Freeform 19"/>
              <p:cNvSpPr/>
              <p:nvPr/>
            </p:nvSpPr>
            <p:spPr>
              <a:xfrm>
                <a:off x="5691750" y="5413277"/>
                <a:ext cx="364545" cy="412599"/>
              </a:xfrm>
              <a:custGeom>
                <a:avLst/>
                <a:gdLst>
                  <a:gd name="connsiteX0" fmla="*/ 755904 w 1341120"/>
                  <a:gd name="connsiteY0" fmla="*/ 0 h 1542288"/>
                  <a:gd name="connsiteX1" fmla="*/ 1341120 w 1341120"/>
                  <a:gd name="connsiteY1" fmla="*/ 670560 h 1542288"/>
                  <a:gd name="connsiteX2" fmla="*/ 512064 w 1341120"/>
                  <a:gd name="connsiteY2" fmla="*/ 1542288 h 1542288"/>
                  <a:gd name="connsiteX3" fmla="*/ 0 w 1341120"/>
                  <a:gd name="connsiteY3" fmla="*/ 682752 h 1542288"/>
                  <a:gd name="connsiteX4" fmla="*/ 755904 w 1341120"/>
                  <a:gd name="connsiteY4" fmla="*/ 0 h 1542288"/>
                  <a:gd name="connsiteX0" fmla="*/ 755904 w 1341120"/>
                  <a:gd name="connsiteY0" fmla="*/ 0 h 1542288"/>
                  <a:gd name="connsiteX1" fmla="*/ 1341120 w 1341120"/>
                  <a:gd name="connsiteY1" fmla="*/ 670560 h 1542288"/>
                  <a:gd name="connsiteX2" fmla="*/ 512064 w 1341120"/>
                  <a:gd name="connsiteY2" fmla="*/ 1542288 h 1542288"/>
                  <a:gd name="connsiteX3" fmla="*/ 0 w 1341120"/>
                  <a:gd name="connsiteY3" fmla="*/ 682752 h 1542288"/>
                  <a:gd name="connsiteX4" fmla="*/ 755904 w 1341120"/>
                  <a:gd name="connsiteY4" fmla="*/ 0 h 1542288"/>
                  <a:gd name="connsiteX0" fmla="*/ 755904 w 1341120"/>
                  <a:gd name="connsiteY0" fmla="*/ 0 h 1542288"/>
                  <a:gd name="connsiteX1" fmla="*/ 1341120 w 1341120"/>
                  <a:gd name="connsiteY1" fmla="*/ 670560 h 1542288"/>
                  <a:gd name="connsiteX2" fmla="*/ 512064 w 1341120"/>
                  <a:gd name="connsiteY2" fmla="*/ 1542288 h 1542288"/>
                  <a:gd name="connsiteX3" fmla="*/ 0 w 1341120"/>
                  <a:gd name="connsiteY3" fmla="*/ 682752 h 1542288"/>
                  <a:gd name="connsiteX4" fmla="*/ 755904 w 1341120"/>
                  <a:gd name="connsiteY4" fmla="*/ 0 h 1542288"/>
                  <a:gd name="connsiteX0" fmla="*/ 755904 w 1341120"/>
                  <a:gd name="connsiteY0" fmla="*/ 0 h 1542288"/>
                  <a:gd name="connsiteX1" fmla="*/ 1341120 w 1341120"/>
                  <a:gd name="connsiteY1" fmla="*/ 670560 h 1542288"/>
                  <a:gd name="connsiteX2" fmla="*/ 512064 w 1341120"/>
                  <a:gd name="connsiteY2" fmla="*/ 1542288 h 1542288"/>
                  <a:gd name="connsiteX3" fmla="*/ 0 w 1341120"/>
                  <a:gd name="connsiteY3" fmla="*/ 682752 h 1542288"/>
                  <a:gd name="connsiteX4" fmla="*/ 755904 w 1341120"/>
                  <a:gd name="connsiteY4" fmla="*/ 0 h 1542288"/>
                  <a:gd name="connsiteX0" fmla="*/ 755904 w 1341120"/>
                  <a:gd name="connsiteY0" fmla="*/ 0 h 1542288"/>
                  <a:gd name="connsiteX1" fmla="*/ 1341120 w 1341120"/>
                  <a:gd name="connsiteY1" fmla="*/ 670560 h 1542288"/>
                  <a:gd name="connsiteX2" fmla="*/ 512064 w 1341120"/>
                  <a:gd name="connsiteY2" fmla="*/ 1542288 h 1542288"/>
                  <a:gd name="connsiteX3" fmla="*/ 0 w 1341120"/>
                  <a:gd name="connsiteY3" fmla="*/ 682752 h 1542288"/>
                  <a:gd name="connsiteX4" fmla="*/ 755904 w 1341120"/>
                  <a:gd name="connsiteY4" fmla="*/ 0 h 1542288"/>
                  <a:gd name="connsiteX0" fmla="*/ 755904 w 1341120"/>
                  <a:gd name="connsiteY0" fmla="*/ 0 h 1542288"/>
                  <a:gd name="connsiteX1" fmla="*/ 1341120 w 1341120"/>
                  <a:gd name="connsiteY1" fmla="*/ 670560 h 1542288"/>
                  <a:gd name="connsiteX2" fmla="*/ 512064 w 1341120"/>
                  <a:gd name="connsiteY2" fmla="*/ 1542288 h 1542288"/>
                  <a:gd name="connsiteX3" fmla="*/ 0 w 1341120"/>
                  <a:gd name="connsiteY3" fmla="*/ 682752 h 1542288"/>
                  <a:gd name="connsiteX4" fmla="*/ 755904 w 1341120"/>
                  <a:gd name="connsiteY4" fmla="*/ 0 h 1542288"/>
                  <a:gd name="connsiteX0" fmla="*/ 755904 w 1341120"/>
                  <a:gd name="connsiteY0" fmla="*/ 0 h 1542288"/>
                  <a:gd name="connsiteX1" fmla="*/ 1341120 w 1341120"/>
                  <a:gd name="connsiteY1" fmla="*/ 670560 h 1542288"/>
                  <a:gd name="connsiteX2" fmla="*/ 512064 w 1341120"/>
                  <a:gd name="connsiteY2" fmla="*/ 1542288 h 1542288"/>
                  <a:gd name="connsiteX3" fmla="*/ 0 w 1341120"/>
                  <a:gd name="connsiteY3" fmla="*/ 682752 h 1542288"/>
                  <a:gd name="connsiteX4" fmla="*/ 755904 w 1341120"/>
                  <a:gd name="connsiteY4" fmla="*/ 0 h 1542288"/>
                  <a:gd name="connsiteX0" fmla="*/ 755904 w 1341120"/>
                  <a:gd name="connsiteY0" fmla="*/ 0 h 1542288"/>
                  <a:gd name="connsiteX1" fmla="*/ 1341120 w 1341120"/>
                  <a:gd name="connsiteY1" fmla="*/ 670560 h 1542288"/>
                  <a:gd name="connsiteX2" fmla="*/ 512064 w 1341120"/>
                  <a:gd name="connsiteY2" fmla="*/ 1542288 h 1542288"/>
                  <a:gd name="connsiteX3" fmla="*/ 0 w 1341120"/>
                  <a:gd name="connsiteY3" fmla="*/ 682752 h 1542288"/>
                  <a:gd name="connsiteX4" fmla="*/ 755904 w 1341120"/>
                  <a:gd name="connsiteY4" fmla="*/ 0 h 1542288"/>
                  <a:gd name="connsiteX0" fmla="*/ 755904 w 1341120"/>
                  <a:gd name="connsiteY0" fmla="*/ 0 h 1542288"/>
                  <a:gd name="connsiteX1" fmla="*/ 1341120 w 1341120"/>
                  <a:gd name="connsiteY1" fmla="*/ 670560 h 1542288"/>
                  <a:gd name="connsiteX2" fmla="*/ 512064 w 1341120"/>
                  <a:gd name="connsiteY2" fmla="*/ 1542288 h 1542288"/>
                  <a:gd name="connsiteX3" fmla="*/ 0 w 1341120"/>
                  <a:gd name="connsiteY3" fmla="*/ 682752 h 1542288"/>
                  <a:gd name="connsiteX4" fmla="*/ 755904 w 1341120"/>
                  <a:gd name="connsiteY4" fmla="*/ 0 h 1542288"/>
                  <a:gd name="connsiteX0" fmla="*/ 755904 w 1341120"/>
                  <a:gd name="connsiteY0" fmla="*/ 0 h 1542288"/>
                  <a:gd name="connsiteX1" fmla="*/ 1341120 w 1341120"/>
                  <a:gd name="connsiteY1" fmla="*/ 670560 h 1542288"/>
                  <a:gd name="connsiteX2" fmla="*/ 512064 w 1341120"/>
                  <a:gd name="connsiteY2" fmla="*/ 1542288 h 1542288"/>
                  <a:gd name="connsiteX3" fmla="*/ 0 w 1341120"/>
                  <a:gd name="connsiteY3" fmla="*/ 682752 h 1542288"/>
                  <a:gd name="connsiteX4" fmla="*/ 755904 w 1341120"/>
                  <a:gd name="connsiteY4" fmla="*/ 0 h 1542288"/>
                  <a:gd name="connsiteX0" fmla="*/ 755904 w 1341120"/>
                  <a:gd name="connsiteY0" fmla="*/ 0 h 1542288"/>
                  <a:gd name="connsiteX1" fmla="*/ 1341120 w 1341120"/>
                  <a:gd name="connsiteY1" fmla="*/ 670560 h 1542288"/>
                  <a:gd name="connsiteX2" fmla="*/ 512064 w 1341120"/>
                  <a:gd name="connsiteY2" fmla="*/ 1542288 h 1542288"/>
                  <a:gd name="connsiteX3" fmla="*/ 0 w 1341120"/>
                  <a:gd name="connsiteY3" fmla="*/ 682752 h 1542288"/>
                  <a:gd name="connsiteX4" fmla="*/ 755904 w 1341120"/>
                  <a:gd name="connsiteY4" fmla="*/ 0 h 1542288"/>
                  <a:gd name="connsiteX0" fmla="*/ 755904 w 1341120"/>
                  <a:gd name="connsiteY0" fmla="*/ 0 h 1517904"/>
                  <a:gd name="connsiteX1" fmla="*/ 1341120 w 1341120"/>
                  <a:gd name="connsiteY1" fmla="*/ 670560 h 1517904"/>
                  <a:gd name="connsiteX2" fmla="*/ 518160 w 1341120"/>
                  <a:gd name="connsiteY2" fmla="*/ 1517904 h 1517904"/>
                  <a:gd name="connsiteX3" fmla="*/ 0 w 1341120"/>
                  <a:gd name="connsiteY3" fmla="*/ 682752 h 1517904"/>
                  <a:gd name="connsiteX4" fmla="*/ 755904 w 1341120"/>
                  <a:gd name="connsiteY4" fmla="*/ 0 h 1517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1120" h="1517904">
                    <a:moveTo>
                      <a:pt x="755904" y="0"/>
                    </a:moveTo>
                    <a:lnTo>
                      <a:pt x="1341120" y="670560"/>
                    </a:lnTo>
                    <a:cubicBezTo>
                      <a:pt x="1294384" y="811784"/>
                      <a:pt x="948944" y="1235456"/>
                      <a:pt x="518160" y="1517904"/>
                    </a:cubicBezTo>
                    <a:lnTo>
                      <a:pt x="0" y="682752"/>
                    </a:lnTo>
                    <a:cubicBezTo>
                      <a:pt x="503936" y="529336"/>
                      <a:pt x="721360" y="111760"/>
                      <a:pt x="755904" y="0"/>
                    </a:cubicBezTo>
                    <a:close/>
                  </a:path>
                </a:pathLst>
              </a:custGeom>
              <a:solidFill>
                <a:srgbClr val="1F3B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b="1" dirty="0" smtClean="0">
                  <a:latin typeface="Source Sans Pro" panose="020B0503030403020204" pitchFamily="34" charset="0"/>
                  <a:ea typeface="Source Sans Pro" panose="020B0503030403020204" pitchFamily="34" charset="0"/>
                </a:endParaRPr>
              </a:p>
            </p:txBody>
          </p:sp>
        </p:grpSp>
        <p:sp>
          <p:nvSpPr>
            <p:cNvPr id="12" name="Freeform 11"/>
            <p:cNvSpPr/>
            <p:nvPr/>
          </p:nvSpPr>
          <p:spPr>
            <a:xfrm>
              <a:off x="5447338" y="4783852"/>
              <a:ext cx="289440" cy="279117"/>
            </a:xfrm>
            <a:custGeom>
              <a:avLst/>
              <a:gdLst>
                <a:gd name="connsiteX0" fmla="*/ 112326 w 217684"/>
                <a:gd name="connsiteY0" fmla="*/ 0 h 209920"/>
                <a:gd name="connsiteX1" fmla="*/ 183133 w 217684"/>
                <a:gd name="connsiteY1" fmla="*/ 71738 h 209920"/>
                <a:gd name="connsiteX2" fmla="*/ 162395 w 217684"/>
                <a:gd name="connsiteY2" fmla="*/ 122465 h 209920"/>
                <a:gd name="connsiteX3" fmla="*/ 145401 w 217684"/>
                <a:gd name="connsiteY3" fmla="*/ 129596 h 209920"/>
                <a:gd name="connsiteX4" fmla="*/ 201049 w 217684"/>
                <a:gd name="connsiteY4" fmla="*/ 146236 h 209920"/>
                <a:gd name="connsiteX5" fmla="*/ 217684 w 217684"/>
                <a:gd name="connsiteY5" fmla="*/ 209920 h 209920"/>
                <a:gd name="connsiteX6" fmla="*/ 0 w 217684"/>
                <a:gd name="connsiteY6" fmla="*/ 209920 h 209920"/>
                <a:gd name="connsiteX7" fmla="*/ 16634 w 217684"/>
                <a:gd name="connsiteY7" fmla="*/ 146236 h 209920"/>
                <a:gd name="connsiteX8" fmla="*/ 76352 w 217684"/>
                <a:gd name="connsiteY8" fmla="*/ 128379 h 209920"/>
                <a:gd name="connsiteX9" fmla="*/ 62258 w 217684"/>
                <a:gd name="connsiteY9" fmla="*/ 122465 h 209920"/>
                <a:gd name="connsiteX10" fmla="*/ 41519 w 217684"/>
                <a:gd name="connsiteY10" fmla="*/ 71738 h 209920"/>
                <a:gd name="connsiteX11" fmla="*/ 112326 w 217684"/>
                <a:gd name="connsiteY11" fmla="*/ 0 h 209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7684" h="209920">
                  <a:moveTo>
                    <a:pt x="112326" y="0"/>
                  </a:moveTo>
                  <a:cubicBezTo>
                    <a:pt x="151432" y="0"/>
                    <a:pt x="183133" y="32118"/>
                    <a:pt x="183133" y="71738"/>
                  </a:cubicBezTo>
                  <a:cubicBezTo>
                    <a:pt x="183133" y="91548"/>
                    <a:pt x="175208" y="109483"/>
                    <a:pt x="162395" y="122465"/>
                  </a:cubicBezTo>
                  <a:lnTo>
                    <a:pt x="145401" y="129596"/>
                  </a:lnTo>
                  <a:lnTo>
                    <a:pt x="201049" y="146236"/>
                  </a:lnTo>
                  <a:lnTo>
                    <a:pt x="217684" y="209920"/>
                  </a:lnTo>
                  <a:lnTo>
                    <a:pt x="0" y="209920"/>
                  </a:lnTo>
                  <a:lnTo>
                    <a:pt x="16634" y="146236"/>
                  </a:lnTo>
                  <a:lnTo>
                    <a:pt x="76352" y="128379"/>
                  </a:lnTo>
                  <a:lnTo>
                    <a:pt x="62258" y="122465"/>
                  </a:lnTo>
                  <a:cubicBezTo>
                    <a:pt x="49445" y="109483"/>
                    <a:pt x="41519" y="91548"/>
                    <a:pt x="41519" y="71738"/>
                  </a:cubicBezTo>
                  <a:cubicBezTo>
                    <a:pt x="41519" y="32118"/>
                    <a:pt x="73220" y="0"/>
                    <a:pt x="112326" y="0"/>
                  </a:cubicBezTo>
                  <a:close/>
                </a:path>
              </a:pathLst>
            </a:custGeom>
            <a:solidFill>
              <a:srgbClr val="1F3B7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NZ"/>
            </a:p>
          </p:txBody>
        </p:sp>
      </p:grpSp>
      <p:sp>
        <p:nvSpPr>
          <p:cNvPr id="21" name="TextBox 20"/>
          <p:cNvSpPr txBox="1"/>
          <p:nvPr/>
        </p:nvSpPr>
        <p:spPr>
          <a:xfrm>
            <a:off x="5057435" y="3365614"/>
            <a:ext cx="779765" cy="461665"/>
          </a:xfrm>
          <a:prstGeom prst="rect">
            <a:avLst/>
          </a:prstGeom>
          <a:noFill/>
        </p:spPr>
        <p:txBody>
          <a:bodyPr wrap="none" rtlCol="0">
            <a:spAutoFit/>
          </a:bodyPr>
          <a:lstStyle/>
          <a:p>
            <a:pPr algn="r"/>
            <a:r>
              <a:rPr lang="en-NZ" sz="1200" b="1" dirty="0" smtClean="0">
                <a:solidFill>
                  <a:srgbClr val="213463"/>
                </a:solidFill>
                <a:latin typeface="Source Sans Pro" panose="020B0503030403020204" pitchFamily="34" charset="0"/>
                <a:ea typeface="Source Sans Pro" panose="020B0503030403020204" pitchFamily="34" charset="0"/>
              </a:rPr>
              <a:t>Personal</a:t>
            </a:r>
          </a:p>
          <a:p>
            <a:pPr algn="r"/>
            <a:r>
              <a:rPr lang="en-NZ" sz="1200" b="1" dirty="0" smtClean="0">
                <a:solidFill>
                  <a:srgbClr val="213463"/>
                </a:solidFill>
                <a:latin typeface="Source Sans Pro" panose="020B0503030403020204" pitchFamily="34" charset="0"/>
                <a:ea typeface="Source Sans Pro" panose="020B0503030403020204" pitchFamily="34" charset="0"/>
              </a:rPr>
              <a:t>Health</a:t>
            </a:r>
            <a:endParaRPr lang="en-NZ" sz="1200" b="1" dirty="0">
              <a:solidFill>
                <a:srgbClr val="213463"/>
              </a:solidFill>
              <a:latin typeface="Source Sans Pro" panose="020B0503030403020204" pitchFamily="34" charset="0"/>
              <a:ea typeface="Source Sans Pro" panose="020B0503030403020204" pitchFamily="34" charset="0"/>
            </a:endParaRPr>
          </a:p>
        </p:txBody>
      </p:sp>
      <p:sp>
        <p:nvSpPr>
          <p:cNvPr id="23" name="Title 22"/>
          <p:cNvSpPr>
            <a:spLocks noGrp="1"/>
          </p:cNvSpPr>
          <p:nvPr>
            <p:ph type="title"/>
          </p:nvPr>
        </p:nvSpPr>
        <p:spPr>
          <a:xfrm>
            <a:off x="609600" y="274638"/>
            <a:ext cx="10972800" cy="687312"/>
          </a:xfrm>
        </p:spPr>
        <p:txBody>
          <a:bodyPr>
            <a:normAutofit/>
          </a:bodyPr>
          <a:lstStyle/>
          <a:p>
            <a:r>
              <a:rPr lang="en-NZ" sz="3200" dirty="0" smtClean="0"/>
              <a:t>Where is digital in the health system? </a:t>
            </a:r>
            <a:endParaRPr lang="en-NZ" sz="3200" dirty="0"/>
          </a:p>
        </p:txBody>
      </p:sp>
      <p:sp>
        <p:nvSpPr>
          <p:cNvPr id="24" name="TextBox 23"/>
          <p:cNvSpPr txBox="1"/>
          <p:nvPr/>
        </p:nvSpPr>
        <p:spPr>
          <a:xfrm>
            <a:off x="5867341" y="3946360"/>
            <a:ext cx="639855" cy="461665"/>
          </a:xfrm>
          <a:prstGeom prst="rect">
            <a:avLst/>
          </a:prstGeom>
          <a:noFill/>
        </p:spPr>
        <p:txBody>
          <a:bodyPr wrap="none" rtlCol="0">
            <a:spAutoFit/>
          </a:bodyPr>
          <a:lstStyle/>
          <a:p>
            <a:r>
              <a:rPr lang="en-NZ" sz="1200" b="1" dirty="0" smtClean="0">
                <a:solidFill>
                  <a:srgbClr val="213463"/>
                </a:solidFill>
                <a:latin typeface="Source Sans Pro" panose="020B0503030403020204" pitchFamily="34" charset="0"/>
                <a:ea typeface="Source Sans Pro" panose="020B0503030403020204" pitchFamily="34" charset="0"/>
              </a:rPr>
              <a:t>Public</a:t>
            </a:r>
          </a:p>
          <a:p>
            <a:r>
              <a:rPr lang="en-NZ" sz="1200" b="1" dirty="0" smtClean="0">
                <a:solidFill>
                  <a:srgbClr val="213463"/>
                </a:solidFill>
                <a:latin typeface="Source Sans Pro" panose="020B0503030403020204" pitchFamily="34" charset="0"/>
                <a:ea typeface="Source Sans Pro" panose="020B0503030403020204" pitchFamily="34" charset="0"/>
              </a:rPr>
              <a:t>Health</a:t>
            </a:r>
            <a:endParaRPr lang="en-NZ" sz="1200" b="1" dirty="0">
              <a:solidFill>
                <a:srgbClr val="213463"/>
              </a:solidFill>
              <a:latin typeface="Source Sans Pro" panose="020B0503030403020204" pitchFamily="34" charset="0"/>
              <a:ea typeface="Source Sans Pro" panose="020B0503030403020204" pitchFamily="34" charset="0"/>
            </a:endParaRPr>
          </a:p>
        </p:txBody>
      </p:sp>
      <p:sp>
        <p:nvSpPr>
          <p:cNvPr id="25" name="TextBox 24"/>
          <p:cNvSpPr txBox="1"/>
          <p:nvPr/>
        </p:nvSpPr>
        <p:spPr>
          <a:xfrm>
            <a:off x="5862717" y="4620708"/>
            <a:ext cx="733983" cy="461665"/>
          </a:xfrm>
          <a:prstGeom prst="rect">
            <a:avLst/>
          </a:prstGeom>
          <a:noFill/>
        </p:spPr>
        <p:txBody>
          <a:bodyPr wrap="none" rtlCol="0">
            <a:spAutoFit/>
          </a:bodyPr>
          <a:lstStyle/>
          <a:p>
            <a:r>
              <a:rPr lang="en-NZ" sz="1200" b="1" dirty="0" smtClean="0">
                <a:solidFill>
                  <a:srgbClr val="213463"/>
                </a:solidFill>
                <a:latin typeface="Source Sans Pro" panose="020B0503030403020204" pitchFamily="34" charset="0"/>
                <a:ea typeface="Source Sans Pro" panose="020B0503030403020204" pitchFamily="34" charset="0"/>
              </a:rPr>
              <a:t>Primary</a:t>
            </a:r>
          </a:p>
          <a:p>
            <a:r>
              <a:rPr lang="en-NZ" sz="1200" b="1" dirty="0" smtClean="0">
                <a:solidFill>
                  <a:srgbClr val="213463"/>
                </a:solidFill>
                <a:latin typeface="Source Sans Pro" panose="020B0503030403020204" pitchFamily="34" charset="0"/>
                <a:ea typeface="Source Sans Pro" panose="020B0503030403020204" pitchFamily="34" charset="0"/>
              </a:rPr>
              <a:t>Care</a:t>
            </a:r>
            <a:endParaRPr lang="en-NZ" sz="1200" b="1" dirty="0">
              <a:solidFill>
                <a:srgbClr val="213463"/>
              </a:solidFill>
              <a:latin typeface="Source Sans Pro" panose="020B0503030403020204" pitchFamily="34" charset="0"/>
              <a:ea typeface="Source Sans Pro" panose="020B0503030403020204" pitchFamily="34" charset="0"/>
            </a:endParaRPr>
          </a:p>
        </p:txBody>
      </p:sp>
      <p:sp>
        <p:nvSpPr>
          <p:cNvPr id="26" name="TextBox 25"/>
          <p:cNvSpPr txBox="1"/>
          <p:nvPr/>
        </p:nvSpPr>
        <p:spPr>
          <a:xfrm>
            <a:off x="5042522" y="5419730"/>
            <a:ext cx="822020" cy="276999"/>
          </a:xfrm>
          <a:prstGeom prst="rect">
            <a:avLst/>
          </a:prstGeom>
          <a:noFill/>
        </p:spPr>
        <p:txBody>
          <a:bodyPr wrap="none" rtlCol="0">
            <a:spAutoFit/>
          </a:bodyPr>
          <a:lstStyle/>
          <a:p>
            <a:r>
              <a:rPr lang="en-NZ" sz="1200" b="1" dirty="0" smtClean="0">
                <a:solidFill>
                  <a:srgbClr val="213463"/>
                </a:solidFill>
                <a:latin typeface="Source Sans Pro" panose="020B0503030403020204" pitchFamily="34" charset="0"/>
                <a:ea typeface="Source Sans Pro" panose="020B0503030403020204" pitchFamily="34" charset="0"/>
              </a:rPr>
              <a:t>Hospitals</a:t>
            </a:r>
            <a:endParaRPr lang="en-NZ" sz="1200" b="1" dirty="0">
              <a:solidFill>
                <a:srgbClr val="213463"/>
              </a:solidFill>
              <a:latin typeface="Source Sans Pro" panose="020B0503030403020204" pitchFamily="34" charset="0"/>
              <a:ea typeface="Source Sans Pro" panose="020B0503030403020204" pitchFamily="34" charset="0"/>
            </a:endParaRPr>
          </a:p>
        </p:txBody>
      </p:sp>
      <p:cxnSp>
        <p:nvCxnSpPr>
          <p:cNvPr id="31" name="Elbow Connector 30"/>
          <p:cNvCxnSpPr>
            <a:stCxn id="29" idx="4"/>
            <a:endCxn id="13" idx="0"/>
          </p:cNvCxnSpPr>
          <p:nvPr/>
        </p:nvCxnSpPr>
        <p:spPr>
          <a:xfrm rot="5400000">
            <a:off x="5979845" y="1997145"/>
            <a:ext cx="338799" cy="559957"/>
          </a:xfrm>
          <a:prstGeom prst="bentConnector3">
            <a:avLst/>
          </a:prstGeom>
          <a:solidFill>
            <a:schemeClr val="bg1"/>
          </a:solid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32" name="Elbow Connector 31"/>
          <p:cNvCxnSpPr>
            <a:stCxn id="27" idx="4"/>
            <a:endCxn id="13" idx="0"/>
          </p:cNvCxnSpPr>
          <p:nvPr/>
        </p:nvCxnSpPr>
        <p:spPr>
          <a:xfrm rot="16200000" flipH="1">
            <a:off x="5150365" y="1727623"/>
            <a:ext cx="449084" cy="988716"/>
          </a:xfrm>
          <a:prstGeom prst="bentConnector3">
            <a:avLst/>
          </a:prstGeom>
          <a:solidFill>
            <a:schemeClr val="bg1"/>
          </a:solid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36" name="Elbow Connector 35"/>
          <p:cNvCxnSpPr>
            <a:stCxn id="28" idx="4"/>
            <a:endCxn id="13" idx="0"/>
          </p:cNvCxnSpPr>
          <p:nvPr/>
        </p:nvCxnSpPr>
        <p:spPr>
          <a:xfrm rot="16200000" flipH="1">
            <a:off x="5369249" y="1946507"/>
            <a:ext cx="813296" cy="186736"/>
          </a:xfrm>
          <a:prstGeom prst="bentConnector3">
            <a:avLst/>
          </a:prstGeom>
          <a:solidFill>
            <a:schemeClr val="bg1"/>
          </a:solid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cxnSp>
      <p:grpSp>
        <p:nvGrpSpPr>
          <p:cNvPr id="68" name="Group 67"/>
          <p:cNvGrpSpPr/>
          <p:nvPr/>
        </p:nvGrpSpPr>
        <p:grpSpPr>
          <a:xfrm>
            <a:off x="4484549" y="1205439"/>
            <a:ext cx="792000" cy="792000"/>
            <a:chOff x="4963921" y="1494194"/>
            <a:chExt cx="792000" cy="792000"/>
          </a:xfrm>
        </p:grpSpPr>
        <p:sp>
          <p:nvSpPr>
            <p:cNvPr id="27" name="Oval 26"/>
            <p:cNvSpPr/>
            <p:nvPr/>
          </p:nvSpPr>
          <p:spPr>
            <a:xfrm>
              <a:off x="4963921" y="1494194"/>
              <a:ext cx="792000" cy="792000"/>
            </a:xfrm>
            <a:prstGeom prst="ellipse">
              <a:avLst/>
            </a:prstGeom>
            <a:solidFill>
              <a:schemeClr val="bg1"/>
            </a:solid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pic>
          <p:nvPicPr>
            <p:cNvPr id="42" name="Picture 41"/>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017433" y="1751974"/>
              <a:ext cx="684000" cy="251417"/>
            </a:xfrm>
            <a:prstGeom prst="rect">
              <a:avLst/>
            </a:prstGeom>
          </p:spPr>
        </p:pic>
      </p:grpSp>
      <p:grpSp>
        <p:nvGrpSpPr>
          <p:cNvPr id="69" name="Group 68"/>
          <p:cNvGrpSpPr/>
          <p:nvPr/>
        </p:nvGrpSpPr>
        <p:grpSpPr>
          <a:xfrm>
            <a:off x="5286529" y="841227"/>
            <a:ext cx="792000" cy="792000"/>
            <a:chOff x="5783345" y="981868"/>
            <a:chExt cx="792000" cy="792000"/>
          </a:xfrm>
        </p:grpSpPr>
        <p:sp>
          <p:nvSpPr>
            <p:cNvPr id="28" name="Oval 27"/>
            <p:cNvSpPr/>
            <p:nvPr/>
          </p:nvSpPr>
          <p:spPr>
            <a:xfrm>
              <a:off x="5783345" y="981868"/>
              <a:ext cx="792000" cy="792000"/>
            </a:xfrm>
            <a:prstGeom prst="ellipse">
              <a:avLst/>
            </a:prstGeom>
            <a:solidFill>
              <a:schemeClr val="bg1"/>
            </a:solid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pic>
          <p:nvPicPr>
            <p:cNvPr id="43" name="Picture 42"/>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865120" y="1151586"/>
              <a:ext cx="658183" cy="447661"/>
            </a:xfrm>
            <a:prstGeom prst="rect">
              <a:avLst/>
            </a:prstGeom>
          </p:spPr>
        </p:pic>
      </p:grpSp>
      <p:grpSp>
        <p:nvGrpSpPr>
          <p:cNvPr id="70" name="Group 69"/>
          <p:cNvGrpSpPr/>
          <p:nvPr/>
        </p:nvGrpSpPr>
        <p:grpSpPr>
          <a:xfrm>
            <a:off x="6033222" y="1315724"/>
            <a:ext cx="792000" cy="792000"/>
            <a:chOff x="6311195" y="1818451"/>
            <a:chExt cx="792000" cy="792000"/>
          </a:xfrm>
        </p:grpSpPr>
        <p:sp>
          <p:nvSpPr>
            <p:cNvPr id="29" name="Oval 28"/>
            <p:cNvSpPr/>
            <p:nvPr/>
          </p:nvSpPr>
          <p:spPr>
            <a:xfrm>
              <a:off x="6311195" y="1818451"/>
              <a:ext cx="792000" cy="792000"/>
            </a:xfrm>
            <a:prstGeom prst="ellipse">
              <a:avLst/>
            </a:prstGeom>
            <a:solidFill>
              <a:schemeClr val="bg1"/>
            </a:solid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pic>
          <p:nvPicPr>
            <p:cNvPr id="44" name="Picture 43"/>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355988" y="1973810"/>
              <a:ext cx="702414" cy="526811"/>
            </a:xfrm>
            <a:prstGeom prst="rect">
              <a:avLst/>
            </a:prstGeom>
          </p:spPr>
        </p:pic>
      </p:grpSp>
      <p:grpSp>
        <p:nvGrpSpPr>
          <p:cNvPr id="78" name="Group 77"/>
          <p:cNvGrpSpPr/>
          <p:nvPr/>
        </p:nvGrpSpPr>
        <p:grpSpPr>
          <a:xfrm>
            <a:off x="7413685" y="3540955"/>
            <a:ext cx="792000" cy="792000"/>
            <a:chOff x="2125678" y="1629745"/>
            <a:chExt cx="792000" cy="792000"/>
          </a:xfrm>
        </p:grpSpPr>
        <p:sp>
          <p:nvSpPr>
            <p:cNvPr id="45" name="Oval 44"/>
            <p:cNvSpPr/>
            <p:nvPr/>
          </p:nvSpPr>
          <p:spPr>
            <a:xfrm>
              <a:off x="2125678" y="1629745"/>
              <a:ext cx="792000" cy="792000"/>
            </a:xfrm>
            <a:prstGeom prst="ellipse">
              <a:avLst/>
            </a:prstGeom>
            <a:solidFill>
              <a:schemeClr val="bg1"/>
            </a:solid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pic>
          <p:nvPicPr>
            <p:cNvPr id="47" name="Picture 4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175624" y="1900989"/>
              <a:ext cx="692106" cy="288000"/>
            </a:xfrm>
            <a:prstGeom prst="rect">
              <a:avLst/>
            </a:prstGeom>
          </p:spPr>
        </p:pic>
      </p:grpSp>
      <p:grpSp>
        <p:nvGrpSpPr>
          <p:cNvPr id="59" name="Group 58"/>
          <p:cNvGrpSpPr/>
          <p:nvPr/>
        </p:nvGrpSpPr>
        <p:grpSpPr>
          <a:xfrm>
            <a:off x="3140476" y="3394059"/>
            <a:ext cx="804209" cy="797632"/>
            <a:chOff x="3565712" y="1667630"/>
            <a:chExt cx="804209" cy="797632"/>
          </a:xfrm>
        </p:grpSpPr>
        <p:sp>
          <p:nvSpPr>
            <p:cNvPr id="46" name="Oval 45"/>
            <p:cNvSpPr/>
            <p:nvPr/>
          </p:nvSpPr>
          <p:spPr>
            <a:xfrm>
              <a:off x="3577921" y="1667630"/>
              <a:ext cx="792000" cy="792000"/>
            </a:xfrm>
            <a:prstGeom prst="ellipse">
              <a:avLst/>
            </a:prstGeom>
            <a:solidFill>
              <a:schemeClr val="bg1"/>
            </a:solid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pic>
          <p:nvPicPr>
            <p:cNvPr id="48" name="Picture 47"/>
            <p:cNvPicPr>
              <a:picLocks noChangeAspect="1"/>
            </p:cNvPicPr>
            <p:nvPr/>
          </p:nvPicPr>
          <p:blipFill rotWithShape="1">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r="70794"/>
            <a:stretch/>
          </p:blipFill>
          <p:spPr>
            <a:xfrm>
              <a:off x="3565712" y="1709262"/>
              <a:ext cx="691942" cy="756000"/>
            </a:xfrm>
            <a:prstGeom prst="rect">
              <a:avLst/>
            </a:prstGeom>
          </p:spPr>
        </p:pic>
      </p:grpSp>
      <p:grpSp>
        <p:nvGrpSpPr>
          <p:cNvPr id="77" name="Group 76"/>
          <p:cNvGrpSpPr/>
          <p:nvPr/>
        </p:nvGrpSpPr>
        <p:grpSpPr>
          <a:xfrm>
            <a:off x="4052797" y="3662080"/>
            <a:ext cx="792000" cy="792000"/>
            <a:chOff x="2665724" y="2324628"/>
            <a:chExt cx="792000" cy="792000"/>
          </a:xfrm>
        </p:grpSpPr>
        <p:sp>
          <p:nvSpPr>
            <p:cNvPr id="63" name="Oval 62"/>
            <p:cNvSpPr/>
            <p:nvPr/>
          </p:nvSpPr>
          <p:spPr>
            <a:xfrm>
              <a:off x="2665724" y="2324628"/>
              <a:ext cx="792000" cy="792000"/>
            </a:xfrm>
            <a:prstGeom prst="ellipse">
              <a:avLst/>
            </a:prstGeom>
            <a:solidFill>
              <a:schemeClr val="bg1"/>
            </a:solid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pic>
          <p:nvPicPr>
            <p:cNvPr id="61" name="Picture 60"/>
            <p:cNvPicPr>
              <a:picLocks noChangeAspect="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684063" y="2463149"/>
              <a:ext cx="755320" cy="503546"/>
            </a:xfrm>
            <a:prstGeom prst="rect">
              <a:avLst/>
            </a:prstGeom>
          </p:spPr>
        </p:pic>
      </p:grpSp>
      <p:grpSp>
        <p:nvGrpSpPr>
          <p:cNvPr id="83" name="Group 82"/>
          <p:cNvGrpSpPr/>
          <p:nvPr/>
        </p:nvGrpSpPr>
        <p:grpSpPr>
          <a:xfrm>
            <a:off x="6938445" y="4415227"/>
            <a:ext cx="792000" cy="792000"/>
            <a:chOff x="9538865" y="4446547"/>
            <a:chExt cx="792000" cy="792000"/>
          </a:xfrm>
        </p:grpSpPr>
        <p:sp>
          <p:nvSpPr>
            <p:cNvPr id="75" name="Oval 74"/>
            <p:cNvSpPr/>
            <p:nvPr/>
          </p:nvSpPr>
          <p:spPr>
            <a:xfrm>
              <a:off x="9538865" y="4446547"/>
              <a:ext cx="792000" cy="792000"/>
            </a:xfrm>
            <a:prstGeom prst="ellipse">
              <a:avLst/>
            </a:prstGeom>
            <a:solidFill>
              <a:schemeClr val="bg1"/>
            </a:solid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pic>
          <p:nvPicPr>
            <p:cNvPr id="73" name="Picture 72"/>
            <p:cNvPicPr>
              <a:picLocks noChangeAspect="1"/>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594228" y="4647897"/>
              <a:ext cx="681275" cy="389300"/>
            </a:xfrm>
            <a:prstGeom prst="rect">
              <a:avLst/>
            </a:prstGeom>
          </p:spPr>
        </p:pic>
      </p:grpSp>
      <p:grpSp>
        <p:nvGrpSpPr>
          <p:cNvPr id="84" name="Group 83"/>
          <p:cNvGrpSpPr/>
          <p:nvPr/>
        </p:nvGrpSpPr>
        <p:grpSpPr>
          <a:xfrm>
            <a:off x="8241788" y="3276291"/>
            <a:ext cx="792000" cy="792000"/>
            <a:chOff x="7919882" y="4092179"/>
            <a:chExt cx="792000" cy="792000"/>
          </a:xfrm>
        </p:grpSpPr>
        <p:sp>
          <p:nvSpPr>
            <p:cNvPr id="81" name="Oval 80"/>
            <p:cNvSpPr/>
            <p:nvPr/>
          </p:nvSpPr>
          <p:spPr>
            <a:xfrm>
              <a:off x="7919882" y="4092179"/>
              <a:ext cx="792000" cy="792000"/>
            </a:xfrm>
            <a:prstGeom prst="ellipse">
              <a:avLst/>
            </a:prstGeom>
            <a:solidFill>
              <a:schemeClr val="bg1"/>
            </a:solid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pic>
          <p:nvPicPr>
            <p:cNvPr id="82" name="Picture 81"/>
            <p:cNvPicPr>
              <a:picLocks noChangeAspect="1"/>
            </p:cNvPicPr>
            <p:nvPr/>
          </p:nvPicPr>
          <p:blipFill>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924104" y="4353647"/>
              <a:ext cx="783556" cy="340161"/>
            </a:xfrm>
            <a:prstGeom prst="rect">
              <a:avLst/>
            </a:prstGeom>
          </p:spPr>
        </p:pic>
      </p:grpSp>
      <p:sp>
        <p:nvSpPr>
          <p:cNvPr id="89" name="Oval 88"/>
          <p:cNvSpPr/>
          <p:nvPr/>
        </p:nvSpPr>
        <p:spPr>
          <a:xfrm>
            <a:off x="1763535" y="3794975"/>
            <a:ext cx="792000" cy="792000"/>
          </a:xfrm>
          <a:prstGeom prst="ellipse">
            <a:avLst/>
          </a:prstGeom>
          <a:solidFill>
            <a:schemeClr val="bg1"/>
          </a:solid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pic>
        <p:nvPicPr>
          <p:cNvPr id="90" name="Picture 89" descr="white MOH cloud.png"/>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1341560" y="6011210"/>
            <a:ext cx="756000" cy="762829"/>
          </a:xfrm>
          <a:prstGeom prst="rect">
            <a:avLst/>
          </a:prstGeom>
        </p:spPr>
      </p:pic>
      <p:grpSp>
        <p:nvGrpSpPr>
          <p:cNvPr id="109" name="Group 108"/>
          <p:cNvGrpSpPr/>
          <p:nvPr/>
        </p:nvGrpSpPr>
        <p:grpSpPr>
          <a:xfrm>
            <a:off x="3735661" y="5132991"/>
            <a:ext cx="792000" cy="792000"/>
            <a:chOff x="2297450" y="5667314"/>
            <a:chExt cx="792000" cy="792000"/>
          </a:xfrm>
        </p:grpSpPr>
        <p:sp>
          <p:nvSpPr>
            <p:cNvPr id="87" name="Oval 86"/>
            <p:cNvSpPr/>
            <p:nvPr/>
          </p:nvSpPr>
          <p:spPr>
            <a:xfrm>
              <a:off x="2297450" y="5667314"/>
              <a:ext cx="792000" cy="792000"/>
            </a:xfrm>
            <a:prstGeom prst="ellipse">
              <a:avLst/>
            </a:prstGeom>
            <a:solidFill>
              <a:schemeClr val="bg1"/>
            </a:solid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pic>
          <p:nvPicPr>
            <p:cNvPr id="94" name="Picture 93"/>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319653" y="5910144"/>
              <a:ext cx="769797" cy="286108"/>
            </a:xfrm>
            <a:prstGeom prst="rect">
              <a:avLst/>
            </a:prstGeom>
          </p:spPr>
        </p:pic>
      </p:grpSp>
      <p:sp>
        <p:nvSpPr>
          <p:cNvPr id="95" name="Oval 94"/>
          <p:cNvSpPr/>
          <p:nvPr/>
        </p:nvSpPr>
        <p:spPr>
          <a:xfrm>
            <a:off x="5483425" y="5940752"/>
            <a:ext cx="792000" cy="792000"/>
          </a:xfrm>
          <a:prstGeom prst="ellipse">
            <a:avLst/>
          </a:prstGeom>
          <a:solidFill>
            <a:schemeClr val="bg1"/>
          </a:solid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b="1" dirty="0" smtClean="0">
                <a:solidFill>
                  <a:schemeClr val="tx1">
                    <a:lumMod val="65000"/>
                    <a:lumOff val="35000"/>
                  </a:schemeClr>
                </a:solidFill>
                <a:latin typeface="Source Sans Pro" panose="020B0503030403020204" pitchFamily="34" charset="0"/>
                <a:ea typeface="Source Sans Pro" panose="020B0503030403020204" pitchFamily="34" charset="0"/>
              </a:rPr>
              <a:t>NHI</a:t>
            </a:r>
            <a:endParaRPr lang="en-NZ" b="1" dirty="0">
              <a:solidFill>
                <a:schemeClr val="tx1">
                  <a:lumMod val="65000"/>
                  <a:lumOff val="35000"/>
                </a:schemeClr>
              </a:solidFill>
              <a:latin typeface="Source Sans Pro" panose="020B0503030403020204" pitchFamily="34" charset="0"/>
              <a:ea typeface="Source Sans Pro" panose="020B0503030403020204" pitchFamily="34" charset="0"/>
            </a:endParaRPr>
          </a:p>
        </p:txBody>
      </p:sp>
      <p:sp>
        <p:nvSpPr>
          <p:cNvPr id="96" name="Oval 95"/>
          <p:cNvSpPr/>
          <p:nvPr/>
        </p:nvSpPr>
        <p:spPr>
          <a:xfrm>
            <a:off x="7614433" y="5933718"/>
            <a:ext cx="792000" cy="792000"/>
          </a:xfrm>
          <a:prstGeom prst="ellipse">
            <a:avLst/>
          </a:prstGeom>
          <a:solidFill>
            <a:schemeClr val="bg1"/>
          </a:solid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NZ" sz="1000" b="1" dirty="0">
                <a:solidFill>
                  <a:schemeClr val="tx1">
                    <a:lumMod val="65000"/>
                    <a:lumOff val="35000"/>
                  </a:schemeClr>
                </a:solidFill>
                <a:latin typeface="Source Sans Pro" panose="020B0503030403020204" pitchFamily="34" charset="0"/>
                <a:ea typeface="Source Sans Pro" panose="020B0503030403020204" pitchFamily="34" charset="0"/>
              </a:rPr>
              <a:t>Other</a:t>
            </a:r>
          </a:p>
          <a:p>
            <a:pPr algn="ctr"/>
            <a:r>
              <a:rPr lang="en-NZ" b="1" dirty="0" smtClean="0">
                <a:solidFill>
                  <a:schemeClr val="tx1">
                    <a:lumMod val="65000"/>
                    <a:lumOff val="35000"/>
                  </a:schemeClr>
                </a:solidFill>
                <a:latin typeface="Source Sans Pro" panose="020B0503030403020204" pitchFamily="34" charset="0"/>
                <a:ea typeface="Source Sans Pro" panose="020B0503030403020204" pitchFamily="34" charset="0"/>
              </a:rPr>
              <a:t>MoH</a:t>
            </a:r>
          </a:p>
          <a:p>
            <a:pPr algn="ctr"/>
            <a:r>
              <a:rPr lang="en-NZ" sz="1000" b="1" dirty="0" smtClean="0">
                <a:solidFill>
                  <a:schemeClr val="tx1">
                    <a:lumMod val="65000"/>
                    <a:lumOff val="35000"/>
                  </a:schemeClr>
                </a:solidFill>
                <a:latin typeface="Source Sans Pro" panose="020B0503030403020204" pitchFamily="34" charset="0"/>
                <a:ea typeface="Source Sans Pro" panose="020B0503030403020204" pitchFamily="34" charset="0"/>
              </a:rPr>
              <a:t>Services</a:t>
            </a:r>
            <a:endParaRPr lang="en-NZ" sz="1050" b="1" dirty="0">
              <a:solidFill>
                <a:schemeClr val="tx1">
                  <a:lumMod val="65000"/>
                  <a:lumOff val="35000"/>
                </a:schemeClr>
              </a:solidFill>
              <a:latin typeface="Source Sans Pro" panose="020B0503030403020204" pitchFamily="34" charset="0"/>
              <a:ea typeface="Source Sans Pro" panose="020B0503030403020204" pitchFamily="34" charset="0"/>
            </a:endParaRPr>
          </a:p>
        </p:txBody>
      </p:sp>
      <p:cxnSp>
        <p:nvCxnSpPr>
          <p:cNvPr id="97" name="Elbow Connector 85"/>
          <p:cNvCxnSpPr>
            <a:stCxn id="96" idx="2"/>
            <a:endCxn id="95" idx="6"/>
          </p:cNvCxnSpPr>
          <p:nvPr/>
        </p:nvCxnSpPr>
        <p:spPr>
          <a:xfrm rot="10800000" flipV="1">
            <a:off x="6275425" y="6329718"/>
            <a:ext cx="1339008" cy="7034"/>
          </a:xfrm>
          <a:prstGeom prst="bentConnector3">
            <a:avLst>
              <a:gd name="adj1" fmla="val 50000"/>
            </a:avLst>
          </a:prstGeom>
          <a:solidFill>
            <a:schemeClr val="bg1"/>
          </a:solidFill>
          <a:ln w="28575">
            <a:solidFill>
              <a:srgbClr val="F68B1F"/>
            </a:solidFill>
          </a:ln>
        </p:spPr>
        <p:style>
          <a:lnRef idx="2">
            <a:schemeClr val="accent1">
              <a:shade val="50000"/>
            </a:schemeClr>
          </a:lnRef>
          <a:fillRef idx="1">
            <a:schemeClr val="accent1"/>
          </a:fillRef>
          <a:effectRef idx="0">
            <a:schemeClr val="accent1"/>
          </a:effectRef>
          <a:fontRef idx="minor">
            <a:schemeClr val="lt1"/>
          </a:fontRef>
        </p:style>
      </p:cxnSp>
      <p:grpSp>
        <p:nvGrpSpPr>
          <p:cNvPr id="176" name="Group 175"/>
          <p:cNvGrpSpPr/>
          <p:nvPr/>
        </p:nvGrpSpPr>
        <p:grpSpPr>
          <a:xfrm>
            <a:off x="509884" y="4473195"/>
            <a:ext cx="792000" cy="792000"/>
            <a:chOff x="660837" y="5137098"/>
            <a:chExt cx="792000" cy="792000"/>
          </a:xfrm>
        </p:grpSpPr>
        <p:sp>
          <p:nvSpPr>
            <p:cNvPr id="93" name="Oval 92"/>
            <p:cNvSpPr/>
            <p:nvPr/>
          </p:nvSpPr>
          <p:spPr>
            <a:xfrm>
              <a:off x="660837" y="5137098"/>
              <a:ext cx="792000" cy="792000"/>
            </a:xfrm>
            <a:prstGeom prst="ellipse">
              <a:avLst/>
            </a:prstGeom>
            <a:solidFill>
              <a:schemeClr val="bg1"/>
            </a:solid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pic>
          <p:nvPicPr>
            <p:cNvPr id="106" name="Picture 105"/>
            <p:cNvPicPr>
              <a:picLocks noChangeAspect="1"/>
            </p:cNvPicPr>
            <p:nvPr/>
          </p:nvPicPr>
          <p:blipFill>
            <a:blip r:embed="rId1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12596" y="5197317"/>
              <a:ext cx="688481" cy="688481"/>
            </a:xfrm>
            <a:prstGeom prst="rect">
              <a:avLst/>
            </a:prstGeom>
          </p:spPr>
        </p:pic>
      </p:grpSp>
      <p:grpSp>
        <p:nvGrpSpPr>
          <p:cNvPr id="162" name="Group 161"/>
          <p:cNvGrpSpPr/>
          <p:nvPr/>
        </p:nvGrpSpPr>
        <p:grpSpPr>
          <a:xfrm>
            <a:off x="1388227" y="5005787"/>
            <a:ext cx="1012983" cy="792000"/>
            <a:chOff x="1210944" y="5925272"/>
            <a:chExt cx="1012983" cy="792000"/>
          </a:xfrm>
        </p:grpSpPr>
        <p:sp>
          <p:nvSpPr>
            <p:cNvPr id="92" name="Oval 91"/>
            <p:cNvSpPr/>
            <p:nvPr/>
          </p:nvSpPr>
          <p:spPr>
            <a:xfrm>
              <a:off x="1290782" y="5925272"/>
              <a:ext cx="792000" cy="792000"/>
            </a:xfrm>
            <a:prstGeom prst="ellipse">
              <a:avLst/>
            </a:prstGeom>
            <a:solidFill>
              <a:schemeClr val="bg1"/>
            </a:solid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pic>
          <p:nvPicPr>
            <p:cNvPr id="107" name="Picture 106"/>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210944" y="6084008"/>
              <a:ext cx="1012983" cy="478353"/>
            </a:xfrm>
            <a:prstGeom prst="rect">
              <a:avLst/>
            </a:prstGeom>
          </p:spPr>
        </p:pic>
      </p:grpSp>
      <p:grpSp>
        <p:nvGrpSpPr>
          <p:cNvPr id="110" name="Group 109"/>
          <p:cNvGrpSpPr/>
          <p:nvPr/>
        </p:nvGrpSpPr>
        <p:grpSpPr>
          <a:xfrm>
            <a:off x="2513617" y="4981269"/>
            <a:ext cx="792000" cy="792000"/>
            <a:chOff x="3203258" y="5980695"/>
            <a:chExt cx="792000" cy="792000"/>
          </a:xfrm>
        </p:grpSpPr>
        <p:sp>
          <p:nvSpPr>
            <p:cNvPr id="88" name="Oval 87"/>
            <p:cNvSpPr/>
            <p:nvPr/>
          </p:nvSpPr>
          <p:spPr>
            <a:xfrm>
              <a:off x="3203258" y="5980695"/>
              <a:ext cx="792000" cy="792000"/>
            </a:xfrm>
            <a:prstGeom prst="ellipse">
              <a:avLst/>
            </a:prstGeom>
            <a:solidFill>
              <a:schemeClr val="bg1"/>
            </a:solid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pic>
          <p:nvPicPr>
            <p:cNvPr id="108" name="Picture 107"/>
            <p:cNvPicPr>
              <a:picLocks noChangeAspect="1"/>
            </p:cNvPicPr>
            <p:nvPr/>
          </p:nvPicPr>
          <p:blipFill rotWithShape="1">
            <a:blip r:embed="rId15" cstate="print">
              <a:clrChange>
                <a:clrFrom>
                  <a:srgbClr val="FFFFFF"/>
                </a:clrFrom>
                <a:clrTo>
                  <a:srgbClr val="FFFFFF">
                    <a:alpha val="0"/>
                  </a:srgbClr>
                </a:clrTo>
              </a:clrChange>
              <a:extLst>
                <a:ext uri="{28A0092B-C50C-407E-A947-70E740481C1C}">
                  <a14:useLocalDpi xmlns:a14="http://schemas.microsoft.com/office/drawing/2010/main" val="0"/>
                </a:ext>
              </a:extLst>
            </a:blip>
            <a:srcRect l="11281" t="35513" r="61840" b="35513"/>
            <a:stretch/>
          </p:blipFill>
          <p:spPr>
            <a:xfrm>
              <a:off x="3266168" y="6239820"/>
              <a:ext cx="681530" cy="305607"/>
            </a:xfrm>
            <a:prstGeom prst="rect">
              <a:avLst/>
            </a:prstGeom>
          </p:spPr>
        </p:pic>
      </p:grpSp>
      <p:cxnSp>
        <p:nvCxnSpPr>
          <p:cNvPr id="111" name="Elbow Connector 85"/>
          <p:cNvCxnSpPr>
            <a:stCxn id="75" idx="2"/>
            <a:endCxn id="15" idx="9"/>
          </p:cNvCxnSpPr>
          <p:nvPr/>
        </p:nvCxnSpPr>
        <p:spPr>
          <a:xfrm rot="10800000">
            <a:off x="6174701" y="2891477"/>
            <a:ext cx="763744" cy="1919751"/>
          </a:xfrm>
          <a:prstGeom prst="bentConnector3">
            <a:avLst>
              <a:gd name="adj1" fmla="val 50000"/>
            </a:avLst>
          </a:prstGeom>
          <a:solidFill>
            <a:schemeClr val="bg1"/>
          </a:solidFill>
          <a:ln w="9525">
            <a:solidFill>
              <a:srgbClr val="F68B1F"/>
            </a:solidFill>
            <a:prstDash val="dash"/>
            <a:headEnd type="triangle"/>
            <a:tailEnd type="triangle"/>
          </a:ln>
        </p:spPr>
        <p:style>
          <a:lnRef idx="2">
            <a:schemeClr val="accent1">
              <a:shade val="50000"/>
            </a:schemeClr>
          </a:lnRef>
          <a:fillRef idx="1">
            <a:schemeClr val="accent1"/>
          </a:fillRef>
          <a:effectRef idx="0">
            <a:schemeClr val="accent1"/>
          </a:effectRef>
          <a:fontRef idx="minor">
            <a:schemeClr val="lt1"/>
          </a:fontRef>
        </p:style>
      </p:cxnSp>
      <p:cxnSp>
        <p:nvCxnSpPr>
          <p:cNvPr id="116" name="Elbow Connector 85"/>
          <p:cNvCxnSpPr>
            <a:stCxn id="75" idx="4"/>
            <a:endCxn id="95" idx="0"/>
          </p:cNvCxnSpPr>
          <p:nvPr/>
        </p:nvCxnSpPr>
        <p:spPr>
          <a:xfrm rot="5400000">
            <a:off x="6240173" y="4846479"/>
            <a:ext cx="733525" cy="1455020"/>
          </a:xfrm>
          <a:prstGeom prst="bentConnector3">
            <a:avLst>
              <a:gd name="adj1" fmla="val 32340"/>
            </a:avLst>
          </a:prstGeom>
          <a:solidFill>
            <a:schemeClr val="bg1"/>
          </a:solidFill>
          <a:ln w="28575">
            <a:solidFill>
              <a:srgbClr val="F68B1F"/>
            </a:solidFill>
          </a:ln>
        </p:spPr>
        <p:style>
          <a:lnRef idx="2">
            <a:schemeClr val="accent1">
              <a:shade val="50000"/>
            </a:schemeClr>
          </a:lnRef>
          <a:fillRef idx="1">
            <a:schemeClr val="accent1"/>
          </a:fillRef>
          <a:effectRef idx="0">
            <a:schemeClr val="accent1"/>
          </a:effectRef>
          <a:fontRef idx="minor">
            <a:schemeClr val="lt1"/>
          </a:fontRef>
        </p:style>
      </p:cxnSp>
      <p:cxnSp>
        <p:nvCxnSpPr>
          <p:cNvPr id="120" name="Elbow Connector 85"/>
          <p:cNvCxnSpPr>
            <a:stCxn id="79" idx="3"/>
            <a:endCxn id="95" idx="0"/>
          </p:cNvCxnSpPr>
          <p:nvPr/>
        </p:nvCxnSpPr>
        <p:spPr>
          <a:xfrm rot="5400000">
            <a:off x="6880618" y="3641975"/>
            <a:ext cx="1297585" cy="3299969"/>
          </a:xfrm>
          <a:prstGeom prst="bentConnector3">
            <a:avLst>
              <a:gd name="adj1" fmla="val 62332"/>
            </a:avLst>
          </a:prstGeom>
          <a:solidFill>
            <a:schemeClr val="bg1"/>
          </a:solidFill>
          <a:ln w="28575">
            <a:solidFill>
              <a:srgbClr val="F68B1F"/>
            </a:solidFill>
          </a:ln>
        </p:spPr>
        <p:style>
          <a:lnRef idx="2">
            <a:schemeClr val="accent1">
              <a:shade val="50000"/>
            </a:schemeClr>
          </a:lnRef>
          <a:fillRef idx="1">
            <a:schemeClr val="accent1"/>
          </a:fillRef>
          <a:effectRef idx="0">
            <a:schemeClr val="accent1"/>
          </a:effectRef>
          <a:fontRef idx="minor">
            <a:schemeClr val="lt1"/>
          </a:fontRef>
        </p:style>
      </p:cxnSp>
      <p:pic>
        <p:nvPicPr>
          <p:cNvPr id="130" name="Picture 129"/>
          <p:cNvPicPr>
            <a:picLocks noChangeAspect="1"/>
          </p:cNvPicPr>
          <p:nvPr/>
        </p:nvPicPr>
        <p:blipFill>
          <a:blip r:embed="rId16"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828648" y="3820236"/>
            <a:ext cx="684000" cy="684000"/>
          </a:xfrm>
          <a:prstGeom prst="rect">
            <a:avLst/>
          </a:prstGeom>
        </p:spPr>
      </p:pic>
      <p:cxnSp>
        <p:nvCxnSpPr>
          <p:cNvPr id="144" name="Elbow Connector 143"/>
          <p:cNvCxnSpPr>
            <a:stCxn id="132" idx="1"/>
            <a:endCxn id="13" idx="0"/>
          </p:cNvCxnSpPr>
          <p:nvPr/>
        </p:nvCxnSpPr>
        <p:spPr>
          <a:xfrm rot="10800000" flipV="1">
            <a:off x="5869266" y="2281511"/>
            <a:ext cx="1252355" cy="165012"/>
          </a:xfrm>
          <a:prstGeom prst="bentConnector2">
            <a:avLst/>
          </a:prstGeom>
          <a:solidFill>
            <a:schemeClr val="bg1"/>
          </a:solid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cxnSp>
      <p:grpSp>
        <p:nvGrpSpPr>
          <p:cNvPr id="147" name="Group 146"/>
          <p:cNvGrpSpPr/>
          <p:nvPr/>
        </p:nvGrpSpPr>
        <p:grpSpPr>
          <a:xfrm>
            <a:off x="3788234" y="2055027"/>
            <a:ext cx="544119" cy="646118"/>
            <a:chOff x="-1338548" y="2774131"/>
            <a:chExt cx="1567384" cy="1861200"/>
          </a:xfrm>
          <a:effectLst/>
        </p:grpSpPr>
        <p:sp>
          <p:nvSpPr>
            <p:cNvPr id="148" name="Pie 147"/>
            <p:cNvSpPr/>
            <p:nvPr/>
          </p:nvSpPr>
          <p:spPr>
            <a:xfrm>
              <a:off x="-1012054" y="2774131"/>
              <a:ext cx="914400" cy="914400"/>
            </a:xfrm>
            <a:prstGeom prst="pie">
              <a:avLst>
                <a:gd name="adj1" fmla="val 0"/>
                <a:gd name="adj2" fmla="val 10824906"/>
              </a:avLst>
            </a:prstGeom>
            <a:solidFill>
              <a:schemeClr val="tx1">
                <a:lumMod val="65000"/>
                <a:lumOff val="3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schemeClr val="tx1"/>
                </a:solidFill>
              </a:endParaRPr>
            </a:p>
          </p:txBody>
        </p:sp>
        <p:sp>
          <p:nvSpPr>
            <p:cNvPr id="149" name="Rectangle 148"/>
            <p:cNvSpPr/>
            <p:nvPr/>
          </p:nvSpPr>
          <p:spPr>
            <a:xfrm>
              <a:off x="-1020932" y="2774131"/>
              <a:ext cx="932155" cy="333374"/>
            </a:xfrm>
            <a:prstGeom prst="rect">
              <a:avLst/>
            </a:prstGeom>
            <a:solidFill>
              <a:schemeClr val="tx1">
                <a:lumMod val="65000"/>
                <a:lumOff val="3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50" name="Block Arc 149"/>
            <p:cNvSpPr/>
            <p:nvPr/>
          </p:nvSpPr>
          <p:spPr>
            <a:xfrm rot="1012159" flipV="1">
              <a:off x="-1012056" y="3159894"/>
              <a:ext cx="914400" cy="914400"/>
            </a:xfrm>
            <a:prstGeom prst="blockArc">
              <a:avLst>
                <a:gd name="adj1" fmla="val 12745653"/>
                <a:gd name="adj2" fmla="val 56575"/>
                <a:gd name="adj3" fmla="val 10672"/>
              </a:avLst>
            </a:prstGeom>
            <a:solidFill>
              <a:schemeClr val="tx1">
                <a:lumMod val="65000"/>
                <a:lumOff val="3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schemeClr val="tx1"/>
                </a:solidFill>
              </a:endParaRPr>
            </a:p>
          </p:txBody>
        </p:sp>
        <p:sp>
          <p:nvSpPr>
            <p:cNvPr id="151" name="Block Arc 150"/>
            <p:cNvSpPr/>
            <p:nvPr/>
          </p:nvSpPr>
          <p:spPr>
            <a:xfrm rot="1012159" flipV="1">
              <a:off x="-1188999" y="3091202"/>
              <a:ext cx="1268286" cy="1268286"/>
            </a:xfrm>
            <a:prstGeom prst="blockArc">
              <a:avLst>
                <a:gd name="adj1" fmla="val 12745653"/>
                <a:gd name="adj2" fmla="val 49240"/>
                <a:gd name="adj3" fmla="val 7452"/>
              </a:avLst>
            </a:prstGeom>
            <a:solidFill>
              <a:schemeClr val="tx1">
                <a:lumMod val="65000"/>
                <a:lumOff val="3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schemeClr val="tx1"/>
                </a:solidFill>
              </a:endParaRPr>
            </a:p>
          </p:txBody>
        </p:sp>
        <p:sp>
          <p:nvSpPr>
            <p:cNvPr id="152" name="Block Arc 151"/>
            <p:cNvSpPr/>
            <p:nvPr/>
          </p:nvSpPr>
          <p:spPr>
            <a:xfrm rot="1012159" flipV="1">
              <a:off x="-1338548" y="3067947"/>
              <a:ext cx="1567384" cy="1567384"/>
            </a:xfrm>
            <a:prstGeom prst="blockArc">
              <a:avLst>
                <a:gd name="adj1" fmla="val 12745653"/>
                <a:gd name="adj2" fmla="val 85783"/>
                <a:gd name="adj3" fmla="val 5816"/>
              </a:avLst>
            </a:prstGeom>
            <a:solidFill>
              <a:schemeClr val="tx1">
                <a:lumMod val="65000"/>
                <a:lumOff val="3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schemeClr val="tx1"/>
                </a:solidFill>
              </a:endParaRPr>
            </a:p>
          </p:txBody>
        </p:sp>
      </p:grpSp>
      <p:cxnSp>
        <p:nvCxnSpPr>
          <p:cNvPr id="153" name="Elbow Connector 152"/>
          <p:cNvCxnSpPr>
            <a:stCxn id="148" idx="0"/>
            <a:endCxn id="13" idx="0"/>
          </p:cNvCxnSpPr>
          <p:nvPr/>
        </p:nvCxnSpPr>
        <p:spPr>
          <a:xfrm>
            <a:off x="4219012" y="2213745"/>
            <a:ext cx="1650253" cy="232778"/>
          </a:xfrm>
          <a:prstGeom prst="bentConnector2">
            <a:avLst/>
          </a:prstGeom>
          <a:solidFill>
            <a:schemeClr val="bg1"/>
          </a:solid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156" name="Elbow Connector 85"/>
          <p:cNvCxnSpPr>
            <a:stCxn id="87" idx="6"/>
            <a:endCxn id="95" idx="2"/>
          </p:cNvCxnSpPr>
          <p:nvPr/>
        </p:nvCxnSpPr>
        <p:spPr>
          <a:xfrm>
            <a:off x="4527661" y="5528991"/>
            <a:ext cx="955764" cy="807761"/>
          </a:xfrm>
          <a:prstGeom prst="bentConnector3">
            <a:avLst>
              <a:gd name="adj1" fmla="val 50000"/>
            </a:avLst>
          </a:prstGeom>
          <a:solidFill>
            <a:schemeClr val="bg1"/>
          </a:solidFill>
          <a:ln w="28575">
            <a:solidFill>
              <a:srgbClr val="F68B1F"/>
            </a:solidFill>
          </a:ln>
        </p:spPr>
        <p:style>
          <a:lnRef idx="2">
            <a:schemeClr val="accent1">
              <a:shade val="50000"/>
            </a:schemeClr>
          </a:lnRef>
          <a:fillRef idx="1">
            <a:schemeClr val="accent1"/>
          </a:fillRef>
          <a:effectRef idx="0">
            <a:schemeClr val="accent1"/>
          </a:effectRef>
          <a:fontRef idx="minor">
            <a:schemeClr val="lt1"/>
          </a:fontRef>
        </p:style>
      </p:cxnSp>
      <p:cxnSp>
        <p:nvCxnSpPr>
          <p:cNvPr id="159" name="Elbow Connector 85"/>
          <p:cNvCxnSpPr>
            <a:stCxn id="88" idx="6"/>
            <a:endCxn id="87" idx="2"/>
          </p:cNvCxnSpPr>
          <p:nvPr/>
        </p:nvCxnSpPr>
        <p:spPr>
          <a:xfrm>
            <a:off x="3305617" y="5377269"/>
            <a:ext cx="430044" cy="151722"/>
          </a:xfrm>
          <a:prstGeom prst="bentConnector3">
            <a:avLst>
              <a:gd name="adj1" fmla="val 50000"/>
            </a:avLst>
          </a:prstGeom>
          <a:solidFill>
            <a:schemeClr val="bg1"/>
          </a:solidFill>
          <a:ln w="28575">
            <a:solidFill>
              <a:srgbClr val="F68B1F"/>
            </a:solidFill>
          </a:ln>
        </p:spPr>
        <p:style>
          <a:lnRef idx="2">
            <a:schemeClr val="accent1">
              <a:shade val="50000"/>
            </a:schemeClr>
          </a:lnRef>
          <a:fillRef idx="1">
            <a:schemeClr val="accent1"/>
          </a:fillRef>
          <a:effectRef idx="0">
            <a:schemeClr val="accent1"/>
          </a:effectRef>
          <a:fontRef idx="minor">
            <a:schemeClr val="lt1"/>
          </a:fontRef>
        </p:style>
      </p:cxnSp>
      <p:cxnSp>
        <p:nvCxnSpPr>
          <p:cNvPr id="164" name="Elbow Connector 85"/>
          <p:cNvCxnSpPr>
            <a:stCxn id="92" idx="0"/>
            <a:endCxn id="87" idx="2"/>
          </p:cNvCxnSpPr>
          <p:nvPr/>
        </p:nvCxnSpPr>
        <p:spPr>
          <a:xfrm rot="16200000" flipH="1">
            <a:off x="2538261" y="4331591"/>
            <a:ext cx="523204" cy="1871596"/>
          </a:xfrm>
          <a:prstGeom prst="bentConnector4">
            <a:avLst>
              <a:gd name="adj1" fmla="val -26215"/>
              <a:gd name="adj2" fmla="val 88264"/>
            </a:avLst>
          </a:prstGeom>
          <a:solidFill>
            <a:schemeClr val="bg1"/>
          </a:solidFill>
          <a:ln w="28575">
            <a:solidFill>
              <a:srgbClr val="F68B1F"/>
            </a:solidFill>
          </a:ln>
        </p:spPr>
        <p:style>
          <a:lnRef idx="2">
            <a:schemeClr val="accent1">
              <a:shade val="50000"/>
            </a:schemeClr>
          </a:lnRef>
          <a:fillRef idx="1">
            <a:schemeClr val="accent1"/>
          </a:fillRef>
          <a:effectRef idx="0">
            <a:schemeClr val="accent1"/>
          </a:effectRef>
          <a:fontRef idx="minor">
            <a:schemeClr val="lt1"/>
          </a:fontRef>
        </p:style>
      </p:cxnSp>
      <p:cxnSp>
        <p:nvCxnSpPr>
          <p:cNvPr id="169" name="Elbow Connector 85"/>
          <p:cNvCxnSpPr>
            <a:stCxn id="93" idx="6"/>
            <a:endCxn id="87" idx="2"/>
          </p:cNvCxnSpPr>
          <p:nvPr/>
        </p:nvCxnSpPr>
        <p:spPr>
          <a:xfrm>
            <a:off x="1301884" y="4869195"/>
            <a:ext cx="2433777" cy="659796"/>
          </a:xfrm>
          <a:prstGeom prst="bentConnector3">
            <a:avLst>
              <a:gd name="adj1" fmla="val 91015"/>
            </a:avLst>
          </a:prstGeom>
          <a:solidFill>
            <a:schemeClr val="bg1"/>
          </a:solidFill>
          <a:ln w="28575">
            <a:solidFill>
              <a:srgbClr val="F68B1F"/>
            </a:solidFill>
          </a:ln>
        </p:spPr>
        <p:style>
          <a:lnRef idx="2">
            <a:schemeClr val="accent1">
              <a:shade val="50000"/>
            </a:schemeClr>
          </a:lnRef>
          <a:fillRef idx="1">
            <a:schemeClr val="accent1"/>
          </a:fillRef>
          <a:effectRef idx="0">
            <a:schemeClr val="accent1"/>
          </a:effectRef>
          <a:fontRef idx="minor">
            <a:schemeClr val="lt1"/>
          </a:fontRef>
        </p:style>
      </p:cxnSp>
      <p:grpSp>
        <p:nvGrpSpPr>
          <p:cNvPr id="80" name="Group 79"/>
          <p:cNvGrpSpPr/>
          <p:nvPr/>
        </p:nvGrpSpPr>
        <p:grpSpPr>
          <a:xfrm>
            <a:off x="9063408" y="3967153"/>
            <a:ext cx="810029" cy="792000"/>
            <a:chOff x="8588985" y="4828267"/>
            <a:chExt cx="810029" cy="792000"/>
          </a:xfrm>
        </p:grpSpPr>
        <p:sp>
          <p:nvSpPr>
            <p:cNvPr id="79" name="Oval 78"/>
            <p:cNvSpPr/>
            <p:nvPr/>
          </p:nvSpPr>
          <p:spPr>
            <a:xfrm>
              <a:off x="8588985" y="4828267"/>
              <a:ext cx="792000" cy="792000"/>
            </a:xfrm>
            <a:prstGeom prst="ellipse">
              <a:avLst/>
            </a:prstGeom>
            <a:solidFill>
              <a:schemeClr val="bg1"/>
            </a:solid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pic>
          <p:nvPicPr>
            <p:cNvPr id="72" name="Picture 71"/>
            <p:cNvPicPr>
              <a:picLocks noChangeAspect="1"/>
            </p:cNvPicPr>
            <p:nvPr/>
          </p:nvPicPr>
          <p:blipFill rotWithShape="1">
            <a:blip r:embed="rId17" cstate="print">
              <a:extLst>
                <a:ext uri="{28A0092B-C50C-407E-A947-70E740481C1C}">
                  <a14:useLocalDpi xmlns:a14="http://schemas.microsoft.com/office/drawing/2010/main" val="0"/>
                </a:ext>
              </a:extLst>
            </a:blip>
            <a:srcRect l="9964" r="12618" b="86846"/>
            <a:stretch/>
          </p:blipFill>
          <p:spPr>
            <a:xfrm>
              <a:off x="8613584" y="5110568"/>
              <a:ext cx="785430" cy="295493"/>
            </a:xfrm>
            <a:prstGeom prst="rect">
              <a:avLst/>
            </a:prstGeom>
          </p:spPr>
        </p:pic>
      </p:grpSp>
      <p:cxnSp>
        <p:nvCxnSpPr>
          <p:cNvPr id="213" name="Elbow Connector 85"/>
          <p:cNvCxnSpPr>
            <a:stCxn id="13" idx="2"/>
            <a:endCxn id="95" idx="0"/>
          </p:cNvCxnSpPr>
          <p:nvPr/>
        </p:nvCxnSpPr>
        <p:spPr>
          <a:xfrm>
            <a:off x="5869265" y="3156566"/>
            <a:ext cx="10160" cy="2784186"/>
          </a:xfrm>
          <a:prstGeom prst="straightConnector1">
            <a:avLst/>
          </a:prstGeom>
          <a:solidFill>
            <a:schemeClr val="bg1"/>
          </a:solidFill>
          <a:ln w="76200">
            <a:solidFill>
              <a:srgbClr val="F68B1F"/>
            </a:solidFill>
          </a:ln>
        </p:spPr>
        <p:style>
          <a:lnRef idx="2">
            <a:schemeClr val="accent1">
              <a:shade val="50000"/>
            </a:schemeClr>
          </a:lnRef>
          <a:fillRef idx="1">
            <a:schemeClr val="accent1"/>
          </a:fillRef>
          <a:effectRef idx="0">
            <a:schemeClr val="accent1"/>
          </a:effectRef>
          <a:fontRef idx="minor">
            <a:schemeClr val="lt1"/>
          </a:fontRef>
        </p:style>
      </p:cxnSp>
      <p:cxnSp>
        <p:nvCxnSpPr>
          <p:cNvPr id="216" name="Elbow Connector 85"/>
          <p:cNvCxnSpPr>
            <a:stCxn id="63" idx="4"/>
            <a:endCxn id="95" idx="0"/>
          </p:cNvCxnSpPr>
          <p:nvPr/>
        </p:nvCxnSpPr>
        <p:spPr>
          <a:xfrm rot="16200000" flipH="1">
            <a:off x="4420775" y="4482102"/>
            <a:ext cx="1486672" cy="1430628"/>
          </a:xfrm>
          <a:prstGeom prst="bentConnector3">
            <a:avLst>
              <a:gd name="adj1" fmla="val 12071"/>
            </a:avLst>
          </a:prstGeom>
          <a:solidFill>
            <a:schemeClr val="bg1"/>
          </a:solidFill>
          <a:ln w="28575">
            <a:solidFill>
              <a:srgbClr val="F68B1F"/>
            </a:solidFill>
          </a:ln>
        </p:spPr>
        <p:style>
          <a:lnRef idx="2">
            <a:schemeClr val="accent1">
              <a:shade val="50000"/>
            </a:schemeClr>
          </a:lnRef>
          <a:fillRef idx="1">
            <a:schemeClr val="accent1"/>
          </a:fillRef>
          <a:effectRef idx="0">
            <a:schemeClr val="accent1"/>
          </a:effectRef>
          <a:fontRef idx="minor">
            <a:schemeClr val="lt1"/>
          </a:fontRef>
        </p:style>
      </p:cxnSp>
      <p:cxnSp>
        <p:nvCxnSpPr>
          <p:cNvPr id="219" name="Elbow Connector 85"/>
          <p:cNvCxnSpPr>
            <a:stCxn id="89" idx="4"/>
            <a:endCxn id="95" idx="0"/>
          </p:cNvCxnSpPr>
          <p:nvPr/>
        </p:nvCxnSpPr>
        <p:spPr>
          <a:xfrm rot="16200000" flipH="1">
            <a:off x="3342592" y="3403918"/>
            <a:ext cx="1353777" cy="3719890"/>
          </a:xfrm>
          <a:prstGeom prst="bentConnector3">
            <a:avLst>
              <a:gd name="adj1" fmla="val 4409"/>
            </a:avLst>
          </a:prstGeom>
          <a:solidFill>
            <a:schemeClr val="bg1"/>
          </a:solidFill>
          <a:ln w="28575">
            <a:solidFill>
              <a:srgbClr val="F68B1F"/>
            </a:solidFill>
          </a:ln>
        </p:spPr>
        <p:style>
          <a:lnRef idx="2">
            <a:schemeClr val="accent1">
              <a:shade val="50000"/>
            </a:schemeClr>
          </a:lnRef>
          <a:fillRef idx="1">
            <a:schemeClr val="accent1"/>
          </a:fillRef>
          <a:effectRef idx="0">
            <a:schemeClr val="accent1"/>
          </a:effectRef>
          <a:fontRef idx="minor">
            <a:schemeClr val="lt1"/>
          </a:fontRef>
        </p:style>
      </p:cxnSp>
      <p:cxnSp>
        <p:nvCxnSpPr>
          <p:cNvPr id="224" name="Elbow Connector 85"/>
          <p:cNvCxnSpPr>
            <a:stCxn id="46" idx="4"/>
            <a:endCxn id="95" idx="0"/>
          </p:cNvCxnSpPr>
          <p:nvPr/>
        </p:nvCxnSpPr>
        <p:spPr>
          <a:xfrm rot="16200000" flipH="1">
            <a:off x="3836709" y="3898035"/>
            <a:ext cx="1754693" cy="2330740"/>
          </a:xfrm>
          <a:prstGeom prst="bentConnector3">
            <a:avLst>
              <a:gd name="adj1" fmla="val 26550"/>
            </a:avLst>
          </a:prstGeom>
          <a:solidFill>
            <a:schemeClr val="bg1"/>
          </a:solidFill>
          <a:ln w="28575">
            <a:solidFill>
              <a:srgbClr val="F68B1F"/>
            </a:solidFill>
          </a:ln>
        </p:spPr>
        <p:style>
          <a:lnRef idx="2">
            <a:schemeClr val="accent1">
              <a:shade val="50000"/>
            </a:schemeClr>
          </a:lnRef>
          <a:fillRef idx="1">
            <a:schemeClr val="accent1"/>
          </a:fillRef>
          <a:effectRef idx="0">
            <a:schemeClr val="accent1"/>
          </a:effectRef>
          <a:fontRef idx="minor">
            <a:schemeClr val="lt1"/>
          </a:fontRef>
        </p:style>
      </p:cxnSp>
      <p:cxnSp>
        <p:nvCxnSpPr>
          <p:cNvPr id="230" name="Elbow Connector 85"/>
          <p:cNvCxnSpPr>
            <a:stCxn id="45" idx="4"/>
            <a:endCxn id="95" idx="0"/>
          </p:cNvCxnSpPr>
          <p:nvPr/>
        </p:nvCxnSpPr>
        <p:spPr>
          <a:xfrm rot="5400000">
            <a:off x="6040657" y="4171723"/>
            <a:ext cx="1607797" cy="1930260"/>
          </a:xfrm>
          <a:prstGeom prst="bentConnector3">
            <a:avLst>
              <a:gd name="adj1" fmla="val 70853"/>
            </a:avLst>
          </a:prstGeom>
          <a:solidFill>
            <a:schemeClr val="bg1"/>
          </a:solidFill>
          <a:ln w="28575">
            <a:solidFill>
              <a:srgbClr val="F68B1F"/>
            </a:solidFill>
          </a:ln>
        </p:spPr>
        <p:style>
          <a:lnRef idx="2">
            <a:schemeClr val="accent1">
              <a:shade val="50000"/>
            </a:schemeClr>
          </a:lnRef>
          <a:fillRef idx="1">
            <a:schemeClr val="accent1"/>
          </a:fillRef>
          <a:effectRef idx="0">
            <a:schemeClr val="accent1"/>
          </a:effectRef>
          <a:fontRef idx="minor">
            <a:schemeClr val="lt1"/>
          </a:fontRef>
        </p:style>
      </p:cxnSp>
      <p:cxnSp>
        <p:nvCxnSpPr>
          <p:cNvPr id="240" name="Elbow Connector 85"/>
          <p:cNvCxnSpPr>
            <a:stCxn id="81" idx="4"/>
            <a:endCxn id="95" idx="0"/>
          </p:cNvCxnSpPr>
          <p:nvPr/>
        </p:nvCxnSpPr>
        <p:spPr>
          <a:xfrm rot="5400000">
            <a:off x="6322377" y="3625340"/>
            <a:ext cx="1872461" cy="2758363"/>
          </a:xfrm>
          <a:prstGeom prst="bentConnector3">
            <a:avLst>
              <a:gd name="adj1" fmla="val 74960"/>
            </a:avLst>
          </a:prstGeom>
          <a:solidFill>
            <a:schemeClr val="bg1"/>
          </a:solidFill>
          <a:ln w="28575">
            <a:solidFill>
              <a:srgbClr val="F68B1F"/>
            </a:solidFill>
          </a:ln>
        </p:spPr>
        <p:style>
          <a:lnRef idx="2">
            <a:schemeClr val="accent1">
              <a:shade val="50000"/>
            </a:schemeClr>
          </a:lnRef>
          <a:fillRef idx="1">
            <a:schemeClr val="accent1"/>
          </a:fillRef>
          <a:effectRef idx="0">
            <a:schemeClr val="accent1"/>
          </a:effectRef>
          <a:fontRef idx="minor">
            <a:schemeClr val="lt1"/>
          </a:fontRef>
        </p:style>
      </p:cxnSp>
      <p:grpSp>
        <p:nvGrpSpPr>
          <p:cNvPr id="131" name="Group 130"/>
          <p:cNvGrpSpPr/>
          <p:nvPr/>
        </p:nvGrpSpPr>
        <p:grpSpPr>
          <a:xfrm>
            <a:off x="7112742" y="1730312"/>
            <a:ext cx="560921" cy="1098469"/>
            <a:chOff x="3025658" y="5189616"/>
            <a:chExt cx="560921" cy="1098469"/>
          </a:xfrm>
          <a:effectLst/>
        </p:grpSpPr>
        <p:sp>
          <p:nvSpPr>
            <p:cNvPr id="132" name="Rectangle 131"/>
            <p:cNvSpPr/>
            <p:nvPr/>
          </p:nvSpPr>
          <p:spPr>
            <a:xfrm>
              <a:off x="3034536" y="5470815"/>
              <a:ext cx="504000" cy="54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nvGrpSpPr>
            <p:cNvPr id="133" name="Group 132"/>
            <p:cNvGrpSpPr/>
            <p:nvPr/>
          </p:nvGrpSpPr>
          <p:grpSpPr>
            <a:xfrm>
              <a:off x="3025658" y="5189616"/>
              <a:ext cx="560921" cy="1098469"/>
              <a:chOff x="4312920" y="901702"/>
              <a:chExt cx="2499360" cy="4894576"/>
            </a:xfrm>
          </p:grpSpPr>
          <p:sp>
            <p:nvSpPr>
              <p:cNvPr id="134" name="Freeform 133"/>
              <p:cNvSpPr/>
              <p:nvPr/>
            </p:nvSpPr>
            <p:spPr>
              <a:xfrm flipH="1">
                <a:off x="4688361" y="4808905"/>
                <a:ext cx="1585920" cy="987373"/>
              </a:xfrm>
              <a:custGeom>
                <a:avLst/>
                <a:gdLst>
                  <a:gd name="connsiteX0" fmla="*/ 1534075 w 1585920"/>
                  <a:gd name="connsiteY0" fmla="*/ 444 h 987373"/>
                  <a:gd name="connsiteX1" fmla="*/ 1504160 w 1585920"/>
                  <a:gd name="connsiteY1" fmla="*/ 1853 h 987373"/>
                  <a:gd name="connsiteX2" fmla="*/ 792960 w 1585920"/>
                  <a:gd name="connsiteY2" fmla="*/ 22173 h 987373"/>
                  <a:gd name="connsiteX3" fmla="*/ 81760 w 1585920"/>
                  <a:gd name="connsiteY3" fmla="*/ 1853 h 987373"/>
                  <a:gd name="connsiteX4" fmla="*/ 20799 w 1585920"/>
                  <a:gd name="connsiteY4" fmla="*/ 98374 h 987373"/>
                  <a:gd name="connsiteX5" fmla="*/ 254480 w 1585920"/>
                  <a:gd name="connsiteY5" fmla="*/ 926413 h 987373"/>
                  <a:gd name="connsiteX6" fmla="*/ 792960 w 1585920"/>
                  <a:gd name="connsiteY6" fmla="*/ 987373 h 987373"/>
                  <a:gd name="connsiteX7" fmla="*/ 1331440 w 1585920"/>
                  <a:gd name="connsiteY7" fmla="*/ 926413 h 987373"/>
                  <a:gd name="connsiteX8" fmla="*/ 1565121 w 1585920"/>
                  <a:gd name="connsiteY8" fmla="*/ 98374 h 987373"/>
                  <a:gd name="connsiteX9" fmla="*/ 1534075 w 1585920"/>
                  <a:gd name="connsiteY9" fmla="*/ 444 h 987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5920" h="987373">
                    <a:moveTo>
                      <a:pt x="1534075" y="444"/>
                    </a:moveTo>
                    <a:cubicBezTo>
                      <a:pt x="1525327" y="-423"/>
                      <a:pt x="1515379" y="-52"/>
                      <a:pt x="1504160" y="1853"/>
                    </a:cubicBezTo>
                    <a:cubicBezTo>
                      <a:pt x="1231533" y="27253"/>
                      <a:pt x="1038493" y="5240"/>
                      <a:pt x="792960" y="22173"/>
                    </a:cubicBezTo>
                    <a:cubicBezTo>
                      <a:pt x="547427" y="5240"/>
                      <a:pt x="354387" y="27253"/>
                      <a:pt x="81760" y="1853"/>
                    </a:cubicBezTo>
                    <a:cubicBezTo>
                      <a:pt x="-7987" y="-13387"/>
                      <a:pt x="-16454" y="69587"/>
                      <a:pt x="20799" y="98374"/>
                    </a:cubicBezTo>
                    <a:cubicBezTo>
                      <a:pt x="256172" y="401481"/>
                      <a:pt x="12333" y="791793"/>
                      <a:pt x="254480" y="926413"/>
                    </a:cubicBezTo>
                    <a:cubicBezTo>
                      <a:pt x="588067" y="994993"/>
                      <a:pt x="484773" y="954353"/>
                      <a:pt x="792960" y="987373"/>
                    </a:cubicBezTo>
                    <a:cubicBezTo>
                      <a:pt x="1101147" y="954353"/>
                      <a:pt x="997853" y="994993"/>
                      <a:pt x="1331440" y="926413"/>
                    </a:cubicBezTo>
                    <a:cubicBezTo>
                      <a:pt x="1573587" y="791793"/>
                      <a:pt x="1329748" y="401481"/>
                      <a:pt x="1565121" y="98374"/>
                    </a:cubicBezTo>
                    <a:cubicBezTo>
                      <a:pt x="1597718" y="73186"/>
                      <a:pt x="1595310" y="6510"/>
                      <a:pt x="1534075" y="444"/>
                    </a:cubicBezTo>
                    <a:close/>
                  </a:path>
                </a:pathLst>
              </a:custGeom>
              <a:solidFill>
                <a:schemeClr val="tx1">
                  <a:lumMod val="65000"/>
                  <a:lumOff val="3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35" name="Freeform 134"/>
              <p:cNvSpPr/>
              <p:nvPr/>
            </p:nvSpPr>
            <p:spPr>
              <a:xfrm flipH="1" flipV="1">
                <a:off x="4688361" y="901702"/>
                <a:ext cx="1585920" cy="987373"/>
              </a:xfrm>
              <a:custGeom>
                <a:avLst/>
                <a:gdLst>
                  <a:gd name="connsiteX0" fmla="*/ 1534075 w 1585920"/>
                  <a:gd name="connsiteY0" fmla="*/ 444 h 987373"/>
                  <a:gd name="connsiteX1" fmla="*/ 1504160 w 1585920"/>
                  <a:gd name="connsiteY1" fmla="*/ 1853 h 987373"/>
                  <a:gd name="connsiteX2" fmla="*/ 792960 w 1585920"/>
                  <a:gd name="connsiteY2" fmla="*/ 22173 h 987373"/>
                  <a:gd name="connsiteX3" fmla="*/ 81760 w 1585920"/>
                  <a:gd name="connsiteY3" fmla="*/ 1853 h 987373"/>
                  <a:gd name="connsiteX4" fmla="*/ 20799 w 1585920"/>
                  <a:gd name="connsiteY4" fmla="*/ 98374 h 987373"/>
                  <a:gd name="connsiteX5" fmla="*/ 254480 w 1585920"/>
                  <a:gd name="connsiteY5" fmla="*/ 926413 h 987373"/>
                  <a:gd name="connsiteX6" fmla="*/ 792960 w 1585920"/>
                  <a:gd name="connsiteY6" fmla="*/ 987373 h 987373"/>
                  <a:gd name="connsiteX7" fmla="*/ 1331440 w 1585920"/>
                  <a:gd name="connsiteY7" fmla="*/ 926413 h 987373"/>
                  <a:gd name="connsiteX8" fmla="*/ 1565121 w 1585920"/>
                  <a:gd name="connsiteY8" fmla="*/ 98374 h 987373"/>
                  <a:gd name="connsiteX9" fmla="*/ 1534075 w 1585920"/>
                  <a:gd name="connsiteY9" fmla="*/ 444 h 987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5920" h="987373">
                    <a:moveTo>
                      <a:pt x="1534075" y="444"/>
                    </a:moveTo>
                    <a:cubicBezTo>
                      <a:pt x="1525327" y="-423"/>
                      <a:pt x="1515379" y="-52"/>
                      <a:pt x="1504160" y="1853"/>
                    </a:cubicBezTo>
                    <a:cubicBezTo>
                      <a:pt x="1231533" y="27253"/>
                      <a:pt x="1038493" y="5240"/>
                      <a:pt x="792960" y="22173"/>
                    </a:cubicBezTo>
                    <a:cubicBezTo>
                      <a:pt x="547427" y="5240"/>
                      <a:pt x="354387" y="27253"/>
                      <a:pt x="81760" y="1853"/>
                    </a:cubicBezTo>
                    <a:cubicBezTo>
                      <a:pt x="-7987" y="-13387"/>
                      <a:pt x="-16454" y="69587"/>
                      <a:pt x="20799" y="98374"/>
                    </a:cubicBezTo>
                    <a:cubicBezTo>
                      <a:pt x="256172" y="401481"/>
                      <a:pt x="12333" y="791793"/>
                      <a:pt x="254480" y="926413"/>
                    </a:cubicBezTo>
                    <a:cubicBezTo>
                      <a:pt x="588067" y="994993"/>
                      <a:pt x="484773" y="954353"/>
                      <a:pt x="792960" y="987373"/>
                    </a:cubicBezTo>
                    <a:cubicBezTo>
                      <a:pt x="1101147" y="954353"/>
                      <a:pt x="997853" y="994993"/>
                      <a:pt x="1331440" y="926413"/>
                    </a:cubicBezTo>
                    <a:cubicBezTo>
                      <a:pt x="1573587" y="791793"/>
                      <a:pt x="1329748" y="401481"/>
                      <a:pt x="1565121" y="98374"/>
                    </a:cubicBezTo>
                    <a:cubicBezTo>
                      <a:pt x="1597718" y="73186"/>
                      <a:pt x="1595310" y="6510"/>
                      <a:pt x="1534075" y="444"/>
                    </a:cubicBezTo>
                    <a:close/>
                  </a:path>
                </a:pathLst>
              </a:custGeom>
              <a:solidFill>
                <a:schemeClr val="tx1">
                  <a:lumMod val="65000"/>
                  <a:lumOff val="3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36" name="Oval 135"/>
              <p:cNvSpPr/>
              <p:nvPr/>
            </p:nvSpPr>
            <p:spPr>
              <a:xfrm>
                <a:off x="4971495" y="2583402"/>
                <a:ext cx="435006" cy="435006"/>
              </a:xfrm>
              <a:prstGeom prst="ellipse">
                <a:avLst/>
              </a:prstGeom>
              <a:solidFill>
                <a:schemeClr val="tx1">
                  <a:lumMod val="65000"/>
                  <a:lumOff val="3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37" name="Oval 136"/>
              <p:cNvSpPr/>
              <p:nvPr/>
            </p:nvSpPr>
            <p:spPr>
              <a:xfrm>
                <a:off x="5529605" y="2583402"/>
                <a:ext cx="435006" cy="435006"/>
              </a:xfrm>
              <a:prstGeom prst="ellipse">
                <a:avLst/>
              </a:prstGeom>
              <a:solidFill>
                <a:schemeClr val="tx1">
                  <a:lumMod val="65000"/>
                  <a:lumOff val="3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38" name="Oval 137"/>
              <p:cNvSpPr/>
              <p:nvPr/>
            </p:nvSpPr>
            <p:spPr>
              <a:xfrm>
                <a:off x="5839275" y="3125773"/>
                <a:ext cx="435006" cy="435006"/>
              </a:xfrm>
              <a:prstGeom prst="ellipse">
                <a:avLst/>
              </a:prstGeom>
              <a:solidFill>
                <a:schemeClr val="tx1">
                  <a:lumMod val="65000"/>
                  <a:lumOff val="3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39" name="Oval 138"/>
              <p:cNvSpPr/>
              <p:nvPr/>
            </p:nvSpPr>
            <p:spPr>
              <a:xfrm>
                <a:off x="5562600" y="3696153"/>
                <a:ext cx="435006" cy="435006"/>
              </a:xfrm>
              <a:prstGeom prst="ellipse">
                <a:avLst/>
              </a:prstGeom>
              <a:solidFill>
                <a:schemeClr val="tx1">
                  <a:lumMod val="65000"/>
                  <a:lumOff val="3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40" name="Oval 139"/>
              <p:cNvSpPr/>
              <p:nvPr/>
            </p:nvSpPr>
            <p:spPr>
              <a:xfrm>
                <a:off x="4971495" y="3696153"/>
                <a:ext cx="435006" cy="435006"/>
              </a:xfrm>
              <a:prstGeom prst="ellipse">
                <a:avLst/>
              </a:prstGeom>
              <a:solidFill>
                <a:schemeClr val="tx1">
                  <a:lumMod val="65000"/>
                  <a:lumOff val="3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41" name="Oval 140"/>
              <p:cNvSpPr/>
              <p:nvPr/>
            </p:nvSpPr>
            <p:spPr>
              <a:xfrm>
                <a:off x="4665795" y="3125773"/>
                <a:ext cx="435006" cy="435006"/>
              </a:xfrm>
              <a:prstGeom prst="ellipse">
                <a:avLst/>
              </a:prstGeom>
              <a:solidFill>
                <a:schemeClr val="tx1">
                  <a:lumMod val="65000"/>
                  <a:lumOff val="3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42" name="Oval 141"/>
              <p:cNvSpPr/>
              <p:nvPr/>
            </p:nvSpPr>
            <p:spPr>
              <a:xfrm>
                <a:off x="5178699" y="3065941"/>
                <a:ext cx="582678" cy="582678"/>
              </a:xfrm>
              <a:prstGeom prst="ellipse">
                <a:avLst/>
              </a:prstGeom>
              <a:solidFill>
                <a:schemeClr val="tx1">
                  <a:lumMod val="65000"/>
                  <a:lumOff val="3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43" name="Freeform 142"/>
              <p:cNvSpPr/>
              <p:nvPr/>
            </p:nvSpPr>
            <p:spPr>
              <a:xfrm>
                <a:off x="4312920" y="1996439"/>
                <a:ext cx="2499360" cy="2705100"/>
              </a:xfrm>
              <a:custGeom>
                <a:avLst/>
                <a:gdLst>
                  <a:gd name="connsiteX0" fmla="*/ 460315 w 2499360"/>
                  <a:gd name="connsiteY0" fmla="*/ 134201 h 2705100"/>
                  <a:gd name="connsiteX1" fmla="*/ 117038 w 2499360"/>
                  <a:gd name="connsiteY1" fmla="*/ 477478 h 2705100"/>
                  <a:gd name="connsiteX2" fmla="*/ 117038 w 2499360"/>
                  <a:gd name="connsiteY2" fmla="*/ 2232283 h 2705100"/>
                  <a:gd name="connsiteX3" fmla="*/ 460315 w 2499360"/>
                  <a:gd name="connsiteY3" fmla="*/ 2575560 h 2705100"/>
                  <a:gd name="connsiteX4" fmla="*/ 1833381 w 2499360"/>
                  <a:gd name="connsiteY4" fmla="*/ 2575560 h 2705100"/>
                  <a:gd name="connsiteX5" fmla="*/ 2176658 w 2499360"/>
                  <a:gd name="connsiteY5" fmla="*/ 2232283 h 2705100"/>
                  <a:gd name="connsiteX6" fmla="*/ 2176658 w 2499360"/>
                  <a:gd name="connsiteY6" fmla="*/ 477478 h 2705100"/>
                  <a:gd name="connsiteX7" fmla="*/ 1833381 w 2499360"/>
                  <a:gd name="connsiteY7" fmla="*/ 134201 h 2705100"/>
                  <a:gd name="connsiteX8" fmla="*/ 384426 w 2499360"/>
                  <a:gd name="connsiteY8" fmla="*/ 0 h 2705100"/>
                  <a:gd name="connsiteX9" fmla="*/ 1922082 w 2499360"/>
                  <a:gd name="connsiteY9" fmla="*/ 0 h 2705100"/>
                  <a:gd name="connsiteX10" fmla="*/ 2306508 w 2499360"/>
                  <a:gd name="connsiteY10" fmla="*/ 379738 h 2705100"/>
                  <a:gd name="connsiteX11" fmla="*/ 2306508 w 2499360"/>
                  <a:gd name="connsiteY11" fmla="*/ 595631 h 2705100"/>
                  <a:gd name="connsiteX12" fmla="*/ 2338651 w 2499360"/>
                  <a:gd name="connsiteY12" fmla="*/ 624840 h 2705100"/>
                  <a:gd name="connsiteX13" fmla="*/ 2467217 w 2499360"/>
                  <a:gd name="connsiteY13" fmla="*/ 624840 h 2705100"/>
                  <a:gd name="connsiteX14" fmla="*/ 2499360 w 2499360"/>
                  <a:gd name="connsiteY14" fmla="*/ 656591 h 2705100"/>
                  <a:gd name="connsiteX15" fmla="*/ 2499360 w 2499360"/>
                  <a:gd name="connsiteY15" fmla="*/ 1057909 h 2705100"/>
                  <a:gd name="connsiteX16" fmla="*/ 2467217 w 2499360"/>
                  <a:gd name="connsiteY16" fmla="*/ 1089660 h 2705100"/>
                  <a:gd name="connsiteX17" fmla="*/ 2338651 w 2499360"/>
                  <a:gd name="connsiteY17" fmla="*/ 1089660 h 2705100"/>
                  <a:gd name="connsiteX18" fmla="*/ 2306508 w 2499360"/>
                  <a:gd name="connsiteY18" fmla="*/ 1099819 h 2705100"/>
                  <a:gd name="connsiteX19" fmla="*/ 2306508 w 2499360"/>
                  <a:gd name="connsiteY19" fmla="*/ 1472111 h 2705100"/>
                  <a:gd name="connsiteX20" fmla="*/ 2319365 w 2499360"/>
                  <a:gd name="connsiteY20" fmla="*/ 1466850 h 2705100"/>
                  <a:gd name="connsiteX21" fmla="*/ 2401649 w 2499360"/>
                  <a:gd name="connsiteY21" fmla="*/ 1466850 h 2705100"/>
                  <a:gd name="connsiteX22" fmla="*/ 2422219 w 2499360"/>
                  <a:gd name="connsiteY22" fmla="*/ 1487170 h 2705100"/>
                  <a:gd name="connsiteX23" fmla="*/ 2422219 w 2499360"/>
                  <a:gd name="connsiteY23" fmla="*/ 2059940 h 2705100"/>
                  <a:gd name="connsiteX24" fmla="*/ 2401649 w 2499360"/>
                  <a:gd name="connsiteY24" fmla="*/ 2080260 h 2705100"/>
                  <a:gd name="connsiteX25" fmla="*/ 2319365 w 2499360"/>
                  <a:gd name="connsiteY25" fmla="*/ 2080260 h 2705100"/>
                  <a:gd name="connsiteX26" fmla="*/ 2306508 w 2499360"/>
                  <a:gd name="connsiteY26" fmla="*/ 2074999 h 2705100"/>
                  <a:gd name="connsiteX27" fmla="*/ 2306508 w 2499360"/>
                  <a:gd name="connsiteY27" fmla="*/ 2325362 h 2705100"/>
                  <a:gd name="connsiteX28" fmla="*/ 1922082 w 2499360"/>
                  <a:gd name="connsiteY28" fmla="*/ 2705100 h 2705100"/>
                  <a:gd name="connsiteX29" fmla="*/ 384426 w 2499360"/>
                  <a:gd name="connsiteY29" fmla="*/ 2705100 h 2705100"/>
                  <a:gd name="connsiteX30" fmla="*/ 0 w 2499360"/>
                  <a:gd name="connsiteY30" fmla="*/ 2325362 h 2705100"/>
                  <a:gd name="connsiteX31" fmla="*/ 0 w 2499360"/>
                  <a:gd name="connsiteY31" fmla="*/ 379738 h 2705100"/>
                  <a:gd name="connsiteX32" fmla="*/ 384426 w 2499360"/>
                  <a:gd name="connsiteY32" fmla="*/ 0 h 2705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499360" h="2705100">
                    <a:moveTo>
                      <a:pt x="460315" y="134201"/>
                    </a:moveTo>
                    <a:cubicBezTo>
                      <a:pt x="270728" y="134201"/>
                      <a:pt x="117038" y="287891"/>
                      <a:pt x="117038" y="477478"/>
                    </a:cubicBezTo>
                    <a:lnTo>
                      <a:pt x="117038" y="2232283"/>
                    </a:lnTo>
                    <a:cubicBezTo>
                      <a:pt x="117038" y="2421870"/>
                      <a:pt x="270728" y="2575560"/>
                      <a:pt x="460315" y="2575560"/>
                    </a:cubicBezTo>
                    <a:lnTo>
                      <a:pt x="1833381" y="2575560"/>
                    </a:lnTo>
                    <a:cubicBezTo>
                      <a:pt x="2022968" y="2575560"/>
                      <a:pt x="2176658" y="2421870"/>
                      <a:pt x="2176658" y="2232283"/>
                    </a:cubicBezTo>
                    <a:lnTo>
                      <a:pt x="2176658" y="477478"/>
                    </a:lnTo>
                    <a:cubicBezTo>
                      <a:pt x="2176658" y="287891"/>
                      <a:pt x="2022968" y="134201"/>
                      <a:pt x="1833381" y="134201"/>
                    </a:cubicBezTo>
                    <a:close/>
                    <a:moveTo>
                      <a:pt x="384426" y="0"/>
                    </a:moveTo>
                    <a:lnTo>
                      <a:pt x="1922082" y="0"/>
                    </a:lnTo>
                    <a:cubicBezTo>
                      <a:pt x="2134395" y="0"/>
                      <a:pt x="2306508" y="170014"/>
                      <a:pt x="2306508" y="379738"/>
                    </a:cubicBezTo>
                    <a:lnTo>
                      <a:pt x="2306508" y="595631"/>
                    </a:lnTo>
                    <a:cubicBezTo>
                      <a:pt x="2306508" y="578095"/>
                      <a:pt x="2320899" y="624840"/>
                      <a:pt x="2338651" y="624840"/>
                    </a:cubicBezTo>
                    <a:lnTo>
                      <a:pt x="2467217" y="624840"/>
                    </a:lnTo>
                    <a:cubicBezTo>
                      <a:pt x="2484970" y="624840"/>
                      <a:pt x="2499360" y="639055"/>
                      <a:pt x="2499360" y="656591"/>
                    </a:cubicBezTo>
                    <a:lnTo>
                      <a:pt x="2499360" y="1057909"/>
                    </a:lnTo>
                    <a:cubicBezTo>
                      <a:pt x="2499360" y="1075445"/>
                      <a:pt x="2484970" y="1089660"/>
                      <a:pt x="2467217" y="1089660"/>
                    </a:cubicBezTo>
                    <a:lnTo>
                      <a:pt x="2338651" y="1089660"/>
                    </a:lnTo>
                    <a:cubicBezTo>
                      <a:pt x="2320899" y="1089660"/>
                      <a:pt x="2306508" y="1117355"/>
                      <a:pt x="2306508" y="1099819"/>
                    </a:cubicBezTo>
                    <a:lnTo>
                      <a:pt x="2306508" y="1472111"/>
                    </a:lnTo>
                    <a:lnTo>
                      <a:pt x="2319365" y="1466850"/>
                    </a:lnTo>
                    <a:lnTo>
                      <a:pt x="2401649" y="1466850"/>
                    </a:lnTo>
                    <a:cubicBezTo>
                      <a:pt x="2413009" y="1466850"/>
                      <a:pt x="2422219" y="1475948"/>
                      <a:pt x="2422219" y="1487170"/>
                    </a:cubicBezTo>
                    <a:lnTo>
                      <a:pt x="2422219" y="2059940"/>
                    </a:lnTo>
                    <a:cubicBezTo>
                      <a:pt x="2422219" y="2071162"/>
                      <a:pt x="2413009" y="2080260"/>
                      <a:pt x="2401649" y="2080260"/>
                    </a:cubicBezTo>
                    <a:lnTo>
                      <a:pt x="2319365" y="2080260"/>
                    </a:lnTo>
                    <a:lnTo>
                      <a:pt x="2306508" y="2074999"/>
                    </a:lnTo>
                    <a:lnTo>
                      <a:pt x="2306508" y="2325362"/>
                    </a:lnTo>
                    <a:cubicBezTo>
                      <a:pt x="2306508" y="2535086"/>
                      <a:pt x="2134395" y="2705100"/>
                      <a:pt x="1922082" y="2705100"/>
                    </a:cubicBezTo>
                    <a:lnTo>
                      <a:pt x="384426" y="2705100"/>
                    </a:lnTo>
                    <a:cubicBezTo>
                      <a:pt x="172113" y="2705100"/>
                      <a:pt x="0" y="2535086"/>
                      <a:pt x="0" y="2325362"/>
                    </a:cubicBezTo>
                    <a:lnTo>
                      <a:pt x="0" y="379738"/>
                    </a:lnTo>
                    <a:cubicBezTo>
                      <a:pt x="0" y="170014"/>
                      <a:pt x="172113" y="0"/>
                      <a:pt x="384426" y="0"/>
                    </a:cubicBezTo>
                    <a:close/>
                  </a:path>
                </a:pathLst>
              </a:custGeom>
              <a:solidFill>
                <a:schemeClr val="tx1">
                  <a:lumMod val="65000"/>
                  <a:lumOff val="3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grpSp>
      <p:sp>
        <p:nvSpPr>
          <p:cNvPr id="265" name="TextBox 264"/>
          <p:cNvSpPr txBox="1"/>
          <p:nvPr/>
        </p:nvSpPr>
        <p:spPr>
          <a:xfrm>
            <a:off x="3710381" y="6496705"/>
            <a:ext cx="1836337" cy="276999"/>
          </a:xfrm>
          <a:prstGeom prst="rect">
            <a:avLst/>
          </a:prstGeom>
          <a:noFill/>
        </p:spPr>
        <p:txBody>
          <a:bodyPr wrap="none" rtlCol="0">
            <a:spAutoFit/>
          </a:bodyPr>
          <a:lstStyle/>
          <a:p>
            <a:r>
              <a:rPr lang="en-NZ" sz="1200" b="1" dirty="0" smtClean="0">
                <a:solidFill>
                  <a:srgbClr val="213463"/>
                </a:solidFill>
                <a:latin typeface="Source Sans Pro" panose="020B0503030403020204" pitchFamily="34" charset="0"/>
                <a:ea typeface="Source Sans Pro" panose="020B0503030403020204" pitchFamily="34" charset="0"/>
              </a:rPr>
              <a:t>National Digital Services</a:t>
            </a:r>
            <a:endParaRPr lang="en-NZ" sz="1200" b="1" dirty="0">
              <a:solidFill>
                <a:srgbClr val="213463"/>
              </a:solidFill>
              <a:latin typeface="Source Sans Pro" panose="020B0503030403020204" pitchFamily="34" charset="0"/>
              <a:ea typeface="Source Sans Pro" panose="020B0503030403020204" pitchFamily="34" charset="0"/>
            </a:endParaRPr>
          </a:p>
        </p:txBody>
      </p:sp>
      <p:cxnSp>
        <p:nvCxnSpPr>
          <p:cNvPr id="276" name="Elbow Connector 275"/>
          <p:cNvCxnSpPr>
            <a:stCxn id="15" idx="9"/>
            <a:endCxn id="79" idx="2"/>
          </p:cNvCxnSpPr>
          <p:nvPr/>
        </p:nvCxnSpPr>
        <p:spPr>
          <a:xfrm>
            <a:off x="6174701" y="2891476"/>
            <a:ext cx="2888707" cy="1471677"/>
          </a:xfrm>
          <a:prstGeom prst="bentConnector3">
            <a:avLst>
              <a:gd name="adj1" fmla="val 13334"/>
            </a:avLst>
          </a:prstGeom>
          <a:solidFill>
            <a:schemeClr val="bg1"/>
          </a:solidFill>
          <a:ln w="9525">
            <a:solidFill>
              <a:srgbClr val="F68B1F"/>
            </a:solidFill>
            <a:prstDash val="dash"/>
            <a:headEnd type="triangle"/>
            <a:tailEnd type="triangle"/>
          </a:ln>
        </p:spPr>
        <p:style>
          <a:lnRef idx="2">
            <a:schemeClr val="accent1">
              <a:shade val="50000"/>
            </a:schemeClr>
          </a:lnRef>
          <a:fillRef idx="1">
            <a:schemeClr val="accent1"/>
          </a:fillRef>
          <a:effectRef idx="0">
            <a:schemeClr val="accent1"/>
          </a:effectRef>
          <a:fontRef idx="minor">
            <a:schemeClr val="lt1"/>
          </a:fontRef>
        </p:style>
      </p:cxnSp>
      <p:sp>
        <p:nvSpPr>
          <p:cNvPr id="300" name="Oval 299"/>
          <p:cNvSpPr/>
          <p:nvPr/>
        </p:nvSpPr>
        <p:spPr>
          <a:xfrm>
            <a:off x="9886172" y="3571153"/>
            <a:ext cx="792000" cy="792000"/>
          </a:xfrm>
          <a:prstGeom prst="ellipse">
            <a:avLst/>
          </a:prstGeom>
          <a:solidFill>
            <a:schemeClr val="bg1"/>
          </a:solid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pic>
        <p:nvPicPr>
          <p:cNvPr id="302" name="Picture 301"/>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9918611" y="3843271"/>
            <a:ext cx="734546" cy="318303"/>
          </a:xfrm>
          <a:prstGeom prst="rect">
            <a:avLst/>
          </a:prstGeom>
        </p:spPr>
      </p:pic>
      <p:cxnSp>
        <p:nvCxnSpPr>
          <p:cNvPr id="303" name="Elbow Connector 85"/>
          <p:cNvCxnSpPr>
            <a:stCxn id="300" idx="4"/>
            <a:endCxn id="95" idx="0"/>
          </p:cNvCxnSpPr>
          <p:nvPr/>
        </p:nvCxnSpPr>
        <p:spPr>
          <a:xfrm rot="5400000">
            <a:off x="7292000" y="2950579"/>
            <a:ext cx="1577599" cy="4402747"/>
          </a:xfrm>
          <a:prstGeom prst="bentConnector3">
            <a:avLst>
              <a:gd name="adj1" fmla="val 69321"/>
            </a:avLst>
          </a:prstGeom>
          <a:solidFill>
            <a:schemeClr val="bg1"/>
          </a:solidFill>
          <a:ln w="28575">
            <a:solidFill>
              <a:srgbClr val="F68B1F"/>
            </a:solidFill>
          </a:ln>
        </p:spPr>
        <p:style>
          <a:lnRef idx="2">
            <a:schemeClr val="accent1">
              <a:shade val="50000"/>
            </a:schemeClr>
          </a:lnRef>
          <a:fillRef idx="1">
            <a:schemeClr val="accent1"/>
          </a:fillRef>
          <a:effectRef idx="0">
            <a:schemeClr val="accent1"/>
          </a:effectRef>
          <a:fontRef idx="minor">
            <a:schemeClr val="lt1"/>
          </a:fontRef>
        </p:style>
      </p:cxnSp>
      <p:sp>
        <p:nvSpPr>
          <p:cNvPr id="309" name="Oval 308"/>
          <p:cNvSpPr/>
          <p:nvPr/>
        </p:nvSpPr>
        <p:spPr>
          <a:xfrm>
            <a:off x="3635521" y="1025745"/>
            <a:ext cx="792000" cy="792000"/>
          </a:xfrm>
          <a:prstGeom prst="ellipse">
            <a:avLst/>
          </a:prstGeom>
          <a:solidFill>
            <a:schemeClr val="bg1"/>
          </a:solid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NZ" sz="1600" b="1" dirty="0" err="1" smtClean="0">
                <a:solidFill>
                  <a:schemeClr val="tx1"/>
                </a:solidFill>
                <a:latin typeface="Source Sans Pro" panose="020B0503030403020204" pitchFamily="34" charset="0"/>
                <a:ea typeface="Source Sans Pro" panose="020B0503030403020204" pitchFamily="34" charset="0"/>
              </a:rPr>
              <a:t>MoE</a:t>
            </a:r>
            <a:endParaRPr lang="en-NZ" sz="1600" b="1" dirty="0">
              <a:solidFill>
                <a:schemeClr val="tx1"/>
              </a:solidFill>
              <a:latin typeface="Source Sans Pro" panose="020B0503030403020204" pitchFamily="34" charset="0"/>
              <a:ea typeface="Source Sans Pro" panose="020B0503030403020204" pitchFamily="34" charset="0"/>
            </a:endParaRPr>
          </a:p>
        </p:txBody>
      </p:sp>
      <p:sp>
        <p:nvSpPr>
          <p:cNvPr id="310" name="Oval 309"/>
          <p:cNvSpPr/>
          <p:nvPr/>
        </p:nvSpPr>
        <p:spPr>
          <a:xfrm>
            <a:off x="6862607" y="876538"/>
            <a:ext cx="792000" cy="792000"/>
          </a:xfrm>
          <a:prstGeom prst="ellipse">
            <a:avLst/>
          </a:prstGeom>
          <a:solidFill>
            <a:schemeClr val="bg1"/>
          </a:solid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NZ" sz="1600" b="1" dirty="0" smtClean="0">
                <a:solidFill>
                  <a:schemeClr val="tx1"/>
                </a:solidFill>
                <a:latin typeface="Source Sans Pro" panose="020B0503030403020204" pitchFamily="34" charset="0"/>
                <a:ea typeface="Source Sans Pro" panose="020B0503030403020204" pitchFamily="34" charset="0"/>
              </a:rPr>
              <a:t>MSD</a:t>
            </a:r>
            <a:endParaRPr lang="en-NZ" sz="1600" b="1" dirty="0">
              <a:solidFill>
                <a:schemeClr val="tx1"/>
              </a:solidFill>
              <a:latin typeface="Source Sans Pro" panose="020B0503030403020204" pitchFamily="34" charset="0"/>
              <a:ea typeface="Source Sans Pro" panose="020B0503030403020204" pitchFamily="34" charset="0"/>
            </a:endParaRPr>
          </a:p>
        </p:txBody>
      </p:sp>
      <p:cxnSp>
        <p:nvCxnSpPr>
          <p:cNvPr id="312" name="Elbow Connector 311"/>
          <p:cNvCxnSpPr>
            <a:stCxn id="309" idx="5"/>
            <a:endCxn id="13" idx="0"/>
          </p:cNvCxnSpPr>
          <p:nvPr/>
        </p:nvCxnSpPr>
        <p:spPr>
          <a:xfrm rot="16200000" flipH="1">
            <a:off x="4718018" y="1295276"/>
            <a:ext cx="744764" cy="1557730"/>
          </a:xfrm>
          <a:prstGeom prst="bentConnector3">
            <a:avLst>
              <a:gd name="adj1" fmla="val 69099"/>
            </a:avLst>
          </a:prstGeom>
          <a:solidFill>
            <a:schemeClr val="bg1"/>
          </a:solidFill>
          <a:ln w="28575">
            <a:solidFill>
              <a:srgbClr val="F68B1F"/>
            </a:solidFill>
          </a:ln>
        </p:spPr>
        <p:style>
          <a:lnRef idx="2">
            <a:schemeClr val="accent1">
              <a:shade val="50000"/>
            </a:schemeClr>
          </a:lnRef>
          <a:fillRef idx="1">
            <a:schemeClr val="accent1"/>
          </a:fillRef>
          <a:effectRef idx="0">
            <a:schemeClr val="accent1"/>
          </a:effectRef>
          <a:fontRef idx="minor">
            <a:schemeClr val="lt1"/>
          </a:fontRef>
        </p:style>
      </p:cxnSp>
      <p:cxnSp>
        <p:nvCxnSpPr>
          <p:cNvPr id="317" name="Elbow Connector 316"/>
          <p:cNvCxnSpPr>
            <a:stCxn id="310" idx="3"/>
            <a:endCxn id="13" idx="0"/>
          </p:cNvCxnSpPr>
          <p:nvPr/>
        </p:nvCxnSpPr>
        <p:spPr>
          <a:xfrm rot="5400000">
            <a:off x="5976944" y="1444873"/>
            <a:ext cx="893971" cy="1109328"/>
          </a:xfrm>
          <a:prstGeom prst="bentConnector3">
            <a:avLst>
              <a:gd name="adj1" fmla="val 80686"/>
            </a:avLst>
          </a:prstGeom>
          <a:solidFill>
            <a:schemeClr val="bg1"/>
          </a:solidFill>
          <a:ln w="28575">
            <a:solidFill>
              <a:srgbClr val="F68B1F"/>
            </a:solidFill>
          </a:ln>
        </p:spPr>
        <p:style>
          <a:lnRef idx="2">
            <a:schemeClr val="accent1">
              <a:shade val="50000"/>
            </a:schemeClr>
          </a:lnRef>
          <a:fillRef idx="1">
            <a:schemeClr val="accent1"/>
          </a:fillRef>
          <a:effectRef idx="0">
            <a:schemeClr val="accent1"/>
          </a:effectRef>
          <a:fontRef idx="minor">
            <a:schemeClr val="lt1"/>
          </a:fontRef>
        </p:style>
      </p:cxnSp>
      <p:grpSp>
        <p:nvGrpSpPr>
          <p:cNvPr id="212" name="Group 211"/>
          <p:cNvGrpSpPr/>
          <p:nvPr/>
        </p:nvGrpSpPr>
        <p:grpSpPr>
          <a:xfrm>
            <a:off x="-364416" y="810511"/>
            <a:ext cx="12579276" cy="6065520"/>
            <a:chOff x="-257736" y="954239"/>
            <a:chExt cx="12388776" cy="6065520"/>
          </a:xfrm>
        </p:grpSpPr>
        <p:sp>
          <p:nvSpPr>
            <p:cNvPr id="209" name="Freeform 208"/>
            <p:cNvSpPr/>
            <p:nvPr/>
          </p:nvSpPr>
          <p:spPr>
            <a:xfrm>
              <a:off x="-257736" y="954239"/>
              <a:ext cx="12388776" cy="6065520"/>
            </a:xfrm>
            <a:custGeom>
              <a:avLst/>
              <a:gdLst>
                <a:gd name="connsiteX0" fmla="*/ 5429738 w 12192000"/>
                <a:gd name="connsiteY0" fmla="*/ 2251292 h 6065520"/>
                <a:gd name="connsiteX1" fmla="*/ 5429738 w 12192000"/>
                <a:gd name="connsiteY1" fmla="*/ 5834701 h 6065520"/>
                <a:gd name="connsiteX2" fmla="*/ 6695149 w 12192000"/>
                <a:gd name="connsiteY2" fmla="*/ 5834701 h 6065520"/>
                <a:gd name="connsiteX3" fmla="*/ 6695149 w 12192000"/>
                <a:gd name="connsiteY3" fmla="*/ 2251292 h 6065520"/>
                <a:gd name="connsiteX4" fmla="*/ 0 w 12192000"/>
                <a:gd name="connsiteY4" fmla="*/ 0 h 6065520"/>
                <a:gd name="connsiteX5" fmla="*/ 12192000 w 12192000"/>
                <a:gd name="connsiteY5" fmla="*/ 0 h 6065520"/>
                <a:gd name="connsiteX6" fmla="*/ 12192000 w 12192000"/>
                <a:gd name="connsiteY6" fmla="*/ 6065520 h 6065520"/>
                <a:gd name="connsiteX7" fmla="*/ 0 w 12192000"/>
                <a:gd name="connsiteY7" fmla="*/ 6065520 h 6065520"/>
                <a:gd name="connsiteX0" fmla="*/ 5429738 w 12192000"/>
                <a:gd name="connsiteY0" fmla="*/ 2251292 h 6065520"/>
                <a:gd name="connsiteX1" fmla="*/ 5429738 w 12192000"/>
                <a:gd name="connsiteY1" fmla="*/ 5834701 h 6065520"/>
                <a:gd name="connsiteX2" fmla="*/ 6695149 w 12192000"/>
                <a:gd name="connsiteY2" fmla="*/ 5834701 h 6065520"/>
                <a:gd name="connsiteX3" fmla="*/ 6687650 w 12192000"/>
                <a:gd name="connsiteY3" fmla="*/ 1550252 h 6065520"/>
                <a:gd name="connsiteX4" fmla="*/ 5429738 w 12192000"/>
                <a:gd name="connsiteY4" fmla="*/ 2251292 h 6065520"/>
                <a:gd name="connsiteX5" fmla="*/ 0 w 12192000"/>
                <a:gd name="connsiteY5" fmla="*/ 0 h 6065520"/>
                <a:gd name="connsiteX6" fmla="*/ 12192000 w 12192000"/>
                <a:gd name="connsiteY6" fmla="*/ 0 h 6065520"/>
                <a:gd name="connsiteX7" fmla="*/ 12192000 w 12192000"/>
                <a:gd name="connsiteY7" fmla="*/ 6065520 h 6065520"/>
                <a:gd name="connsiteX8" fmla="*/ 0 w 12192000"/>
                <a:gd name="connsiteY8" fmla="*/ 6065520 h 6065520"/>
                <a:gd name="connsiteX9" fmla="*/ 0 w 12192000"/>
                <a:gd name="connsiteY9" fmla="*/ 0 h 6065520"/>
                <a:gd name="connsiteX0" fmla="*/ 5429738 w 12192000"/>
                <a:gd name="connsiteY0" fmla="*/ 2251292 h 6065520"/>
                <a:gd name="connsiteX1" fmla="*/ 5429738 w 12192000"/>
                <a:gd name="connsiteY1" fmla="*/ 5834701 h 6065520"/>
                <a:gd name="connsiteX2" fmla="*/ 6695149 w 12192000"/>
                <a:gd name="connsiteY2" fmla="*/ 5834701 h 6065520"/>
                <a:gd name="connsiteX3" fmla="*/ 6687650 w 12192000"/>
                <a:gd name="connsiteY3" fmla="*/ 1550252 h 6065520"/>
                <a:gd name="connsiteX4" fmla="*/ 5429738 w 12192000"/>
                <a:gd name="connsiteY4" fmla="*/ 2251292 h 6065520"/>
                <a:gd name="connsiteX5" fmla="*/ 0 w 12192000"/>
                <a:gd name="connsiteY5" fmla="*/ 0 h 6065520"/>
                <a:gd name="connsiteX6" fmla="*/ 12192000 w 12192000"/>
                <a:gd name="connsiteY6" fmla="*/ 0 h 6065520"/>
                <a:gd name="connsiteX7" fmla="*/ 12192000 w 12192000"/>
                <a:gd name="connsiteY7" fmla="*/ 6065520 h 6065520"/>
                <a:gd name="connsiteX8" fmla="*/ 0 w 12192000"/>
                <a:gd name="connsiteY8" fmla="*/ 6065520 h 6065520"/>
                <a:gd name="connsiteX9" fmla="*/ 0 w 12192000"/>
                <a:gd name="connsiteY9" fmla="*/ 0 h 6065520"/>
                <a:gd name="connsiteX0" fmla="*/ 5429738 w 12192000"/>
                <a:gd name="connsiteY0" fmla="*/ 1557872 h 6065520"/>
                <a:gd name="connsiteX1" fmla="*/ 5429738 w 12192000"/>
                <a:gd name="connsiteY1" fmla="*/ 5834701 h 6065520"/>
                <a:gd name="connsiteX2" fmla="*/ 6695149 w 12192000"/>
                <a:gd name="connsiteY2" fmla="*/ 5834701 h 6065520"/>
                <a:gd name="connsiteX3" fmla="*/ 6687650 w 12192000"/>
                <a:gd name="connsiteY3" fmla="*/ 1550252 h 6065520"/>
                <a:gd name="connsiteX4" fmla="*/ 5429738 w 12192000"/>
                <a:gd name="connsiteY4" fmla="*/ 1557872 h 6065520"/>
                <a:gd name="connsiteX5" fmla="*/ 0 w 12192000"/>
                <a:gd name="connsiteY5" fmla="*/ 0 h 6065520"/>
                <a:gd name="connsiteX6" fmla="*/ 12192000 w 12192000"/>
                <a:gd name="connsiteY6" fmla="*/ 0 h 6065520"/>
                <a:gd name="connsiteX7" fmla="*/ 12192000 w 12192000"/>
                <a:gd name="connsiteY7" fmla="*/ 6065520 h 6065520"/>
                <a:gd name="connsiteX8" fmla="*/ 0 w 12192000"/>
                <a:gd name="connsiteY8" fmla="*/ 6065520 h 6065520"/>
                <a:gd name="connsiteX9" fmla="*/ 0 w 12192000"/>
                <a:gd name="connsiteY9" fmla="*/ 0 h 6065520"/>
                <a:gd name="connsiteX0" fmla="*/ 5429738 w 12192000"/>
                <a:gd name="connsiteY0" fmla="*/ 1557872 h 6065520"/>
                <a:gd name="connsiteX1" fmla="*/ 5429738 w 12192000"/>
                <a:gd name="connsiteY1" fmla="*/ 5834701 h 6065520"/>
                <a:gd name="connsiteX2" fmla="*/ 6702648 w 12192000"/>
                <a:gd name="connsiteY2" fmla="*/ 5956621 h 6065520"/>
                <a:gd name="connsiteX3" fmla="*/ 6687650 w 12192000"/>
                <a:gd name="connsiteY3" fmla="*/ 1550252 h 6065520"/>
                <a:gd name="connsiteX4" fmla="*/ 5429738 w 12192000"/>
                <a:gd name="connsiteY4" fmla="*/ 1557872 h 6065520"/>
                <a:gd name="connsiteX5" fmla="*/ 0 w 12192000"/>
                <a:gd name="connsiteY5" fmla="*/ 0 h 6065520"/>
                <a:gd name="connsiteX6" fmla="*/ 12192000 w 12192000"/>
                <a:gd name="connsiteY6" fmla="*/ 0 h 6065520"/>
                <a:gd name="connsiteX7" fmla="*/ 12192000 w 12192000"/>
                <a:gd name="connsiteY7" fmla="*/ 6065520 h 6065520"/>
                <a:gd name="connsiteX8" fmla="*/ 0 w 12192000"/>
                <a:gd name="connsiteY8" fmla="*/ 6065520 h 6065520"/>
                <a:gd name="connsiteX9" fmla="*/ 0 w 12192000"/>
                <a:gd name="connsiteY9" fmla="*/ 0 h 6065520"/>
                <a:gd name="connsiteX0" fmla="*/ 5429738 w 12192000"/>
                <a:gd name="connsiteY0" fmla="*/ 1557872 h 6065520"/>
                <a:gd name="connsiteX1" fmla="*/ 5429738 w 12192000"/>
                <a:gd name="connsiteY1" fmla="*/ 5956621 h 6065520"/>
                <a:gd name="connsiteX2" fmla="*/ 6702648 w 12192000"/>
                <a:gd name="connsiteY2" fmla="*/ 5956621 h 6065520"/>
                <a:gd name="connsiteX3" fmla="*/ 6687650 w 12192000"/>
                <a:gd name="connsiteY3" fmla="*/ 1550252 h 6065520"/>
                <a:gd name="connsiteX4" fmla="*/ 5429738 w 12192000"/>
                <a:gd name="connsiteY4" fmla="*/ 1557872 h 6065520"/>
                <a:gd name="connsiteX5" fmla="*/ 0 w 12192000"/>
                <a:gd name="connsiteY5" fmla="*/ 0 h 6065520"/>
                <a:gd name="connsiteX6" fmla="*/ 12192000 w 12192000"/>
                <a:gd name="connsiteY6" fmla="*/ 0 h 6065520"/>
                <a:gd name="connsiteX7" fmla="*/ 12192000 w 12192000"/>
                <a:gd name="connsiteY7" fmla="*/ 6065520 h 6065520"/>
                <a:gd name="connsiteX8" fmla="*/ 0 w 12192000"/>
                <a:gd name="connsiteY8" fmla="*/ 6065520 h 6065520"/>
                <a:gd name="connsiteX9" fmla="*/ 0 w 12192000"/>
                <a:gd name="connsiteY9" fmla="*/ 0 h 6065520"/>
                <a:gd name="connsiteX0" fmla="*/ 5429738 w 12192000"/>
                <a:gd name="connsiteY0" fmla="*/ 1557872 h 6065520"/>
                <a:gd name="connsiteX1" fmla="*/ 5429738 w 12192000"/>
                <a:gd name="connsiteY1" fmla="*/ 5956621 h 6065520"/>
                <a:gd name="connsiteX2" fmla="*/ 6702648 w 12192000"/>
                <a:gd name="connsiteY2" fmla="*/ 5956621 h 6065520"/>
                <a:gd name="connsiteX3" fmla="*/ 6530172 w 12192000"/>
                <a:gd name="connsiteY3" fmla="*/ 1565492 h 6065520"/>
                <a:gd name="connsiteX4" fmla="*/ 5429738 w 12192000"/>
                <a:gd name="connsiteY4" fmla="*/ 1557872 h 6065520"/>
                <a:gd name="connsiteX5" fmla="*/ 0 w 12192000"/>
                <a:gd name="connsiteY5" fmla="*/ 0 h 6065520"/>
                <a:gd name="connsiteX6" fmla="*/ 12192000 w 12192000"/>
                <a:gd name="connsiteY6" fmla="*/ 0 h 6065520"/>
                <a:gd name="connsiteX7" fmla="*/ 12192000 w 12192000"/>
                <a:gd name="connsiteY7" fmla="*/ 6065520 h 6065520"/>
                <a:gd name="connsiteX8" fmla="*/ 0 w 12192000"/>
                <a:gd name="connsiteY8" fmla="*/ 6065520 h 6065520"/>
                <a:gd name="connsiteX9" fmla="*/ 0 w 12192000"/>
                <a:gd name="connsiteY9" fmla="*/ 0 h 6065520"/>
                <a:gd name="connsiteX0" fmla="*/ 5429738 w 12192000"/>
                <a:gd name="connsiteY0" fmla="*/ 1557872 h 6065520"/>
                <a:gd name="connsiteX1" fmla="*/ 5429738 w 12192000"/>
                <a:gd name="connsiteY1" fmla="*/ 5956621 h 6065520"/>
                <a:gd name="connsiteX2" fmla="*/ 6575165 w 12192000"/>
                <a:gd name="connsiteY2" fmla="*/ 5941381 h 6065520"/>
                <a:gd name="connsiteX3" fmla="*/ 6530172 w 12192000"/>
                <a:gd name="connsiteY3" fmla="*/ 1565492 h 6065520"/>
                <a:gd name="connsiteX4" fmla="*/ 5429738 w 12192000"/>
                <a:gd name="connsiteY4" fmla="*/ 1557872 h 6065520"/>
                <a:gd name="connsiteX5" fmla="*/ 0 w 12192000"/>
                <a:gd name="connsiteY5" fmla="*/ 0 h 6065520"/>
                <a:gd name="connsiteX6" fmla="*/ 12192000 w 12192000"/>
                <a:gd name="connsiteY6" fmla="*/ 0 h 6065520"/>
                <a:gd name="connsiteX7" fmla="*/ 12192000 w 12192000"/>
                <a:gd name="connsiteY7" fmla="*/ 6065520 h 6065520"/>
                <a:gd name="connsiteX8" fmla="*/ 0 w 12192000"/>
                <a:gd name="connsiteY8" fmla="*/ 6065520 h 6065520"/>
                <a:gd name="connsiteX9" fmla="*/ 0 w 12192000"/>
                <a:gd name="connsiteY9" fmla="*/ 0 h 6065520"/>
                <a:gd name="connsiteX0" fmla="*/ 5429738 w 12192000"/>
                <a:gd name="connsiteY0" fmla="*/ 1557872 h 6065520"/>
                <a:gd name="connsiteX1" fmla="*/ 5429738 w 12192000"/>
                <a:gd name="connsiteY1" fmla="*/ 5956621 h 6065520"/>
                <a:gd name="connsiteX2" fmla="*/ 6545170 w 12192000"/>
                <a:gd name="connsiteY2" fmla="*/ 5933761 h 6065520"/>
                <a:gd name="connsiteX3" fmla="*/ 6530172 w 12192000"/>
                <a:gd name="connsiteY3" fmla="*/ 1565492 h 6065520"/>
                <a:gd name="connsiteX4" fmla="*/ 5429738 w 12192000"/>
                <a:gd name="connsiteY4" fmla="*/ 1557872 h 6065520"/>
                <a:gd name="connsiteX5" fmla="*/ 0 w 12192000"/>
                <a:gd name="connsiteY5" fmla="*/ 0 h 6065520"/>
                <a:gd name="connsiteX6" fmla="*/ 12192000 w 12192000"/>
                <a:gd name="connsiteY6" fmla="*/ 0 h 6065520"/>
                <a:gd name="connsiteX7" fmla="*/ 12192000 w 12192000"/>
                <a:gd name="connsiteY7" fmla="*/ 6065520 h 6065520"/>
                <a:gd name="connsiteX8" fmla="*/ 0 w 12192000"/>
                <a:gd name="connsiteY8" fmla="*/ 6065520 h 6065520"/>
                <a:gd name="connsiteX9" fmla="*/ 0 w 12192000"/>
                <a:gd name="connsiteY9" fmla="*/ 0 h 6065520"/>
                <a:gd name="connsiteX0" fmla="*/ 5429738 w 12192000"/>
                <a:gd name="connsiteY0" fmla="*/ 1557872 h 6065520"/>
                <a:gd name="connsiteX1" fmla="*/ 5429738 w 12192000"/>
                <a:gd name="connsiteY1" fmla="*/ 5956621 h 6065520"/>
                <a:gd name="connsiteX2" fmla="*/ 6537672 w 12192000"/>
                <a:gd name="connsiteY2" fmla="*/ 5933761 h 6065520"/>
                <a:gd name="connsiteX3" fmla="*/ 6530172 w 12192000"/>
                <a:gd name="connsiteY3" fmla="*/ 1565492 h 6065520"/>
                <a:gd name="connsiteX4" fmla="*/ 5429738 w 12192000"/>
                <a:gd name="connsiteY4" fmla="*/ 1557872 h 6065520"/>
                <a:gd name="connsiteX5" fmla="*/ 0 w 12192000"/>
                <a:gd name="connsiteY5" fmla="*/ 0 h 6065520"/>
                <a:gd name="connsiteX6" fmla="*/ 12192000 w 12192000"/>
                <a:gd name="connsiteY6" fmla="*/ 0 h 6065520"/>
                <a:gd name="connsiteX7" fmla="*/ 12192000 w 12192000"/>
                <a:gd name="connsiteY7" fmla="*/ 6065520 h 6065520"/>
                <a:gd name="connsiteX8" fmla="*/ 0 w 12192000"/>
                <a:gd name="connsiteY8" fmla="*/ 6065520 h 6065520"/>
                <a:gd name="connsiteX9" fmla="*/ 0 w 12192000"/>
                <a:gd name="connsiteY9" fmla="*/ 0 h 6065520"/>
                <a:gd name="connsiteX0" fmla="*/ 5429738 w 12192000"/>
                <a:gd name="connsiteY0" fmla="*/ 1557872 h 6065520"/>
                <a:gd name="connsiteX1" fmla="*/ 5594716 w 12192000"/>
                <a:gd name="connsiteY1" fmla="*/ 5933761 h 6065520"/>
                <a:gd name="connsiteX2" fmla="*/ 6537672 w 12192000"/>
                <a:gd name="connsiteY2" fmla="*/ 5933761 h 6065520"/>
                <a:gd name="connsiteX3" fmla="*/ 6530172 w 12192000"/>
                <a:gd name="connsiteY3" fmla="*/ 1565492 h 6065520"/>
                <a:gd name="connsiteX4" fmla="*/ 5429738 w 12192000"/>
                <a:gd name="connsiteY4" fmla="*/ 1557872 h 6065520"/>
                <a:gd name="connsiteX5" fmla="*/ 0 w 12192000"/>
                <a:gd name="connsiteY5" fmla="*/ 0 h 6065520"/>
                <a:gd name="connsiteX6" fmla="*/ 12192000 w 12192000"/>
                <a:gd name="connsiteY6" fmla="*/ 0 h 6065520"/>
                <a:gd name="connsiteX7" fmla="*/ 12192000 w 12192000"/>
                <a:gd name="connsiteY7" fmla="*/ 6065520 h 6065520"/>
                <a:gd name="connsiteX8" fmla="*/ 0 w 12192000"/>
                <a:gd name="connsiteY8" fmla="*/ 6065520 h 6065520"/>
                <a:gd name="connsiteX9" fmla="*/ 0 w 12192000"/>
                <a:gd name="connsiteY9" fmla="*/ 0 h 6065520"/>
                <a:gd name="connsiteX0" fmla="*/ 5632210 w 12192000"/>
                <a:gd name="connsiteY0" fmla="*/ 1565492 h 6065520"/>
                <a:gd name="connsiteX1" fmla="*/ 5594716 w 12192000"/>
                <a:gd name="connsiteY1" fmla="*/ 5933761 h 6065520"/>
                <a:gd name="connsiteX2" fmla="*/ 6537672 w 12192000"/>
                <a:gd name="connsiteY2" fmla="*/ 5933761 h 6065520"/>
                <a:gd name="connsiteX3" fmla="*/ 6530172 w 12192000"/>
                <a:gd name="connsiteY3" fmla="*/ 1565492 h 6065520"/>
                <a:gd name="connsiteX4" fmla="*/ 5632210 w 12192000"/>
                <a:gd name="connsiteY4" fmla="*/ 1565492 h 6065520"/>
                <a:gd name="connsiteX5" fmla="*/ 0 w 12192000"/>
                <a:gd name="connsiteY5" fmla="*/ 0 h 6065520"/>
                <a:gd name="connsiteX6" fmla="*/ 12192000 w 12192000"/>
                <a:gd name="connsiteY6" fmla="*/ 0 h 6065520"/>
                <a:gd name="connsiteX7" fmla="*/ 12192000 w 12192000"/>
                <a:gd name="connsiteY7" fmla="*/ 6065520 h 6065520"/>
                <a:gd name="connsiteX8" fmla="*/ 0 w 12192000"/>
                <a:gd name="connsiteY8" fmla="*/ 6065520 h 6065520"/>
                <a:gd name="connsiteX9" fmla="*/ 0 w 12192000"/>
                <a:gd name="connsiteY9" fmla="*/ 0 h 6065520"/>
                <a:gd name="connsiteX0" fmla="*/ 5609714 w 12192000"/>
                <a:gd name="connsiteY0" fmla="*/ 1565492 h 6065520"/>
                <a:gd name="connsiteX1" fmla="*/ 5594716 w 12192000"/>
                <a:gd name="connsiteY1" fmla="*/ 5933761 h 6065520"/>
                <a:gd name="connsiteX2" fmla="*/ 6537672 w 12192000"/>
                <a:gd name="connsiteY2" fmla="*/ 5933761 h 6065520"/>
                <a:gd name="connsiteX3" fmla="*/ 6530172 w 12192000"/>
                <a:gd name="connsiteY3" fmla="*/ 1565492 h 6065520"/>
                <a:gd name="connsiteX4" fmla="*/ 5609714 w 12192000"/>
                <a:gd name="connsiteY4" fmla="*/ 1565492 h 6065520"/>
                <a:gd name="connsiteX5" fmla="*/ 0 w 12192000"/>
                <a:gd name="connsiteY5" fmla="*/ 0 h 6065520"/>
                <a:gd name="connsiteX6" fmla="*/ 12192000 w 12192000"/>
                <a:gd name="connsiteY6" fmla="*/ 0 h 6065520"/>
                <a:gd name="connsiteX7" fmla="*/ 12192000 w 12192000"/>
                <a:gd name="connsiteY7" fmla="*/ 6065520 h 6065520"/>
                <a:gd name="connsiteX8" fmla="*/ 0 w 12192000"/>
                <a:gd name="connsiteY8" fmla="*/ 6065520 h 6065520"/>
                <a:gd name="connsiteX9" fmla="*/ 0 w 12192000"/>
                <a:gd name="connsiteY9" fmla="*/ 0 h 6065520"/>
                <a:gd name="connsiteX0" fmla="*/ 5594717 w 12192000"/>
                <a:gd name="connsiteY0" fmla="*/ 1565492 h 6065520"/>
                <a:gd name="connsiteX1" fmla="*/ 5594716 w 12192000"/>
                <a:gd name="connsiteY1" fmla="*/ 5933761 h 6065520"/>
                <a:gd name="connsiteX2" fmla="*/ 6537672 w 12192000"/>
                <a:gd name="connsiteY2" fmla="*/ 5933761 h 6065520"/>
                <a:gd name="connsiteX3" fmla="*/ 6530172 w 12192000"/>
                <a:gd name="connsiteY3" fmla="*/ 1565492 h 6065520"/>
                <a:gd name="connsiteX4" fmla="*/ 5594717 w 12192000"/>
                <a:gd name="connsiteY4" fmla="*/ 1565492 h 6065520"/>
                <a:gd name="connsiteX5" fmla="*/ 0 w 12192000"/>
                <a:gd name="connsiteY5" fmla="*/ 0 h 6065520"/>
                <a:gd name="connsiteX6" fmla="*/ 12192000 w 12192000"/>
                <a:gd name="connsiteY6" fmla="*/ 0 h 6065520"/>
                <a:gd name="connsiteX7" fmla="*/ 12192000 w 12192000"/>
                <a:gd name="connsiteY7" fmla="*/ 6065520 h 6065520"/>
                <a:gd name="connsiteX8" fmla="*/ 0 w 12192000"/>
                <a:gd name="connsiteY8" fmla="*/ 6065520 h 6065520"/>
                <a:gd name="connsiteX9" fmla="*/ 0 w 12192000"/>
                <a:gd name="connsiteY9" fmla="*/ 0 h 6065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065520">
                  <a:moveTo>
                    <a:pt x="5594717" y="1565492"/>
                  </a:moveTo>
                  <a:cubicBezTo>
                    <a:pt x="5589718" y="3021582"/>
                    <a:pt x="5599715" y="4477671"/>
                    <a:pt x="5594716" y="5933761"/>
                  </a:cubicBezTo>
                  <a:lnTo>
                    <a:pt x="6537672" y="5933761"/>
                  </a:lnTo>
                  <a:cubicBezTo>
                    <a:pt x="6537672" y="4739291"/>
                    <a:pt x="6530172" y="2759962"/>
                    <a:pt x="6530172" y="1565492"/>
                  </a:cubicBezTo>
                  <a:lnTo>
                    <a:pt x="5594717" y="1565492"/>
                  </a:lnTo>
                  <a:close/>
                  <a:moveTo>
                    <a:pt x="0" y="0"/>
                  </a:moveTo>
                  <a:lnTo>
                    <a:pt x="12192000" y="0"/>
                  </a:lnTo>
                  <a:lnTo>
                    <a:pt x="12192000" y="6065520"/>
                  </a:lnTo>
                  <a:lnTo>
                    <a:pt x="0" y="6065520"/>
                  </a:lnTo>
                  <a:lnTo>
                    <a:pt x="0" y="0"/>
                  </a:lnTo>
                  <a:close/>
                </a:path>
              </a:pathLst>
            </a:custGeom>
            <a:solidFill>
              <a:schemeClr val="bg1">
                <a:alpha val="8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210" name="Up-Down Arrow 209"/>
            <p:cNvSpPr/>
            <p:nvPr/>
          </p:nvSpPr>
          <p:spPr>
            <a:xfrm>
              <a:off x="5155273" y="3050096"/>
              <a:ext cx="484632" cy="3202102"/>
            </a:xfrm>
            <a:prstGeom prst="upDownArrow">
              <a:avLst/>
            </a:prstGeom>
            <a:solidFill>
              <a:srgbClr val="F68B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11" name="TextBox 210"/>
            <p:cNvSpPr txBox="1"/>
            <p:nvPr/>
          </p:nvSpPr>
          <p:spPr>
            <a:xfrm>
              <a:off x="2848705" y="3984767"/>
              <a:ext cx="2419928" cy="1477328"/>
            </a:xfrm>
            <a:prstGeom prst="rect">
              <a:avLst/>
            </a:prstGeom>
            <a:noFill/>
          </p:spPr>
          <p:txBody>
            <a:bodyPr wrap="square" rtlCol="0">
              <a:spAutoFit/>
            </a:bodyPr>
            <a:lstStyle/>
            <a:p>
              <a:pPr algn="r"/>
              <a:r>
                <a:rPr lang="en-NZ" dirty="0" smtClean="0">
                  <a:latin typeface="Source Sans Pro" panose="020B0503030403020204" pitchFamily="34" charset="0"/>
                  <a:ea typeface="Source Sans Pro" panose="020B0503030403020204" pitchFamily="34" charset="0"/>
                </a:rPr>
                <a:t>A direct, secure, reusable connection between our health system and the individual</a:t>
              </a:r>
            </a:p>
          </p:txBody>
        </p:sp>
      </p:grpSp>
    </p:spTree>
    <p:extLst>
      <p:ext uri="{BB962C8B-B14F-4D97-AF65-F5344CB8AC3E}">
        <p14:creationId xmlns:p14="http://schemas.microsoft.com/office/powerpoint/2010/main" val="107192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2"/>
                                        </p:tgtEl>
                                        <p:attrNameLst>
                                          <p:attrName>style.visibility</p:attrName>
                                        </p:attrNameLst>
                                      </p:cBhvr>
                                      <p:to>
                                        <p:strVal val="visible"/>
                                      </p:to>
                                    </p:set>
                                    <p:animEffect transition="in" filter="fade">
                                      <p:cBhvr>
                                        <p:cTn id="7" dur="500"/>
                                        <p:tgtEl>
                                          <p:spTgt spid="2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212"/>
                                        </p:tgtEl>
                                      </p:cBhvr>
                                    </p:animEffect>
                                    <p:set>
                                      <p:cBhvr>
                                        <p:cTn id="12" dur="1" fill="hold">
                                          <p:stCondLst>
                                            <p:cond delay="499"/>
                                          </p:stCondLst>
                                        </p:cTn>
                                        <p:tgtEl>
                                          <p:spTgt spid="212"/>
                                        </p:tgtEl>
                                        <p:attrNameLst>
                                          <p:attrName>style.visibility</p:attrName>
                                        </p:attrNameLst>
                                      </p:cBhvr>
                                      <p:to>
                                        <p:strVal val="hidden"/>
                                      </p:to>
                                    </p:se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213"/>
                                        </p:tgtEl>
                                        <p:attrNameLst>
                                          <p:attrName>style.visibility</p:attrName>
                                        </p:attrNameLst>
                                      </p:cBhvr>
                                      <p:to>
                                        <p:strVal val="visible"/>
                                      </p:to>
                                    </p:set>
                                    <p:animEffect transition="in" filter="fade">
                                      <p:cBhvr>
                                        <p:cTn id="16" dur="1000"/>
                                        <p:tgtEl>
                                          <p:spTgt spid="213"/>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230"/>
                                        </p:tgtEl>
                                        <p:attrNameLst>
                                          <p:attrName>style.visibility</p:attrName>
                                        </p:attrNameLst>
                                      </p:cBhvr>
                                      <p:to>
                                        <p:strVal val="visible"/>
                                      </p:to>
                                    </p:set>
                                    <p:animEffect transition="in" filter="fade">
                                      <p:cBhvr>
                                        <p:cTn id="21" dur="1000"/>
                                        <p:tgtEl>
                                          <p:spTgt spid="230"/>
                                        </p:tgtEl>
                                      </p:cBhvr>
                                    </p:animEffect>
                                  </p:childTnLst>
                                </p:cTn>
                              </p:par>
                              <p:par>
                                <p:cTn id="22" presetID="10" presetClass="entr" presetSubtype="0" fill="hold" nodeType="withEffect">
                                  <p:stCondLst>
                                    <p:cond delay="0"/>
                                  </p:stCondLst>
                                  <p:childTnLst>
                                    <p:set>
                                      <p:cBhvr>
                                        <p:cTn id="23" dur="1" fill="hold">
                                          <p:stCondLst>
                                            <p:cond delay="0"/>
                                          </p:stCondLst>
                                        </p:cTn>
                                        <p:tgtEl>
                                          <p:spTgt spid="240"/>
                                        </p:tgtEl>
                                        <p:attrNameLst>
                                          <p:attrName>style.visibility</p:attrName>
                                        </p:attrNameLst>
                                      </p:cBhvr>
                                      <p:to>
                                        <p:strVal val="visible"/>
                                      </p:to>
                                    </p:set>
                                    <p:animEffect transition="in" filter="fade">
                                      <p:cBhvr>
                                        <p:cTn id="24" dur="1000"/>
                                        <p:tgtEl>
                                          <p:spTgt spid="240"/>
                                        </p:tgtEl>
                                      </p:cBhvr>
                                    </p:animEffect>
                                  </p:childTnLst>
                                </p:cTn>
                              </p:par>
                              <p:par>
                                <p:cTn id="25" presetID="10" presetClass="entr" presetSubtype="0" fill="hold" nodeType="withEffect">
                                  <p:stCondLst>
                                    <p:cond delay="0"/>
                                  </p:stCondLst>
                                  <p:childTnLst>
                                    <p:set>
                                      <p:cBhvr>
                                        <p:cTn id="26" dur="1" fill="hold">
                                          <p:stCondLst>
                                            <p:cond delay="0"/>
                                          </p:stCondLst>
                                        </p:cTn>
                                        <p:tgtEl>
                                          <p:spTgt spid="216"/>
                                        </p:tgtEl>
                                        <p:attrNameLst>
                                          <p:attrName>style.visibility</p:attrName>
                                        </p:attrNameLst>
                                      </p:cBhvr>
                                      <p:to>
                                        <p:strVal val="visible"/>
                                      </p:to>
                                    </p:set>
                                    <p:animEffect transition="in" filter="fade">
                                      <p:cBhvr>
                                        <p:cTn id="27" dur="1000"/>
                                        <p:tgtEl>
                                          <p:spTgt spid="216"/>
                                        </p:tgtEl>
                                      </p:cBhvr>
                                    </p:animEffect>
                                  </p:childTnLst>
                                </p:cTn>
                              </p:par>
                              <p:par>
                                <p:cTn id="28" presetID="10" presetClass="entr" presetSubtype="0" fill="hold" nodeType="withEffect">
                                  <p:stCondLst>
                                    <p:cond delay="0"/>
                                  </p:stCondLst>
                                  <p:childTnLst>
                                    <p:set>
                                      <p:cBhvr>
                                        <p:cTn id="29" dur="1" fill="hold">
                                          <p:stCondLst>
                                            <p:cond delay="0"/>
                                          </p:stCondLst>
                                        </p:cTn>
                                        <p:tgtEl>
                                          <p:spTgt spid="224"/>
                                        </p:tgtEl>
                                        <p:attrNameLst>
                                          <p:attrName>style.visibility</p:attrName>
                                        </p:attrNameLst>
                                      </p:cBhvr>
                                      <p:to>
                                        <p:strVal val="visible"/>
                                      </p:to>
                                    </p:set>
                                    <p:animEffect transition="in" filter="fade">
                                      <p:cBhvr>
                                        <p:cTn id="30" dur="1000"/>
                                        <p:tgtEl>
                                          <p:spTgt spid="224"/>
                                        </p:tgtEl>
                                      </p:cBhvr>
                                    </p:animEffect>
                                  </p:childTnLst>
                                </p:cTn>
                              </p:par>
                              <p:par>
                                <p:cTn id="31" presetID="10" presetClass="entr" presetSubtype="0" fill="hold" nodeType="withEffect">
                                  <p:stCondLst>
                                    <p:cond delay="0"/>
                                  </p:stCondLst>
                                  <p:childTnLst>
                                    <p:set>
                                      <p:cBhvr>
                                        <p:cTn id="32" dur="1" fill="hold">
                                          <p:stCondLst>
                                            <p:cond delay="0"/>
                                          </p:stCondLst>
                                        </p:cTn>
                                        <p:tgtEl>
                                          <p:spTgt spid="219"/>
                                        </p:tgtEl>
                                        <p:attrNameLst>
                                          <p:attrName>style.visibility</p:attrName>
                                        </p:attrNameLst>
                                      </p:cBhvr>
                                      <p:to>
                                        <p:strVal val="visible"/>
                                      </p:to>
                                    </p:set>
                                    <p:animEffect transition="in" filter="fade">
                                      <p:cBhvr>
                                        <p:cTn id="33" dur="1000"/>
                                        <p:tgtEl>
                                          <p:spTgt spid="219"/>
                                        </p:tgtEl>
                                      </p:cBhvr>
                                    </p:animEffect>
                                  </p:childTnLst>
                                </p:cTn>
                              </p:par>
                            </p:childTnLst>
                          </p:cTn>
                        </p:par>
                      </p:childTnLst>
                    </p:cTn>
                  </p:par>
                  <p:par>
                    <p:cTn id="34" fill="hold">
                      <p:stCondLst>
                        <p:cond delay="indefinite"/>
                      </p:stCondLst>
                      <p:childTnLst>
                        <p:par>
                          <p:cTn id="35" fill="hold">
                            <p:stCondLst>
                              <p:cond delay="0"/>
                            </p:stCondLst>
                            <p:childTnLst>
                              <p:par>
                                <p:cTn id="36" presetID="7" presetClass="emph" presetSubtype="2" fill="hold" nodeType="clickEffect">
                                  <p:stCondLst>
                                    <p:cond delay="0"/>
                                  </p:stCondLst>
                                  <p:childTnLst>
                                    <p:animClr clrSpc="rgb" dir="cw">
                                      <p:cBhvr>
                                        <p:cTn id="37" dur="1000" fill="hold"/>
                                        <p:tgtEl>
                                          <p:spTgt spid="36"/>
                                        </p:tgtEl>
                                        <p:attrNameLst>
                                          <p:attrName>stroke.color</p:attrName>
                                        </p:attrNameLst>
                                      </p:cBhvr>
                                      <p:to>
                                        <a:schemeClr val="accent2"/>
                                      </p:to>
                                    </p:animClr>
                                    <p:set>
                                      <p:cBhvr>
                                        <p:cTn id="38" dur="1000" fill="hold"/>
                                        <p:tgtEl>
                                          <p:spTgt spid="36"/>
                                        </p:tgtEl>
                                        <p:attrNameLst>
                                          <p:attrName>stroke.on</p:attrName>
                                        </p:attrNameLst>
                                      </p:cBhvr>
                                      <p:to>
                                        <p:strVal val="true"/>
                                      </p:to>
                                    </p:set>
                                  </p:childTnLst>
                                </p:cTn>
                              </p:par>
                              <p:par>
                                <p:cTn id="39" presetID="7" presetClass="emph" presetSubtype="2" fill="hold" nodeType="withEffect">
                                  <p:stCondLst>
                                    <p:cond delay="0"/>
                                  </p:stCondLst>
                                  <p:childTnLst>
                                    <p:animClr clrSpc="rgb" dir="cw">
                                      <p:cBhvr>
                                        <p:cTn id="40" dur="1000" fill="hold"/>
                                        <p:tgtEl>
                                          <p:spTgt spid="153"/>
                                        </p:tgtEl>
                                        <p:attrNameLst>
                                          <p:attrName>stroke.color</p:attrName>
                                        </p:attrNameLst>
                                      </p:cBhvr>
                                      <p:to>
                                        <a:schemeClr val="accent2"/>
                                      </p:to>
                                    </p:animClr>
                                    <p:set>
                                      <p:cBhvr>
                                        <p:cTn id="41" dur="1000" fill="hold"/>
                                        <p:tgtEl>
                                          <p:spTgt spid="153"/>
                                        </p:tgtEl>
                                        <p:attrNameLst>
                                          <p:attrName>stroke.on</p:attrName>
                                        </p:attrNameLst>
                                      </p:cBhvr>
                                      <p:to>
                                        <p:strVal val="true"/>
                                      </p:to>
                                    </p:set>
                                  </p:childTnLst>
                                </p:cTn>
                              </p:par>
                              <p:par>
                                <p:cTn id="42" presetID="7" presetClass="emph" presetSubtype="2" fill="hold" nodeType="withEffect">
                                  <p:stCondLst>
                                    <p:cond delay="0"/>
                                  </p:stCondLst>
                                  <p:childTnLst>
                                    <p:animClr clrSpc="rgb" dir="cw">
                                      <p:cBhvr>
                                        <p:cTn id="43" dur="1000" fill="hold"/>
                                        <p:tgtEl>
                                          <p:spTgt spid="32"/>
                                        </p:tgtEl>
                                        <p:attrNameLst>
                                          <p:attrName>stroke.color</p:attrName>
                                        </p:attrNameLst>
                                      </p:cBhvr>
                                      <p:to>
                                        <a:schemeClr val="accent2"/>
                                      </p:to>
                                    </p:animClr>
                                    <p:set>
                                      <p:cBhvr>
                                        <p:cTn id="44" dur="1000" fill="hold"/>
                                        <p:tgtEl>
                                          <p:spTgt spid="32"/>
                                        </p:tgtEl>
                                        <p:attrNameLst>
                                          <p:attrName>stroke.on</p:attrName>
                                        </p:attrNameLst>
                                      </p:cBhvr>
                                      <p:to>
                                        <p:strVal val="true"/>
                                      </p:to>
                                    </p:set>
                                  </p:childTnLst>
                                </p:cTn>
                              </p:par>
                              <p:par>
                                <p:cTn id="45" presetID="7" presetClass="emph" presetSubtype="2" fill="hold" nodeType="withEffect">
                                  <p:stCondLst>
                                    <p:cond delay="0"/>
                                  </p:stCondLst>
                                  <p:childTnLst>
                                    <p:animClr clrSpc="rgb" dir="cw">
                                      <p:cBhvr>
                                        <p:cTn id="46" dur="1000" fill="hold"/>
                                        <p:tgtEl>
                                          <p:spTgt spid="144"/>
                                        </p:tgtEl>
                                        <p:attrNameLst>
                                          <p:attrName>stroke.color</p:attrName>
                                        </p:attrNameLst>
                                      </p:cBhvr>
                                      <p:to>
                                        <a:schemeClr val="accent2"/>
                                      </p:to>
                                    </p:animClr>
                                    <p:set>
                                      <p:cBhvr>
                                        <p:cTn id="47" dur="1000" fill="hold"/>
                                        <p:tgtEl>
                                          <p:spTgt spid="144"/>
                                        </p:tgtEl>
                                        <p:attrNameLst>
                                          <p:attrName>stroke.on</p:attrName>
                                        </p:attrNameLst>
                                      </p:cBhvr>
                                      <p:to>
                                        <p:strVal val="true"/>
                                      </p:to>
                                    </p:set>
                                  </p:childTnLst>
                                </p:cTn>
                              </p:par>
                              <p:par>
                                <p:cTn id="48" presetID="7" presetClass="emph" presetSubtype="2" fill="hold" nodeType="withEffect">
                                  <p:stCondLst>
                                    <p:cond delay="0"/>
                                  </p:stCondLst>
                                  <p:childTnLst>
                                    <p:animClr clrSpc="rgb" dir="cw">
                                      <p:cBhvr>
                                        <p:cTn id="49" dur="1000" fill="hold"/>
                                        <p:tgtEl>
                                          <p:spTgt spid="31"/>
                                        </p:tgtEl>
                                        <p:attrNameLst>
                                          <p:attrName>stroke.color</p:attrName>
                                        </p:attrNameLst>
                                      </p:cBhvr>
                                      <p:to>
                                        <a:schemeClr val="accent2"/>
                                      </p:to>
                                    </p:animClr>
                                    <p:set>
                                      <p:cBhvr>
                                        <p:cTn id="50" dur="1000" fill="hold"/>
                                        <p:tgtEl>
                                          <p:spTgt spid="31"/>
                                        </p:tgtEl>
                                        <p:attrNameLst>
                                          <p:attrName>stroke.on</p:attrName>
                                        </p:attrNameLst>
                                      </p:cBhvr>
                                      <p:to>
                                        <p:strVal val="true"/>
                                      </p:to>
                                    </p:set>
                                  </p:childTnLst>
                                </p:cTn>
                              </p:par>
                            </p:childTnLst>
                          </p:cTn>
                        </p:par>
                        <p:par>
                          <p:cTn id="51" fill="hold">
                            <p:stCondLst>
                              <p:cond delay="1000"/>
                            </p:stCondLst>
                            <p:childTnLst>
                              <p:par>
                                <p:cTn id="52" presetID="10" presetClass="entr" presetSubtype="0" fill="hold" nodeType="afterEffect">
                                  <p:stCondLst>
                                    <p:cond delay="0"/>
                                  </p:stCondLst>
                                  <p:childTnLst>
                                    <p:set>
                                      <p:cBhvr>
                                        <p:cTn id="53" dur="1" fill="hold">
                                          <p:stCondLst>
                                            <p:cond delay="0"/>
                                          </p:stCondLst>
                                        </p:cTn>
                                        <p:tgtEl>
                                          <p:spTgt spid="312"/>
                                        </p:tgtEl>
                                        <p:attrNameLst>
                                          <p:attrName>style.visibility</p:attrName>
                                        </p:attrNameLst>
                                      </p:cBhvr>
                                      <p:to>
                                        <p:strVal val="visible"/>
                                      </p:to>
                                    </p:set>
                                    <p:animEffect transition="in" filter="fade">
                                      <p:cBhvr>
                                        <p:cTn id="54" dur="500"/>
                                        <p:tgtEl>
                                          <p:spTgt spid="312"/>
                                        </p:tgtEl>
                                      </p:cBhvr>
                                    </p:animEffect>
                                  </p:childTnLst>
                                </p:cTn>
                              </p:par>
                              <p:par>
                                <p:cTn id="55" presetID="10" presetClass="entr" presetSubtype="0" fill="hold" nodeType="withEffect">
                                  <p:stCondLst>
                                    <p:cond delay="0"/>
                                  </p:stCondLst>
                                  <p:childTnLst>
                                    <p:set>
                                      <p:cBhvr>
                                        <p:cTn id="56" dur="1" fill="hold">
                                          <p:stCondLst>
                                            <p:cond delay="0"/>
                                          </p:stCondLst>
                                        </p:cTn>
                                        <p:tgtEl>
                                          <p:spTgt spid="317"/>
                                        </p:tgtEl>
                                        <p:attrNameLst>
                                          <p:attrName>style.visibility</p:attrName>
                                        </p:attrNameLst>
                                      </p:cBhvr>
                                      <p:to>
                                        <p:strVal val="visible"/>
                                      </p:to>
                                    </p:set>
                                    <p:animEffect transition="in" filter="fade">
                                      <p:cBhvr>
                                        <p:cTn id="57" dur="500"/>
                                        <p:tgtEl>
                                          <p:spTgt spid="317"/>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309"/>
                                        </p:tgtEl>
                                        <p:attrNameLst>
                                          <p:attrName>style.visibility</p:attrName>
                                        </p:attrNameLst>
                                      </p:cBhvr>
                                      <p:to>
                                        <p:strVal val="visible"/>
                                      </p:to>
                                    </p:set>
                                    <p:animEffect transition="in" filter="fade">
                                      <p:cBhvr>
                                        <p:cTn id="60" dur="500"/>
                                        <p:tgtEl>
                                          <p:spTgt spid="309"/>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310"/>
                                        </p:tgtEl>
                                        <p:attrNameLst>
                                          <p:attrName>style.visibility</p:attrName>
                                        </p:attrNameLst>
                                      </p:cBhvr>
                                      <p:to>
                                        <p:strVal val="visible"/>
                                      </p:to>
                                    </p:set>
                                    <p:animEffect transition="in" filter="fade">
                                      <p:cBhvr>
                                        <p:cTn id="63" dur="500"/>
                                        <p:tgtEl>
                                          <p:spTgt spid="3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9" grpId="0" animBg="1"/>
      <p:bldP spid="3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NZ" sz="3200" dirty="0" smtClean="0"/>
              <a:t>What is the future of health </a:t>
            </a:r>
            <a:r>
              <a:rPr lang="en-NZ" sz="3200" dirty="0"/>
              <a:t>d</a:t>
            </a:r>
            <a:r>
              <a:rPr lang="en-NZ" sz="3200" dirty="0" smtClean="0"/>
              <a:t>ata?</a:t>
            </a:r>
            <a:endParaRPr lang="en-NZ" sz="3200" dirty="0"/>
          </a:p>
        </p:txBody>
      </p:sp>
      <p:cxnSp>
        <p:nvCxnSpPr>
          <p:cNvPr id="7" name="Elbow Connector 6"/>
          <p:cNvCxnSpPr>
            <a:stCxn id="18" idx="3"/>
          </p:cNvCxnSpPr>
          <p:nvPr/>
        </p:nvCxnSpPr>
        <p:spPr>
          <a:xfrm>
            <a:off x="4773215" y="4113029"/>
            <a:ext cx="219943" cy="1372254"/>
          </a:xfrm>
          <a:prstGeom prst="bentConnector2">
            <a:avLst/>
          </a:prstGeom>
          <a:ln w="101600">
            <a:solidFill>
              <a:srgbClr val="FFC58A"/>
            </a:solidFill>
            <a:prstDash val="sysDash"/>
          </a:ln>
        </p:spPr>
        <p:style>
          <a:lnRef idx="1">
            <a:schemeClr val="accent1"/>
          </a:lnRef>
          <a:fillRef idx="0">
            <a:schemeClr val="accent1"/>
          </a:fillRef>
          <a:effectRef idx="0">
            <a:schemeClr val="accent1"/>
          </a:effectRef>
          <a:fontRef idx="minor">
            <a:schemeClr val="tx1"/>
          </a:fontRef>
        </p:style>
      </p:cxnSp>
      <p:cxnSp>
        <p:nvCxnSpPr>
          <p:cNvPr id="8" name="Elbow Connector 98"/>
          <p:cNvCxnSpPr>
            <a:stCxn id="17" idx="2"/>
          </p:cNvCxnSpPr>
          <p:nvPr/>
        </p:nvCxnSpPr>
        <p:spPr>
          <a:xfrm flipH="1">
            <a:off x="5745625" y="3394513"/>
            <a:ext cx="1544" cy="2315339"/>
          </a:xfrm>
          <a:prstGeom prst="straightConnector1">
            <a:avLst/>
          </a:prstGeom>
          <a:ln w="101600">
            <a:solidFill>
              <a:srgbClr val="FFC58A"/>
            </a:solidFill>
            <a:prstDash val="sysDash"/>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7847655" y="1690420"/>
            <a:ext cx="875833" cy="3794863"/>
          </a:xfrm>
          <a:prstGeom prst="rect">
            <a:avLst/>
          </a:prstGeom>
          <a:solidFill>
            <a:srgbClr val="FFC5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b="1" dirty="0" smtClean="0">
              <a:latin typeface="Source Sans Pro" panose="020B0503030403020204" pitchFamily="34" charset="0"/>
              <a:ea typeface="Source Sans Pro" panose="020B0503030403020204" pitchFamily="34" charset="0"/>
            </a:endParaRPr>
          </a:p>
        </p:txBody>
      </p:sp>
      <p:sp>
        <p:nvSpPr>
          <p:cNvPr id="10" name="Rectangle 9"/>
          <p:cNvSpPr/>
          <p:nvPr/>
        </p:nvSpPr>
        <p:spPr>
          <a:xfrm>
            <a:off x="8857533" y="1808933"/>
            <a:ext cx="875833" cy="3794863"/>
          </a:xfrm>
          <a:prstGeom prst="rect">
            <a:avLst/>
          </a:prstGeom>
          <a:solidFill>
            <a:srgbClr val="FFC5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b="1" dirty="0" smtClean="0">
              <a:latin typeface="Source Sans Pro" panose="020B0503030403020204" pitchFamily="34" charset="0"/>
              <a:ea typeface="Source Sans Pro" panose="020B0503030403020204" pitchFamily="34" charset="0"/>
            </a:endParaRPr>
          </a:p>
        </p:txBody>
      </p:sp>
      <p:sp>
        <p:nvSpPr>
          <p:cNvPr id="11" name="Rectangle 10"/>
          <p:cNvSpPr/>
          <p:nvPr/>
        </p:nvSpPr>
        <p:spPr>
          <a:xfrm>
            <a:off x="10036537" y="1647612"/>
            <a:ext cx="356598" cy="3794863"/>
          </a:xfrm>
          <a:prstGeom prst="rect">
            <a:avLst/>
          </a:prstGeom>
          <a:solidFill>
            <a:srgbClr val="FFC5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b="1" dirty="0" smtClean="0">
              <a:latin typeface="Source Sans Pro" panose="020B0503030403020204" pitchFamily="34" charset="0"/>
              <a:ea typeface="Source Sans Pro" panose="020B0503030403020204" pitchFamily="34" charset="0"/>
            </a:endParaRPr>
          </a:p>
        </p:txBody>
      </p:sp>
      <p:sp>
        <p:nvSpPr>
          <p:cNvPr id="12" name="Rectangle 11"/>
          <p:cNvSpPr/>
          <p:nvPr/>
        </p:nvSpPr>
        <p:spPr>
          <a:xfrm>
            <a:off x="6849330" y="1650633"/>
            <a:ext cx="875833" cy="3794863"/>
          </a:xfrm>
          <a:prstGeom prst="rect">
            <a:avLst/>
          </a:prstGeom>
          <a:solidFill>
            <a:srgbClr val="FFC5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b="1" dirty="0" smtClean="0">
              <a:latin typeface="Source Sans Pro" panose="020B0503030403020204" pitchFamily="34" charset="0"/>
              <a:ea typeface="Source Sans Pro" panose="020B0503030403020204" pitchFamily="34" charset="0"/>
            </a:endParaRPr>
          </a:p>
        </p:txBody>
      </p:sp>
      <p:sp>
        <p:nvSpPr>
          <p:cNvPr id="13" name="Rectangle 12"/>
          <p:cNvSpPr/>
          <p:nvPr/>
        </p:nvSpPr>
        <p:spPr>
          <a:xfrm>
            <a:off x="1059438" y="1425380"/>
            <a:ext cx="4438340" cy="730090"/>
          </a:xfrm>
          <a:prstGeom prst="rect">
            <a:avLst/>
          </a:prstGeom>
          <a:solidFill>
            <a:srgbClr val="1F3B7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NZ" b="1" dirty="0" smtClean="0">
                <a:latin typeface="Source Sans Pro" panose="020B0503030403020204" pitchFamily="34" charset="0"/>
                <a:ea typeface="Source Sans Pro" panose="020B0503030403020204" pitchFamily="34" charset="0"/>
              </a:rPr>
              <a:t>Personal data collected by clinical and administrative health systems</a:t>
            </a:r>
          </a:p>
        </p:txBody>
      </p:sp>
      <p:sp>
        <p:nvSpPr>
          <p:cNvPr id="14" name="Rectangle 13"/>
          <p:cNvSpPr/>
          <p:nvPr/>
        </p:nvSpPr>
        <p:spPr>
          <a:xfrm>
            <a:off x="6694221" y="1435272"/>
            <a:ext cx="4438340" cy="730090"/>
          </a:xfrm>
          <a:prstGeom prst="rect">
            <a:avLst/>
          </a:prstGeom>
          <a:solidFill>
            <a:srgbClr val="1F3B7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NZ" b="1" dirty="0" smtClean="0">
                <a:latin typeface="Source Sans Pro" panose="020B0503030403020204" pitchFamily="34" charset="0"/>
                <a:ea typeface="Source Sans Pro" panose="020B0503030403020204" pitchFamily="34" charset="0"/>
              </a:rPr>
              <a:t>Personal data that’s health related, increasingly generated, currently orphaned</a:t>
            </a:r>
          </a:p>
        </p:txBody>
      </p:sp>
      <p:sp>
        <p:nvSpPr>
          <p:cNvPr id="15" name="Rectangle 14"/>
          <p:cNvSpPr/>
          <p:nvPr/>
        </p:nvSpPr>
        <p:spPr>
          <a:xfrm>
            <a:off x="2891065" y="2664423"/>
            <a:ext cx="2448844" cy="730090"/>
          </a:xfrm>
          <a:prstGeom prst="rect">
            <a:avLst/>
          </a:prstGeom>
          <a:solidFill>
            <a:srgbClr val="1F3B7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NZ" sz="1600" b="1" dirty="0" smtClean="0">
                <a:latin typeface="Source Sans Pro" panose="020B0503030403020204" pitchFamily="34" charset="0"/>
                <a:ea typeface="Source Sans Pro" panose="020B0503030403020204" pitchFamily="34" charset="0"/>
              </a:rPr>
              <a:t>Primary Care </a:t>
            </a:r>
          </a:p>
          <a:p>
            <a:pPr algn="ctr"/>
            <a:r>
              <a:rPr lang="en-NZ" sz="1600" b="1" dirty="0" smtClean="0">
                <a:latin typeface="Source Sans Pro" panose="020B0503030403020204" pitchFamily="34" charset="0"/>
                <a:ea typeface="Source Sans Pro" panose="020B0503030403020204" pitchFamily="34" charset="0"/>
              </a:rPr>
              <a:t>PHOs / Allied Health / NGOs</a:t>
            </a:r>
          </a:p>
        </p:txBody>
      </p:sp>
      <p:sp>
        <p:nvSpPr>
          <p:cNvPr id="16" name="Rectangle 15"/>
          <p:cNvSpPr/>
          <p:nvPr/>
        </p:nvSpPr>
        <p:spPr>
          <a:xfrm>
            <a:off x="1509851" y="3747984"/>
            <a:ext cx="2448844" cy="730090"/>
          </a:xfrm>
          <a:prstGeom prst="rect">
            <a:avLst/>
          </a:prstGeom>
          <a:solidFill>
            <a:srgbClr val="1F3B7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NZ" sz="1600" b="1" dirty="0" smtClean="0">
                <a:latin typeface="Source Sans Pro" panose="020B0503030403020204" pitchFamily="34" charset="0"/>
                <a:ea typeface="Source Sans Pro" panose="020B0503030403020204" pitchFamily="34" charset="0"/>
              </a:rPr>
              <a:t>Secondary Care</a:t>
            </a:r>
          </a:p>
          <a:p>
            <a:pPr algn="ctr"/>
            <a:r>
              <a:rPr lang="en-NZ" sz="1600" b="1" dirty="0" smtClean="0">
                <a:latin typeface="Source Sans Pro" panose="020B0503030403020204" pitchFamily="34" charset="0"/>
                <a:ea typeface="Source Sans Pro" panose="020B0503030403020204" pitchFamily="34" charset="0"/>
              </a:rPr>
              <a:t>DHBs / NGOs</a:t>
            </a:r>
          </a:p>
        </p:txBody>
      </p:sp>
      <p:sp>
        <p:nvSpPr>
          <p:cNvPr id="17" name="Rectangle 16"/>
          <p:cNvSpPr/>
          <p:nvPr/>
        </p:nvSpPr>
        <p:spPr>
          <a:xfrm>
            <a:off x="5339909" y="2664423"/>
            <a:ext cx="814520" cy="730090"/>
          </a:xfrm>
          <a:prstGeom prst="rect">
            <a:avLst/>
          </a:prstGeom>
          <a:solidFill>
            <a:srgbClr val="BCC2D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NZ" sz="1600" b="1" dirty="0" smtClean="0">
                <a:latin typeface="Source Sans Pro" panose="020B0503030403020204" pitchFamily="34" charset="0"/>
                <a:ea typeface="Source Sans Pro" panose="020B0503030403020204" pitchFamily="34" charset="0"/>
              </a:rPr>
              <a:t>Future</a:t>
            </a:r>
          </a:p>
        </p:txBody>
      </p:sp>
      <p:sp>
        <p:nvSpPr>
          <p:cNvPr id="18" name="Rectangle 17"/>
          <p:cNvSpPr/>
          <p:nvPr/>
        </p:nvSpPr>
        <p:spPr>
          <a:xfrm>
            <a:off x="3958695" y="3747984"/>
            <a:ext cx="814520" cy="730090"/>
          </a:xfrm>
          <a:prstGeom prst="rect">
            <a:avLst/>
          </a:prstGeom>
          <a:solidFill>
            <a:srgbClr val="BCC2D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NZ" sz="1600" b="1" dirty="0" smtClean="0">
                <a:latin typeface="Source Sans Pro" panose="020B0503030403020204" pitchFamily="34" charset="0"/>
                <a:ea typeface="Source Sans Pro" panose="020B0503030403020204" pitchFamily="34" charset="0"/>
              </a:rPr>
              <a:t>Future</a:t>
            </a:r>
          </a:p>
        </p:txBody>
      </p:sp>
      <p:sp>
        <p:nvSpPr>
          <p:cNvPr id="19" name="Rectangle 18"/>
          <p:cNvSpPr/>
          <p:nvPr/>
        </p:nvSpPr>
        <p:spPr>
          <a:xfrm>
            <a:off x="1876771" y="5284668"/>
            <a:ext cx="4414935" cy="521022"/>
          </a:xfrm>
          <a:prstGeom prst="rect">
            <a:avLst/>
          </a:prstGeom>
          <a:solidFill>
            <a:srgbClr val="BCC2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b="1" dirty="0" smtClean="0">
                <a:latin typeface="Source Sans Pro" panose="020B0503030403020204" pitchFamily="34" charset="0"/>
                <a:ea typeface="Source Sans Pro" panose="020B0503030403020204" pitchFamily="34" charset="0"/>
              </a:rPr>
              <a:t>Future Proposed NHIP</a:t>
            </a:r>
          </a:p>
        </p:txBody>
      </p:sp>
      <p:sp>
        <p:nvSpPr>
          <p:cNvPr id="20" name="Rectangle 19"/>
          <p:cNvSpPr/>
          <p:nvPr/>
        </p:nvSpPr>
        <p:spPr>
          <a:xfrm>
            <a:off x="6388782" y="5284668"/>
            <a:ext cx="4730688" cy="521022"/>
          </a:xfrm>
          <a:prstGeom prst="rect">
            <a:avLst/>
          </a:prstGeom>
          <a:solidFill>
            <a:srgbClr val="1F3B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b="1" dirty="0">
                <a:latin typeface="Source Sans Pro" panose="020B0503030403020204" pitchFamily="34" charset="0"/>
                <a:ea typeface="Source Sans Pro" panose="020B0503030403020204" pitchFamily="34" charset="0"/>
              </a:rPr>
              <a:t>Personal / Private storage</a:t>
            </a:r>
          </a:p>
        </p:txBody>
      </p:sp>
      <p:sp>
        <p:nvSpPr>
          <p:cNvPr id="21" name="Freeform 20"/>
          <p:cNvSpPr/>
          <p:nvPr/>
        </p:nvSpPr>
        <p:spPr>
          <a:xfrm>
            <a:off x="2093693" y="4782672"/>
            <a:ext cx="1034166" cy="667709"/>
          </a:xfrm>
          <a:custGeom>
            <a:avLst/>
            <a:gdLst>
              <a:gd name="connsiteX0" fmla="*/ 1362641 w 2093549"/>
              <a:gd name="connsiteY0" fmla="*/ 0 h 1351698"/>
              <a:gd name="connsiteX1" fmla="*/ 1968692 w 2093549"/>
              <a:gd name="connsiteY1" fmla="*/ 606051 h 1351698"/>
              <a:gd name="connsiteX2" fmla="*/ 1964236 w 2093549"/>
              <a:gd name="connsiteY2" fmla="*/ 650254 h 1351698"/>
              <a:gd name="connsiteX3" fmla="*/ 1974679 w 2093549"/>
              <a:gd name="connsiteY3" fmla="*/ 658870 h 1351698"/>
              <a:gd name="connsiteX4" fmla="*/ 2093549 w 2093549"/>
              <a:gd name="connsiteY4" fmla="*/ 945849 h 1351698"/>
              <a:gd name="connsiteX5" fmla="*/ 1769493 w 2093549"/>
              <a:gd name="connsiteY5" fmla="*/ 1343453 h 1351698"/>
              <a:gd name="connsiteX6" fmla="*/ 1711635 w 2093549"/>
              <a:gd name="connsiteY6" fmla="*/ 1349285 h 1351698"/>
              <a:gd name="connsiteX7" fmla="*/ 1711635 w 2093549"/>
              <a:gd name="connsiteY7" fmla="*/ 1351698 h 1351698"/>
              <a:gd name="connsiteX8" fmla="*/ 1687700 w 2093549"/>
              <a:gd name="connsiteY8" fmla="*/ 1351698 h 1351698"/>
              <a:gd name="connsiteX9" fmla="*/ 405849 w 2093549"/>
              <a:gd name="connsiteY9" fmla="*/ 1351698 h 1351698"/>
              <a:gd name="connsiteX10" fmla="*/ 384808 w 2093549"/>
              <a:gd name="connsiteY10" fmla="*/ 1351698 h 1351698"/>
              <a:gd name="connsiteX11" fmla="*/ 384808 w 2093549"/>
              <a:gd name="connsiteY11" fmla="*/ 1349577 h 1351698"/>
              <a:gd name="connsiteX12" fmla="*/ 324056 w 2093549"/>
              <a:gd name="connsiteY12" fmla="*/ 1343453 h 1351698"/>
              <a:gd name="connsiteX13" fmla="*/ 0 w 2093549"/>
              <a:gd name="connsiteY13" fmla="*/ 945849 h 1351698"/>
              <a:gd name="connsiteX14" fmla="*/ 405849 w 2093549"/>
              <a:gd name="connsiteY14" fmla="*/ 540000 h 1351698"/>
              <a:gd name="connsiteX15" fmla="*/ 459185 w 2093549"/>
              <a:gd name="connsiteY15" fmla="*/ 544706 h 1351698"/>
              <a:gd name="connsiteX16" fmla="*/ 459459 w 2093549"/>
              <a:gd name="connsiteY16" fmla="*/ 541996 h 1351698"/>
              <a:gd name="connsiteX17" fmla="*/ 857062 w 2093549"/>
              <a:gd name="connsiteY17" fmla="*/ 217940 h 1351698"/>
              <a:gd name="connsiteX18" fmla="*/ 897385 w 2093549"/>
              <a:gd name="connsiteY18" fmla="*/ 222005 h 1351698"/>
              <a:gd name="connsiteX19" fmla="*/ 934098 w 2093549"/>
              <a:gd name="connsiteY19" fmla="*/ 177508 h 1351698"/>
              <a:gd name="connsiteX20" fmla="*/ 1362641 w 2093549"/>
              <a:gd name="connsiteY20" fmla="*/ 0 h 1351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93549" h="1351698">
                <a:moveTo>
                  <a:pt x="1362641" y="0"/>
                </a:moveTo>
                <a:cubicBezTo>
                  <a:pt x="1697354" y="0"/>
                  <a:pt x="1968692" y="271338"/>
                  <a:pt x="1968692" y="606051"/>
                </a:cubicBezTo>
                <a:lnTo>
                  <a:pt x="1964236" y="650254"/>
                </a:lnTo>
                <a:lnTo>
                  <a:pt x="1974679" y="658870"/>
                </a:lnTo>
                <a:cubicBezTo>
                  <a:pt x="2048123" y="732315"/>
                  <a:pt x="2093549" y="833777"/>
                  <a:pt x="2093549" y="945849"/>
                </a:cubicBezTo>
                <a:cubicBezTo>
                  <a:pt x="2093549" y="1141975"/>
                  <a:pt x="1954431" y="1305609"/>
                  <a:pt x="1769493" y="1343453"/>
                </a:cubicBezTo>
                <a:lnTo>
                  <a:pt x="1711635" y="1349285"/>
                </a:lnTo>
                <a:lnTo>
                  <a:pt x="1711635" y="1351698"/>
                </a:lnTo>
                <a:lnTo>
                  <a:pt x="1687700" y="1351698"/>
                </a:lnTo>
                <a:lnTo>
                  <a:pt x="405849" y="1351698"/>
                </a:lnTo>
                <a:lnTo>
                  <a:pt x="384808" y="1351698"/>
                </a:lnTo>
                <a:lnTo>
                  <a:pt x="384808" y="1349577"/>
                </a:lnTo>
                <a:lnTo>
                  <a:pt x="324056" y="1343453"/>
                </a:lnTo>
                <a:cubicBezTo>
                  <a:pt x="139118" y="1305609"/>
                  <a:pt x="0" y="1141975"/>
                  <a:pt x="0" y="945849"/>
                </a:cubicBezTo>
                <a:cubicBezTo>
                  <a:pt x="0" y="721705"/>
                  <a:pt x="181705" y="540000"/>
                  <a:pt x="405849" y="540000"/>
                </a:cubicBezTo>
                <a:lnTo>
                  <a:pt x="459185" y="544706"/>
                </a:lnTo>
                <a:lnTo>
                  <a:pt x="459459" y="541996"/>
                </a:lnTo>
                <a:cubicBezTo>
                  <a:pt x="497302" y="357058"/>
                  <a:pt x="660936" y="217940"/>
                  <a:pt x="857062" y="217940"/>
                </a:cubicBezTo>
                <a:lnTo>
                  <a:pt x="897385" y="222005"/>
                </a:lnTo>
                <a:lnTo>
                  <a:pt x="934098" y="177508"/>
                </a:lnTo>
                <a:cubicBezTo>
                  <a:pt x="1043772" y="67834"/>
                  <a:pt x="1195285" y="0"/>
                  <a:pt x="1362641" y="0"/>
                </a:cubicBezTo>
                <a:close/>
              </a:path>
            </a:pathLst>
          </a:custGeom>
          <a:solidFill>
            <a:sysClr val="window" lastClr="FFFFFF">
              <a:lumMod val="85000"/>
            </a:sysClr>
          </a:solidFill>
          <a:ln w="12700" cap="flat" cmpd="sng" algn="ctr">
            <a:noFill/>
            <a:prstDash val="solid"/>
            <a:miter lim="800000"/>
          </a:ln>
          <a:effectLst/>
        </p:spPr>
        <p:txBody>
          <a:bodyPr lIns="199385" tIns="132923" rIns="33231" rtlCol="0" anchor="ctr"/>
          <a:lstStyle/>
          <a:p>
            <a:pPr algn="ctr" defTabSz="844083" fontAlgn="auto">
              <a:spcBef>
                <a:spcPts val="0"/>
              </a:spcBef>
              <a:spcAft>
                <a:spcPts val="0"/>
              </a:spcAft>
              <a:defRPr/>
            </a:pPr>
            <a:endParaRPr lang="en-NZ" sz="831" b="1" kern="0" dirty="0">
              <a:solidFill>
                <a:prstClr val="black">
                  <a:lumMod val="65000"/>
                  <a:lumOff val="35000"/>
                </a:prstClr>
              </a:solidFill>
              <a:latin typeface="Source Sans Pro" panose="020B0503030403020204" pitchFamily="34" charset="0"/>
              <a:ea typeface="Source Sans Pro" panose="020B0503030403020204" pitchFamily="34" charset="0"/>
            </a:endParaRPr>
          </a:p>
        </p:txBody>
      </p:sp>
      <p:sp>
        <p:nvSpPr>
          <p:cNvPr id="22" name="Freeform 21"/>
          <p:cNvSpPr/>
          <p:nvPr/>
        </p:nvSpPr>
        <p:spPr>
          <a:xfrm>
            <a:off x="3650711" y="4782672"/>
            <a:ext cx="1034166" cy="667709"/>
          </a:xfrm>
          <a:custGeom>
            <a:avLst/>
            <a:gdLst>
              <a:gd name="connsiteX0" fmla="*/ 1362641 w 2093549"/>
              <a:gd name="connsiteY0" fmla="*/ 0 h 1351698"/>
              <a:gd name="connsiteX1" fmla="*/ 1968692 w 2093549"/>
              <a:gd name="connsiteY1" fmla="*/ 606051 h 1351698"/>
              <a:gd name="connsiteX2" fmla="*/ 1964236 w 2093549"/>
              <a:gd name="connsiteY2" fmla="*/ 650254 h 1351698"/>
              <a:gd name="connsiteX3" fmla="*/ 1974679 w 2093549"/>
              <a:gd name="connsiteY3" fmla="*/ 658870 h 1351698"/>
              <a:gd name="connsiteX4" fmla="*/ 2093549 w 2093549"/>
              <a:gd name="connsiteY4" fmla="*/ 945849 h 1351698"/>
              <a:gd name="connsiteX5" fmla="*/ 1769493 w 2093549"/>
              <a:gd name="connsiteY5" fmla="*/ 1343453 h 1351698"/>
              <a:gd name="connsiteX6" fmla="*/ 1711635 w 2093549"/>
              <a:gd name="connsiteY6" fmla="*/ 1349285 h 1351698"/>
              <a:gd name="connsiteX7" fmla="*/ 1711635 w 2093549"/>
              <a:gd name="connsiteY7" fmla="*/ 1351698 h 1351698"/>
              <a:gd name="connsiteX8" fmla="*/ 1687700 w 2093549"/>
              <a:gd name="connsiteY8" fmla="*/ 1351698 h 1351698"/>
              <a:gd name="connsiteX9" fmla="*/ 405849 w 2093549"/>
              <a:gd name="connsiteY9" fmla="*/ 1351698 h 1351698"/>
              <a:gd name="connsiteX10" fmla="*/ 384808 w 2093549"/>
              <a:gd name="connsiteY10" fmla="*/ 1351698 h 1351698"/>
              <a:gd name="connsiteX11" fmla="*/ 384808 w 2093549"/>
              <a:gd name="connsiteY11" fmla="*/ 1349577 h 1351698"/>
              <a:gd name="connsiteX12" fmla="*/ 324056 w 2093549"/>
              <a:gd name="connsiteY12" fmla="*/ 1343453 h 1351698"/>
              <a:gd name="connsiteX13" fmla="*/ 0 w 2093549"/>
              <a:gd name="connsiteY13" fmla="*/ 945849 h 1351698"/>
              <a:gd name="connsiteX14" fmla="*/ 405849 w 2093549"/>
              <a:gd name="connsiteY14" fmla="*/ 540000 h 1351698"/>
              <a:gd name="connsiteX15" fmla="*/ 459185 w 2093549"/>
              <a:gd name="connsiteY15" fmla="*/ 544706 h 1351698"/>
              <a:gd name="connsiteX16" fmla="*/ 459459 w 2093549"/>
              <a:gd name="connsiteY16" fmla="*/ 541996 h 1351698"/>
              <a:gd name="connsiteX17" fmla="*/ 857062 w 2093549"/>
              <a:gd name="connsiteY17" fmla="*/ 217940 h 1351698"/>
              <a:gd name="connsiteX18" fmla="*/ 897385 w 2093549"/>
              <a:gd name="connsiteY18" fmla="*/ 222005 h 1351698"/>
              <a:gd name="connsiteX19" fmla="*/ 934098 w 2093549"/>
              <a:gd name="connsiteY19" fmla="*/ 177508 h 1351698"/>
              <a:gd name="connsiteX20" fmla="*/ 1362641 w 2093549"/>
              <a:gd name="connsiteY20" fmla="*/ 0 h 1351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93549" h="1351698">
                <a:moveTo>
                  <a:pt x="1362641" y="0"/>
                </a:moveTo>
                <a:cubicBezTo>
                  <a:pt x="1697354" y="0"/>
                  <a:pt x="1968692" y="271338"/>
                  <a:pt x="1968692" y="606051"/>
                </a:cubicBezTo>
                <a:lnTo>
                  <a:pt x="1964236" y="650254"/>
                </a:lnTo>
                <a:lnTo>
                  <a:pt x="1974679" y="658870"/>
                </a:lnTo>
                <a:cubicBezTo>
                  <a:pt x="2048123" y="732315"/>
                  <a:pt x="2093549" y="833777"/>
                  <a:pt x="2093549" y="945849"/>
                </a:cubicBezTo>
                <a:cubicBezTo>
                  <a:pt x="2093549" y="1141975"/>
                  <a:pt x="1954431" y="1305609"/>
                  <a:pt x="1769493" y="1343453"/>
                </a:cubicBezTo>
                <a:lnTo>
                  <a:pt x="1711635" y="1349285"/>
                </a:lnTo>
                <a:lnTo>
                  <a:pt x="1711635" y="1351698"/>
                </a:lnTo>
                <a:lnTo>
                  <a:pt x="1687700" y="1351698"/>
                </a:lnTo>
                <a:lnTo>
                  <a:pt x="405849" y="1351698"/>
                </a:lnTo>
                <a:lnTo>
                  <a:pt x="384808" y="1351698"/>
                </a:lnTo>
                <a:lnTo>
                  <a:pt x="384808" y="1349577"/>
                </a:lnTo>
                <a:lnTo>
                  <a:pt x="324056" y="1343453"/>
                </a:lnTo>
                <a:cubicBezTo>
                  <a:pt x="139118" y="1305609"/>
                  <a:pt x="0" y="1141975"/>
                  <a:pt x="0" y="945849"/>
                </a:cubicBezTo>
                <a:cubicBezTo>
                  <a:pt x="0" y="721705"/>
                  <a:pt x="181705" y="540000"/>
                  <a:pt x="405849" y="540000"/>
                </a:cubicBezTo>
                <a:lnTo>
                  <a:pt x="459185" y="544706"/>
                </a:lnTo>
                <a:lnTo>
                  <a:pt x="459459" y="541996"/>
                </a:lnTo>
                <a:cubicBezTo>
                  <a:pt x="497302" y="357058"/>
                  <a:pt x="660936" y="217940"/>
                  <a:pt x="857062" y="217940"/>
                </a:cubicBezTo>
                <a:lnTo>
                  <a:pt x="897385" y="222005"/>
                </a:lnTo>
                <a:lnTo>
                  <a:pt x="934098" y="177508"/>
                </a:lnTo>
                <a:cubicBezTo>
                  <a:pt x="1043772" y="67834"/>
                  <a:pt x="1195285" y="0"/>
                  <a:pt x="1362641" y="0"/>
                </a:cubicBezTo>
                <a:close/>
              </a:path>
            </a:pathLst>
          </a:custGeom>
          <a:solidFill>
            <a:sysClr val="window" lastClr="FFFFFF">
              <a:lumMod val="85000"/>
            </a:sysClr>
          </a:solidFill>
          <a:ln w="12700" cap="flat" cmpd="sng" algn="ctr">
            <a:noFill/>
            <a:prstDash val="solid"/>
            <a:miter lim="800000"/>
          </a:ln>
          <a:effectLst/>
        </p:spPr>
        <p:txBody>
          <a:bodyPr lIns="199385" tIns="132923" rIns="33231" rtlCol="0" anchor="ctr"/>
          <a:lstStyle/>
          <a:p>
            <a:pPr algn="ctr" defTabSz="844083" fontAlgn="auto">
              <a:spcBef>
                <a:spcPts val="0"/>
              </a:spcBef>
              <a:spcAft>
                <a:spcPts val="0"/>
              </a:spcAft>
              <a:defRPr/>
            </a:pPr>
            <a:endParaRPr lang="en-NZ" sz="831" b="1" kern="0" dirty="0">
              <a:solidFill>
                <a:prstClr val="black">
                  <a:lumMod val="65000"/>
                  <a:lumOff val="35000"/>
                </a:prstClr>
              </a:solidFill>
              <a:latin typeface="Source Sans Pro" panose="020B0503030403020204" pitchFamily="34" charset="0"/>
              <a:ea typeface="Source Sans Pro" panose="020B0503030403020204" pitchFamily="34" charset="0"/>
            </a:endParaRPr>
          </a:p>
        </p:txBody>
      </p:sp>
      <p:sp>
        <p:nvSpPr>
          <p:cNvPr id="23" name="Freeform 22"/>
          <p:cNvSpPr/>
          <p:nvPr/>
        </p:nvSpPr>
        <p:spPr>
          <a:xfrm>
            <a:off x="7993268" y="4781726"/>
            <a:ext cx="1034166" cy="667709"/>
          </a:xfrm>
          <a:custGeom>
            <a:avLst/>
            <a:gdLst>
              <a:gd name="connsiteX0" fmla="*/ 1362641 w 2093549"/>
              <a:gd name="connsiteY0" fmla="*/ 0 h 1351698"/>
              <a:gd name="connsiteX1" fmla="*/ 1968692 w 2093549"/>
              <a:gd name="connsiteY1" fmla="*/ 606051 h 1351698"/>
              <a:gd name="connsiteX2" fmla="*/ 1964236 w 2093549"/>
              <a:gd name="connsiteY2" fmla="*/ 650254 h 1351698"/>
              <a:gd name="connsiteX3" fmla="*/ 1974679 w 2093549"/>
              <a:gd name="connsiteY3" fmla="*/ 658870 h 1351698"/>
              <a:gd name="connsiteX4" fmla="*/ 2093549 w 2093549"/>
              <a:gd name="connsiteY4" fmla="*/ 945849 h 1351698"/>
              <a:gd name="connsiteX5" fmla="*/ 1769493 w 2093549"/>
              <a:gd name="connsiteY5" fmla="*/ 1343453 h 1351698"/>
              <a:gd name="connsiteX6" fmla="*/ 1711635 w 2093549"/>
              <a:gd name="connsiteY6" fmla="*/ 1349285 h 1351698"/>
              <a:gd name="connsiteX7" fmla="*/ 1711635 w 2093549"/>
              <a:gd name="connsiteY7" fmla="*/ 1351698 h 1351698"/>
              <a:gd name="connsiteX8" fmla="*/ 1687700 w 2093549"/>
              <a:gd name="connsiteY8" fmla="*/ 1351698 h 1351698"/>
              <a:gd name="connsiteX9" fmla="*/ 405849 w 2093549"/>
              <a:gd name="connsiteY9" fmla="*/ 1351698 h 1351698"/>
              <a:gd name="connsiteX10" fmla="*/ 384808 w 2093549"/>
              <a:gd name="connsiteY10" fmla="*/ 1351698 h 1351698"/>
              <a:gd name="connsiteX11" fmla="*/ 384808 w 2093549"/>
              <a:gd name="connsiteY11" fmla="*/ 1349577 h 1351698"/>
              <a:gd name="connsiteX12" fmla="*/ 324056 w 2093549"/>
              <a:gd name="connsiteY12" fmla="*/ 1343453 h 1351698"/>
              <a:gd name="connsiteX13" fmla="*/ 0 w 2093549"/>
              <a:gd name="connsiteY13" fmla="*/ 945849 h 1351698"/>
              <a:gd name="connsiteX14" fmla="*/ 405849 w 2093549"/>
              <a:gd name="connsiteY14" fmla="*/ 540000 h 1351698"/>
              <a:gd name="connsiteX15" fmla="*/ 459185 w 2093549"/>
              <a:gd name="connsiteY15" fmla="*/ 544706 h 1351698"/>
              <a:gd name="connsiteX16" fmla="*/ 459459 w 2093549"/>
              <a:gd name="connsiteY16" fmla="*/ 541996 h 1351698"/>
              <a:gd name="connsiteX17" fmla="*/ 857062 w 2093549"/>
              <a:gd name="connsiteY17" fmla="*/ 217940 h 1351698"/>
              <a:gd name="connsiteX18" fmla="*/ 897385 w 2093549"/>
              <a:gd name="connsiteY18" fmla="*/ 222005 h 1351698"/>
              <a:gd name="connsiteX19" fmla="*/ 934098 w 2093549"/>
              <a:gd name="connsiteY19" fmla="*/ 177508 h 1351698"/>
              <a:gd name="connsiteX20" fmla="*/ 1362641 w 2093549"/>
              <a:gd name="connsiteY20" fmla="*/ 0 h 1351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93549" h="1351698">
                <a:moveTo>
                  <a:pt x="1362641" y="0"/>
                </a:moveTo>
                <a:cubicBezTo>
                  <a:pt x="1697354" y="0"/>
                  <a:pt x="1968692" y="271338"/>
                  <a:pt x="1968692" y="606051"/>
                </a:cubicBezTo>
                <a:lnTo>
                  <a:pt x="1964236" y="650254"/>
                </a:lnTo>
                <a:lnTo>
                  <a:pt x="1974679" y="658870"/>
                </a:lnTo>
                <a:cubicBezTo>
                  <a:pt x="2048123" y="732315"/>
                  <a:pt x="2093549" y="833777"/>
                  <a:pt x="2093549" y="945849"/>
                </a:cubicBezTo>
                <a:cubicBezTo>
                  <a:pt x="2093549" y="1141975"/>
                  <a:pt x="1954431" y="1305609"/>
                  <a:pt x="1769493" y="1343453"/>
                </a:cubicBezTo>
                <a:lnTo>
                  <a:pt x="1711635" y="1349285"/>
                </a:lnTo>
                <a:lnTo>
                  <a:pt x="1711635" y="1351698"/>
                </a:lnTo>
                <a:lnTo>
                  <a:pt x="1687700" y="1351698"/>
                </a:lnTo>
                <a:lnTo>
                  <a:pt x="405849" y="1351698"/>
                </a:lnTo>
                <a:lnTo>
                  <a:pt x="384808" y="1351698"/>
                </a:lnTo>
                <a:lnTo>
                  <a:pt x="384808" y="1349577"/>
                </a:lnTo>
                <a:lnTo>
                  <a:pt x="324056" y="1343453"/>
                </a:lnTo>
                <a:cubicBezTo>
                  <a:pt x="139118" y="1305609"/>
                  <a:pt x="0" y="1141975"/>
                  <a:pt x="0" y="945849"/>
                </a:cubicBezTo>
                <a:cubicBezTo>
                  <a:pt x="0" y="721705"/>
                  <a:pt x="181705" y="540000"/>
                  <a:pt x="405849" y="540000"/>
                </a:cubicBezTo>
                <a:lnTo>
                  <a:pt x="459185" y="544706"/>
                </a:lnTo>
                <a:lnTo>
                  <a:pt x="459459" y="541996"/>
                </a:lnTo>
                <a:cubicBezTo>
                  <a:pt x="497302" y="357058"/>
                  <a:pt x="660936" y="217940"/>
                  <a:pt x="857062" y="217940"/>
                </a:cubicBezTo>
                <a:lnTo>
                  <a:pt x="897385" y="222005"/>
                </a:lnTo>
                <a:lnTo>
                  <a:pt x="934098" y="177508"/>
                </a:lnTo>
                <a:cubicBezTo>
                  <a:pt x="1043772" y="67834"/>
                  <a:pt x="1195285" y="0"/>
                  <a:pt x="1362641" y="0"/>
                </a:cubicBezTo>
                <a:close/>
              </a:path>
            </a:pathLst>
          </a:custGeom>
          <a:solidFill>
            <a:sysClr val="window" lastClr="FFFFFF">
              <a:lumMod val="85000"/>
            </a:sysClr>
          </a:solidFill>
          <a:ln w="12700" cap="flat" cmpd="sng" algn="ctr">
            <a:noFill/>
            <a:prstDash val="solid"/>
            <a:miter lim="800000"/>
          </a:ln>
          <a:effectLst/>
        </p:spPr>
        <p:txBody>
          <a:bodyPr lIns="199385" tIns="132923" rIns="33231" rtlCol="0" anchor="ctr"/>
          <a:lstStyle/>
          <a:p>
            <a:pPr algn="ctr" defTabSz="844083" fontAlgn="auto">
              <a:spcBef>
                <a:spcPts val="0"/>
              </a:spcBef>
              <a:spcAft>
                <a:spcPts val="0"/>
              </a:spcAft>
              <a:defRPr/>
            </a:pPr>
            <a:endParaRPr lang="en-NZ" sz="831" b="1" kern="0" dirty="0">
              <a:solidFill>
                <a:prstClr val="black">
                  <a:lumMod val="65000"/>
                  <a:lumOff val="35000"/>
                </a:prstClr>
              </a:solidFill>
              <a:latin typeface="Source Sans Pro" panose="020B0503030403020204" pitchFamily="34" charset="0"/>
              <a:ea typeface="Source Sans Pro" panose="020B0503030403020204" pitchFamily="34" charset="0"/>
            </a:endParaRPr>
          </a:p>
        </p:txBody>
      </p:sp>
      <p:sp>
        <p:nvSpPr>
          <p:cNvPr id="24" name="Freeform 23"/>
          <p:cNvSpPr/>
          <p:nvPr/>
        </p:nvSpPr>
        <p:spPr>
          <a:xfrm>
            <a:off x="9550287" y="4777787"/>
            <a:ext cx="1034166" cy="667709"/>
          </a:xfrm>
          <a:custGeom>
            <a:avLst/>
            <a:gdLst>
              <a:gd name="connsiteX0" fmla="*/ 1362641 w 2093549"/>
              <a:gd name="connsiteY0" fmla="*/ 0 h 1351698"/>
              <a:gd name="connsiteX1" fmla="*/ 1968692 w 2093549"/>
              <a:gd name="connsiteY1" fmla="*/ 606051 h 1351698"/>
              <a:gd name="connsiteX2" fmla="*/ 1964236 w 2093549"/>
              <a:gd name="connsiteY2" fmla="*/ 650254 h 1351698"/>
              <a:gd name="connsiteX3" fmla="*/ 1974679 w 2093549"/>
              <a:gd name="connsiteY3" fmla="*/ 658870 h 1351698"/>
              <a:gd name="connsiteX4" fmla="*/ 2093549 w 2093549"/>
              <a:gd name="connsiteY4" fmla="*/ 945849 h 1351698"/>
              <a:gd name="connsiteX5" fmla="*/ 1769493 w 2093549"/>
              <a:gd name="connsiteY5" fmla="*/ 1343453 h 1351698"/>
              <a:gd name="connsiteX6" fmla="*/ 1711635 w 2093549"/>
              <a:gd name="connsiteY6" fmla="*/ 1349285 h 1351698"/>
              <a:gd name="connsiteX7" fmla="*/ 1711635 w 2093549"/>
              <a:gd name="connsiteY7" fmla="*/ 1351698 h 1351698"/>
              <a:gd name="connsiteX8" fmla="*/ 1687700 w 2093549"/>
              <a:gd name="connsiteY8" fmla="*/ 1351698 h 1351698"/>
              <a:gd name="connsiteX9" fmla="*/ 405849 w 2093549"/>
              <a:gd name="connsiteY9" fmla="*/ 1351698 h 1351698"/>
              <a:gd name="connsiteX10" fmla="*/ 384808 w 2093549"/>
              <a:gd name="connsiteY10" fmla="*/ 1351698 h 1351698"/>
              <a:gd name="connsiteX11" fmla="*/ 384808 w 2093549"/>
              <a:gd name="connsiteY11" fmla="*/ 1349577 h 1351698"/>
              <a:gd name="connsiteX12" fmla="*/ 324056 w 2093549"/>
              <a:gd name="connsiteY12" fmla="*/ 1343453 h 1351698"/>
              <a:gd name="connsiteX13" fmla="*/ 0 w 2093549"/>
              <a:gd name="connsiteY13" fmla="*/ 945849 h 1351698"/>
              <a:gd name="connsiteX14" fmla="*/ 405849 w 2093549"/>
              <a:gd name="connsiteY14" fmla="*/ 540000 h 1351698"/>
              <a:gd name="connsiteX15" fmla="*/ 459185 w 2093549"/>
              <a:gd name="connsiteY15" fmla="*/ 544706 h 1351698"/>
              <a:gd name="connsiteX16" fmla="*/ 459459 w 2093549"/>
              <a:gd name="connsiteY16" fmla="*/ 541996 h 1351698"/>
              <a:gd name="connsiteX17" fmla="*/ 857062 w 2093549"/>
              <a:gd name="connsiteY17" fmla="*/ 217940 h 1351698"/>
              <a:gd name="connsiteX18" fmla="*/ 897385 w 2093549"/>
              <a:gd name="connsiteY18" fmla="*/ 222005 h 1351698"/>
              <a:gd name="connsiteX19" fmla="*/ 934098 w 2093549"/>
              <a:gd name="connsiteY19" fmla="*/ 177508 h 1351698"/>
              <a:gd name="connsiteX20" fmla="*/ 1362641 w 2093549"/>
              <a:gd name="connsiteY20" fmla="*/ 0 h 1351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93549" h="1351698">
                <a:moveTo>
                  <a:pt x="1362641" y="0"/>
                </a:moveTo>
                <a:cubicBezTo>
                  <a:pt x="1697354" y="0"/>
                  <a:pt x="1968692" y="271338"/>
                  <a:pt x="1968692" y="606051"/>
                </a:cubicBezTo>
                <a:lnTo>
                  <a:pt x="1964236" y="650254"/>
                </a:lnTo>
                <a:lnTo>
                  <a:pt x="1974679" y="658870"/>
                </a:lnTo>
                <a:cubicBezTo>
                  <a:pt x="2048123" y="732315"/>
                  <a:pt x="2093549" y="833777"/>
                  <a:pt x="2093549" y="945849"/>
                </a:cubicBezTo>
                <a:cubicBezTo>
                  <a:pt x="2093549" y="1141975"/>
                  <a:pt x="1954431" y="1305609"/>
                  <a:pt x="1769493" y="1343453"/>
                </a:cubicBezTo>
                <a:lnTo>
                  <a:pt x="1711635" y="1349285"/>
                </a:lnTo>
                <a:lnTo>
                  <a:pt x="1711635" y="1351698"/>
                </a:lnTo>
                <a:lnTo>
                  <a:pt x="1687700" y="1351698"/>
                </a:lnTo>
                <a:lnTo>
                  <a:pt x="405849" y="1351698"/>
                </a:lnTo>
                <a:lnTo>
                  <a:pt x="384808" y="1351698"/>
                </a:lnTo>
                <a:lnTo>
                  <a:pt x="384808" y="1349577"/>
                </a:lnTo>
                <a:lnTo>
                  <a:pt x="324056" y="1343453"/>
                </a:lnTo>
                <a:cubicBezTo>
                  <a:pt x="139118" y="1305609"/>
                  <a:pt x="0" y="1141975"/>
                  <a:pt x="0" y="945849"/>
                </a:cubicBezTo>
                <a:cubicBezTo>
                  <a:pt x="0" y="721705"/>
                  <a:pt x="181705" y="540000"/>
                  <a:pt x="405849" y="540000"/>
                </a:cubicBezTo>
                <a:lnTo>
                  <a:pt x="459185" y="544706"/>
                </a:lnTo>
                <a:lnTo>
                  <a:pt x="459459" y="541996"/>
                </a:lnTo>
                <a:cubicBezTo>
                  <a:pt x="497302" y="357058"/>
                  <a:pt x="660936" y="217940"/>
                  <a:pt x="857062" y="217940"/>
                </a:cubicBezTo>
                <a:lnTo>
                  <a:pt x="897385" y="222005"/>
                </a:lnTo>
                <a:lnTo>
                  <a:pt x="934098" y="177508"/>
                </a:lnTo>
                <a:cubicBezTo>
                  <a:pt x="1043772" y="67834"/>
                  <a:pt x="1195285" y="0"/>
                  <a:pt x="1362641" y="0"/>
                </a:cubicBezTo>
                <a:close/>
              </a:path>
            </a:pathLst>
          </a:custGeom>
          <a:solidFill>
            <a:sysClr val="window" lastClr="FFFFFF">
              <a:lumMod val="85000"/>
            </a:sysClr>
          </a:solidFill>
          <a:ln w="12700" cap="flat" cmpd="sng" algn="ctr">
            <a:noFill/>
            <a:prstDash val="solid"/>
            <a:miter lim="800000"/>
          </a:ln>
          <a:effectLst/>
        </p:spPr>
        <p:txBody>
          <a:bodyPr lIns="199385" tIns="132923" rIns="33231" rtlCol="0" anchor="ctr"/>
          <a:lstStyle/>
          <a:p>
            <a:pPr algn="ctr" defTabSz="844083" fontAlgn="auto">
              <a:spcBef>
                <a:spcPts val="0"/>
              </a:spcBef>
              <a:spcAft>
                <a:spcPts val="0"/>
              </a:spcAft>
              <a:defRPr/>
            </a:pPr>
            <a:endParaRPr lang="en-NZ" sz="831" b="1" kern="0" dirty="0">
              <a:solidFill>
                <a:prstClr val="black">
                  <a:lumMod val="65000"/>
                  <a:lumOff val="35000"/>
                </a:prstClr>
              </a:solidFill>
              <a:latin typeface="Source Sans Pro" panose="020B0503030403020204" pitchFamily="34" charset="0"/>
              <a:ea typeface="Source Sans Pro" panose="020B0503030403020204" pitchFamily="34" charset="0"/>
            </a:endParaRPr>
          </a:p>
        </p:txBody>
      </p:sp>
      <p:grpSp>
        <p:nvGrpSpPr>
          <p:cNvPr id="25" name="Group 24"/>
          <p:cNvGrpSpPr/>
          <p:nvPr/>
        </p:nvGrpSpPr>
        <p:grpSpPr>
          <a:xfrm>
            <a:off x="8091860" y="2695344"/>
            <a:ext cx="404899" cy="792927"/>
            <a:chOff x="3025658" y="5189616"/>
            <a:chExt cx="560921" cy="1098469"/>
          </a:xfrm>
          <a:effectLst/>
        </p:grpSpPr>
        <p:sp>
          <p:nvSpPr>
            <p:cNvPr id="80" name="Rectangle 79"/>
            <p:cNvSpPr/>
            <p:nvPr/>
          </p:nvSpPr>
          <p:spPr>
            <a:xfrm>
              <a:off x="3034536" y="5470815"/>
              <a:ext cx="504000" cy="540000"/>
            </a:xfrm>
            <a:prstGeom prst="rect">
              <a:avLst/>
            </a:prstGeom>
            <a:solidFill>
              <a:sysClr val="window" lastClr="FFFFFF"/>
            </a:solidFill>
            <a:ln w="12700" cap="flat" cmpd="sng" algn="ctr">
              <a:noFill/>
              <a:prstDash val="solid"/>
              <a:miter lim="800000"/>
            </a:ln>
            <a:effectLst/>
          </p:spPr>
          <p:txBody>
            <a:bodyPr rtlCol="0" anchor="ctr"/>
            <a:lstStyle/>
            <a:p>
              <a:pPr algn="ctr" defTabSz="844083" fontAlgn="auto">
                <a:spcBef>
                  <a:spcPts val="0"/>
                </a:spcBef>
                <a:spcAft>
                  <a:spcPts val="0"/>
                </a:spcAft>
                <a:defRPr/>
              </a:pPr>
              <a:endParaRPr lang="en-NZ" sz="1662" kern="0" dirty="0">
                <a:solidFill>
                  <a:prstClr val="white"/>
                </a:solidFill>
                <a:latin typeface="Source Sans Pro" panose="020B0503030403020204" pitchFamily="34" charset="0"/>
                <a:ea typeface="Source Sans Pro" panose="020B0503030403020204" pitchFamily="34" charset="0"/>
              </a:endParaRPr>
            </a:p>
          </p:txBody>
        </p:sp>
        <p:grpSp>
          <p:nvGrpSpPr>
            <p:cNvPr id="81" name="Group 80"/>
            <p:cNvGrpSpPr/>
            <p:nvPr/>
          </p:nvGrpSpPr>
          <p:grpSpPr>
            <a:xfrm>
              <a:off x="3025658" y="5189616"/>
              <a:ext cx="560921" cy="1098469"/>
              <a:chOff x="4312920" y="901702"/>
              <a:chExt cx="2499360" cy="4894576"/>
            </a:xfrm>
          </p:grpSpPr>
          <p:sp>
            <p:nvSpPr>
              <p:cNvPr id="82" name="Freeform 81"/>
              <p:cNvSpPr/>
              <p:nvPr/>
            </p:nvSpPr>
            <p:spPr>
              <a:xfrm flipH="1">
                <a:off x="4688361" y="4808905"/>
                <a:ext cx="1585920" cy="987373"/>
              </a:xfrm>
              <a:custGeom>
                <a:avLst/>
                <a:gdLst>
                  <a:gd name="connsiteX0" fmla="*/ 1534075 w 1585920"/>
                  <a:gd name="connsiteY0" fmla="*/ 444 h 987373"/>
                  <a:gd name="connsiteX1" fmla="*/ 1504160 w 1585920"/>
                  <a:gd name="connsiteY1" fmla="*/ 1853 h 987373"/>
                  <a:gd name="connsiteX2" fmla="*/ 792960 w 1585920"/>
                  <a:gd name="connsiteY2" fmla="*/ 22173 h 987373"/>
                  <a:gd name="connsiteX3" fmla="*/ 81760 w 1585920"/>
                  <a:gd name="connsiteY3" fmla="*/ 1853 h 987373"/>
                  <a:gd name="connsiteX4" fmla="*/ 20799 w 1585920"/>
                  <a:gd name="connsiteY4" fmla="*/ 98374 h 987373"/>
                  <a:gd name="connsiteX5" fmla="*/ 254480 w 1585920"/>
                  <a:gd name="connsiteY5" fmla="*/ 926413 h 987373"/>
                  <a:gd name="connsiteX6" fmla="*/ 792960 w 1585920"/>
                  <a:gd name="connsiteY6" fmla="*/ 987373 h 987373"/>
                  <a:gd name="connsiteX7" fmla="*/ 1331440 w 1585920"/>
                  <a:gd name="connsiteY7" fmla="*/ 926413 h 987373"/>
                  <a:gd name="connsiteX8" fmla="*/ 1565121 w 1585920"/>
                  <a:gd name="connsiteY8" fmla="*/ 98374 h 987373"/>
                  <a:gd name="connsiteX9" fmla="*/ 1534075 w 1585920"/>
                  <a:gd name="connsiteY9" fmla="*/ 444 h 987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5920" h="987373">
                    <a:moveTo>
                      <a:pt x="1534075" y="444"/>
                    </a:moveTo>
                    <a:cubicBezTo>
                      <a:pt x="1525327" y="-423"/>
                      <a:pt x="1515379" y="-52"/>
                      <a:pt x="1504160" y="1853"/>
                    </a:cubicBezTo>
                    <a:cubicBezTo>
                      <a:pt x="1231533" y="27253"/>
                      <a:pt x="1038493" y="5240"/>
                      <a:pt x="792960" y="22173"/>
                    </a:cubicBezTo>
                    <a:cubicBezTo>
                      <a:pt x="547427" y="5240"/>
                      <a:pt x="354387" y="27253"/>
                      <a:pt x="81760" y="1853"/>
                    </a:cubicBezTo>
                    <a:cubicBezTo>
                      <a:pt x="-7987" y="-13387"/>
                      <a:pt x="-16454" y="69587"/>
                      <a:pt x="20799" y="98374"/>
                    </a:cubicBezTo>
                    <a:cubicBezTo>
                      <a:pt x="256172" y="401481"/>
                      <a:pt x="12333" y="791793"/>
                      <a:pt x="254480" y="926413"/>
                    </a:cubicBezTo>
                    <a:cubicBezTo>
                      <a:pt x="588067" y="994993"/>
                      <a:pt x="484773" y="954353"/>
                      <a:pt x="792960" y="987373"/>
                    </a:cubicBezTo>
                    <a:cubicBezTo>
                      <a:pt x="1101147" y="954353"/>
                      <a:pt x="997853" y="994993"/>
                      <a:pt x="1331440" y="926413"/>
                    </a:cubicBezTo>
                    <a:cubicBezTo>
                      <a:pt x="1573587" y="791793"/>
                      <a:pt x="1329748" y="401481"/>
                      <a:pt x="1565121" y="98374"/>
                    </a:cubicBezTo>
                    <a:cubicBezTo>
                      <a:pt x="1597718" y="73186"/>
                      <a:pt x="1595310" y="6510"/>
                      <a:pt x="1534075" y="444"/>
                    </a:cubicBezTo>
                    <a:close/>
                  </a:path>
                </a:pathLst>
              </a:custGeom>
              <a:solidFill>
                <a:sysClr val="windowText" lastClr="000000">
                  <a:lumMod val="65000"/>
                  <a:lumOff val="35000"/>
                </a:sysClr>
              </a:solidFill>
              <a:ln w="12700" cap="flat" cmpd="sng" algn="ctr">
                <a:solidFill>
                  <a:sysClr val="windowText" lastClr="000000">
                    <a:lumMod val="65000"/>
                    <a:lumOff val="35000"/>
                  </a:sysClr>
                </a:solidFill>
                <a:prstDash val="solid"/>
                <a:miter lim="800000"/>
              </a:ln>
              <a:effectLst/>
            </p:spPr>
            <p:txBody>
              <a:bodyPr rtlCol="0" anchor="ctr"/>
              <a:lstStyle/>
              <a:p>
                <a:pPr algn="ctr" defTabSz="844083" fontAlgn="auto">
                  <a:spcBef>
                    <a:spcPts val="0"/>
                  </a:spcBef>
                  <a:spcAft>
                    <a:spcPts val="0"/>
                  </a:spcAft>
                  <a:defRPr/>
                </a:pPr>
                <a:endParaRPr lang="en-NZ" sz="1662" kern="0" dirty="0">
                  <a:solidFill>
                    <a:prstClr val="white"/>
                  </a:solidFill>
                  <a:latin typeface="Source Sans Pro" panose="020B0503030403020204" pitchFamily="34" charset="0"/>
                  <a:ea typeface="Source Sans Pro" panose="020B0503030403020204" pitchFamily="34" charset="0"/>
                </a:endParaRPr>
              </a:p>
            </p:txBody>
          </p:sp>
          <p:sp>
            <p:nvSpPr>
              <p:cNvPr id="83" name="Freeform 82"/>
              <p:cNvSpPr/>
              <p:nvPr/>
            </p:nvSpPr>
            <p:spPr>
              <a:xfrm flipH="1" flipV="1">
                <a:off x="4688361" y="901702"/>
                <a:ext cx="1585920" cy="987373"/>
              </a:xfrm>
              <a:custGeom>
                <a:avLst/>
                <a:gdLst>
                  <a:gd name="connsiteX0" fmla="*/ 1534075 w 1585920"/>
                  <a:gd name="connsiteY0" fmla="*/ 444 h 987373"/>
                  <a:gd name="connsiteX1" fmla="*/ 1504160 w 1585920"/>
                  <a:gd name="connsiteY1" fmla="*/ 1853 h 987373"/>
                  <a:gd name="connsiteX2" fmla="*/ 792960 w 1585920"/>
                  <a:gd name="connsiteY2" fmla="*/ 22173 h 987373"/>
                  <a:gd name="connsiteX3" fmla="*/ 81760 w 1585920"/>
                  <a:gd name="connsiteY3" fmla="*/ 1853 h 987373"/>
                  <a:gd name="connsiteX4" fmla="*/ 20799 w 1585920"/>
                  <a:gd name="connsiteY4" fmla="*/ 98374 h 987373"/>
                  <a:gd name="connsiteX5" fmla="*/ 254480 w 1585920"/>
                  <a:gd name="connsiteY5" fmla="*/ 926413 h 987373"/>
                  <a:gd name="connsiteX6" fmla="*/ 792960 w 1585920"/>
                  <a:gd name="connsiteY6" fmla="*/ 987373 h 987373"/>
                  <a:gd name="connsiteX7" fmla="*/ 1331440 w 1585920"/>
                  <a:gd name="connsiteY7" fmla="*/ 926413 h 987373"/>
                  <a:gd name="connsiteX8" fmla="*/ 1565121 w 1585920"/>
                  <a:gd name="connsiteY8" fmla="*/ 98374 h 987373"/>
                  <a:gd name="connsiteX9" fmla="*/ 1534075 w 1585920"/>
                  <a:gd name="connsiteY9" fmla="*/ 444 h 987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5920" h="987373">
                    <a:moveTo>
                      <a:pt x="1534075" y="444"/>
                    </a:moveTo>
                    <a:cubicBezTo>
                      <a:pt x="1525327" y="-423"/>
                      <a:pt x="1515379" y="-52"/>
                      <a:pt x="1504160" y="1853"/>
                    </a:cubicBezTo>
                    <a:cubicBezTo>
                      <a:pt x="1231533" y="27253"/>
                      <a:pt x="1038493" y="5240"/>
                      <a:pt x="792960" y="22173"/>
                    </a:cubicBezTo>
                    <a:cubicBezTo>
                      <a:pt x="547427" y="5240"/>
                      <a:pt x="354387" y="27253"/>
                      <a:pt x="81760" y="1853"/>
                    </a:cubicBezTo>
                    <a:cubicBezTo>
                      <a:pt x="-7987" y="-13387"/>
                      <a:pt x="-16454" y="69587"/>
                      <a:pt x="20799" y="98374"/>
                    </a:cubicBezTo>
                    <a:cubicBezTo>
                      <a:pt x="256172" y="401481"/>
                      <a:pt x="12333" y="791793"/>
                      <a:pt x="254480" y="926413"/>
                    </a:cubicBezTo>
                    <a:cubicBezTo>
                      <a:pt x="588067" y="994993"/>
                      <a:pt x="484773" y="954353"/>
                      <a:pt x="792960" y="987373"/>
                    </a:cubicBezTo>
                    <a:cubicBezTo>
                      <a:pt x="1101147" y="954353"/>
                      <a:pt x="997853" y="994993"/>
                      <a:pt x="1331440" y="926413"/>
                    </a:cubicBezTo>
                    <a:cubicBezTo>
                      <a:pt x="1573587" y="791793"/>
                      <a:pt x="1329748" y="401481"/>
                      <a:pt x="1565121" y="98374"/>
                    </a:cubicBezTo>
                    <a:cubicBezTo>
                      <a:pt x="1597718" y="73186"/>
                      <a:pt x="1595310" y="6510"/>
                      <a:pt x="1534075" y="444"/>
                    </a:cubicBezTo>
                    <a:close/>
                  </a:path>
                </a:pathLst>
              </a:custGeom>
              <a:solidFill>
                <a:sysClr val="windowText" lastClr="000000">
                  <a:lumMod val="65000"/>
                  <a:lumOff val="35000"/>
                </a:sysClr>
              </a:solidFill>
              <a:ln w="12700" cap="flat" cmpd="sng" algn="ctr">
                <a:solidFill>
                  <a:sysClr val="windowText" lastClr="000000">
                    <a:lumMod val="65000"/>
                    <a:lumOff val="35000"/>
                  </a:sysClr>
                </a:solidFill>
                <a:prstDash val="solid"/>
                <a:miter lim="800000"/>
              </a:ln>
              <a:effectLst/>
            </p:spPr>
            <p:txBody>
              <a:bodyPr rtlCol="0" anchor="ctr"/>
              <a:lstStyle/>
              <a:p>
                <a:pPr algn="ctr" defTabSz="844083" fontAlgn="auto">
                  <a:spcBef>
                    <a:spcPts val="0"/>
                  </a:spcBef>
                  <a:spcAft>
                    <a:spcPts val="0"/>
                  </a:spcAft>
                  <a:defRPr/>
                </a:pPr>
                <a:endParaRPr lang="en-NZ" sz="1662" kern="0" dirty="0">
                  <a:solidFill>
                    <a:prstClr val="white"/>
                  </a:solidFill>
                  <a:latin typeface="Source Sans Pro" panose="020B0503030403020204" pitchFamily="34" charset="0"/>
                  <a:ea typeface="Source Sans Pro" panose="020B0503030403020204" pitchFamily="34" charset="0"/>
                </a:endParaRPr>
              </a:p>
            </p:txBody>
          </p:sp>
          <p:sp>
            <p:nvSpPr>
              <p:cNvPr id="84" name="Oval 83"/>
              <p:cNvSpPr/>
              <p:nvPr/>
            </p:nvSpPr>
            <p:spPr>
              <a:xfrm>
                <a:off x="4971495" y="2583402"/>
                <a:ext cx="435006" cy="435006"/>
              </a:xfrm>
              <a:prstGeom prst="ellipse">
                <a:avLst/>
              </a:prstGeom>
              <a:solidFill>
                <a:sysClr val="windowText" lastClr="000000">
                  <a:lumMod val="65000"/>
                  <a:lumOff val="35000"/>
                </a:sysClr>
              </a:solidFill>
              <a:ln w="12700" cap="flat" cmpd="sng" algn="ctr">
                <a:solidFill>
                  <a:sysClr val="windowText" lastClr="000000">
                    <a:lumMod val="65000"/>
                    <a:lumOff val="35000"/>
                  </a:sysClr>
                </a:solidFill>
                <a:prstDash val="solid"/>
                <a:miter lim="800000"/>
              </a:ln>
              <a:effectLst/>
            </p:spPr>
            <p:txBody>
              <a:bodyPr rtlCol="0" anchor="ctr"/>
              <a:lstStyle/>
              <a:p>
                <a:pPr algn="ctr" defTabSz="844083" fontAlgn="auto">
                  <a:spcBef>
                    <a:spcPts val="0"/>
                  </a:spcBef>
                  <a:spcAft>
                    <a:spcPts val="0"/>
                  </a:spcAft>
                  <a:defRPr/>
                </a:pPr>
                <a:endParaRPr lang="en-NZ" sz="1662" kern="0" dirty="0">
                  <a:solidFill>
                    <a:prstClr val="white"/>
                  </a:solidFill>
                  <a:latin typeface="Source Sans Pro" panose="020B0503030403020204" pitchFamily="34" charset="0"/>
                  <a:ea typeface="Source Sans Pro" panose="020B0503030403020204" pitchFamily="34" charset="0"/>
                </a:endParaRPr>
              </a:p>
            </p:txBody>
          </p:sp>
          <p:sp>
            <p:nvSpPr>
              <p:cNvPr id="85" name="Oval 84"/>
              <p:cNvSpPr/>
              <p:nvPr/>
            </p:nvSpPr>
            <p:spPr>
              <a:xfrm>
                <a:off x="5529605" y="2583402"/>
                <a:ext cx="435006" cy="435006"/>
              </a:xfrm>
              <a:prstGeom prst="ellipse">
                <a:avLst/>
              </a:prstGeom>
              <a:solidFill>
                <a:sysClr val="windowText" lastClr="000000">
                  <a:lumMod val="65000"/>
                  <a:lumOff val="35000"/>
                </a:sysClr>
              </a:solidFill>
              <a:ln w="12700" cap="flat" cmpd="sng" algn="ctr">
                <a:solidFill>
                  <a:sysClr val="windowText" lastClr="000000">
                    <a:lumMod val="65000"/>
                    <a:lumOff val="35000"/>
                  </a:sysClr>
                </a:solidFill>
                <a:prstDash val="solid"/>
                <a:miter lim="800000"/>
              </a:ln>
              <a:effectLst/>
            </p:spPr>
            <p:txBody>
              <a:bodyPr rtlCol="0" anchor="ctr"/>
              <a:lstStyle/>
              <a:p>
                <a:pPr algn="ctr" defTabSz="844083" fontAlgn="auto">
                  <a:spcBef>
                    <a:spcPts val="0"/>
                  </a:spcBef>
                  <a:spcAft>
                    <a:spcPts val="0"/>
                  </a:spcAft>
                  <a:defRPr/>
                </a:pPr>
                <a:endParaRPr lang="en-NZ" sz="1662" kern="0" dirty="0">
                  <a:solidFill>
                    <a:prstClr val="white"/>
                  </a:solidFill>
                  <a:latin typeface="Source Sans Pro" panose="020B0503030403020204" pitchFamily="34" charset="0"/>
                  <a:ea typeface="Source Sans Pro" panose="020B0503030403020204" pitchFamily="34" charset="0"/>
                </a:endParaRPr>
              </a:p>
            </p:txBody>
          </p:sp>
          <p:sp>
            <p:nvSpPr>
              <p:cNvPr id="86" name="Oval 85"/>
              <p:cNvSpPr/>
              <p:nvPr/>
            </p:nvSpPr>
            <p:spPr>
              <a:xfrm>
                <a:off x="5839275" y="3125773"/>
                <a:ext cx="435006" cy="435006"/>
              </a:xfrm>
              <a:prstGeom prst="ellipse">
                <a:avLst/>
              </a:prstGeom>
              <a:solidFill>
                <a:sysClr val="windowText" lastClr="000000">
                  <a:lumMod val="65000"/>
                  <a:lumOff val="35000"/>
                </a:sysClr>
              </a:solidFill>
              <a:ln w="12700" cap="flat" cmpd="sng" algn="ctr">
                <a:solidFill>
                  <a:sysClr val="windowText" lastClr="000000">
                    <a:lumMod val="65000"/>
                    <a:lumOff val="35000"/>
                  </a:sysClr>
                </a:solidFill>
                <a:prstDash val="solid"/>
                <a:miter lim="800000"/>
              </a:ln>
              <a:effectLst/>
            </p:spPr>
            <p:txBody>
              <a:bodyPr rtlCol="0" anchor="ctr"/>
              <a:lstStyle/>
              <a:p>
                <a:pPr algn="ctr" defTabSz="844083" fontAlgn="auto">
                  <a:spcBef>
                    <a:spcPts val="0"/>
                  </a:spcBef>
                  <a:spcAft>
                    <a:spcPts val="0"/>
                  </a:spcAft>
                  <a:defRPr/>
                </a:pPr>
                <a:endParaRPr lang="en-NZ" sz="1662" kern="0" dirty="0">
                  <a:solidFill>
                    <a:prstClr val="white"/>
                  </a:solidFill>
                  <a:latin typeface="Source Sans Pro" panose="020B0503030403020204" pitchFamily="34" charset="0"/>
                  <a:ea typeface="Source Sans Pro" panose="020B0503030403020204" pitchFamily="34" charset="0"/>
                </a:endParaRPr>
              </a:p>
            </p:txBody>
          </p:sp>
          <p:sp>
            <p:nvSpPr>
              <p:cNvPr id="87" name="Oval 86"/>
              <p:cNvSpPr/>
              <p:nvPr/>
            </p:nvSpPr>
            <p:spPr>
              <a:xfrm>
                <a:off x="5562600" y="3696153"/>
                <a:ext cx="435006" cy="435006"/>
              </a:xfrm>
              <a:prstGeom prst="ellipse">
                <a:avLst/>
              </a:prstGeom>
              <a:solidFill>
                <a:sysClr val="windowText" lastClr="000000">
                  <a:lumMod val="65000"/>
                  <a:lumOff val="35000"/>
                </a:sysClr>
              </a:solidFill>
              <a:ln w="12700" cap="flat" cmpd="sng" algn="ctr">
                <a:solidFill>
                  <a:sysClr val="windowText" lastClr="000000">
                    <a:lumMod val="65000"/>
                    <a:lumOff val="35000"/>
                  </a:sysClr>
                </a:solidFill>
                <a:prstDash val="solid"/>
                <a:miter lim="800000"/>
              </a:ln>
              <a:effectLst/>
            </p:spPr>
            <p:txBody>
              <a:bodyPr rtlCol="0" anchor="ctr"/>
              <a:lstStyle/>
              <a:p>
                <a:pPr algn="ctr" defTabSz="844083" fontAlgn="auto">
                  <a:spcBef>
                    <a:spcPts val="0"/>
                  </a:spcBef>
                  <a:spcAft>
                    <a:spcPts val="0"/>
                  </a:spcAft>
                  <a:defRPr/>
                </a:pPr>
                <a:endParaRPr lang="en-NZ" sz="1662" kern="0" dirty="0">
                  <a:solidFill>
                    <a:prstClr val="white"/>
                  </a:solidFill>
                  <a:latin typeface="Source Sans Pro" panose="020B0503030403020204" pitchFamily="34" charset="0"/>
                  <a:ea typeface="Source Sans Pro" panose="020B0503030403020204" pitchFamily="34" charset="0"/>
                </a:endParaRPr>
              </a:p>
            </p:txBody>
          </p:sp>
          <p:sp>
            <p:nvSpPr>
              <p:cNvPr id="88" name="Oval 87"/>
              <p:cNvSpPr/>
              <p:nvPr/>
            </p:nvSpPr>
            <p:spPr>
              <a:xfrm>
                <a:off x="4971495" y="3696153"/>
                <a:ext cx="435006" cy="435006"/>
              </a:xfrm>
              <a:prstGeom prst="ellipse">
                <a:avLst/>
              </a:prstGeom>
              <a:solidFill>
                <a:sysClr val="windowText" lastClr="000000">
                  <a:lumMod val="65000"/>
                  <a:lumOff val="35000"/>
                </a:sysClr>
              </a:solidFill>
              <a:ln w="12700" cap="flat" cmpd="sng" algn="ctr">
                <a:solidFill>
                  <a:sysClr val="windowText" lastClr="000000">
                    <a:lumMod val="65000"/>
                    <a:lumOff val="35000"/>
                  </a:sysClr>
                </a:solidFill>
                <a:prstDash val="solid"/>
                <a:miter lim="800000"/>
              </a:ln>
              <a:effectLst/>
            </p:spPr>
            <p:txBody>
              <a:bodyPr rtlCol="0" anchor="ctr"/>
              <a:lstStyle/>
              <a:p>
                <a:pPr algn="ctr" defTabSz="844083" fontAlgn="auto">
                  <a:spcBef>
                    <a:spcPts val="0"/>
                  </a:spcBef>
                  <a:spcAft>
                    <a:spcPts val="0"/>
                  </a:spcAft>
                  <a:defRPr/>
                </a:pPr>
                <a:endParaRPr lang="en-NZ" sz="1662" kern="0" dirty="0">
                  <a:solidFill>
                    <a:prstClr val="white"/>
                  </a:solidFill>
                  <a:latin typeface="Source Sans Pro" panose="020B0503030403020204" pitchFamily="34" charset="0"/>
                  <a:ea typeface="Source Sans Pro" panose="020B0503030403020204" pitchFamily="34" charset="0"/>
                </a:endParaRPr>
              </a:p>
            </p:txBody>
          </p:sp>
          <p:sp>
            <p:nvSpPr>
              <p:cNvPr id="89" name="Oval 88"/>
              <p:cNvSpPr/>
              <p:nvPr/>
            </p:nvSpPr>
            <p:spPr>
              <a:xfrm>
                <a:off x="4665795" y="3125773"/>
                <a:ext cx="435006" cy="435006"/>
              </a:xfrm>
              <a:prstGeom prst="ellipse">
                <a:avLst/>
              </a:prstGeom>
              <a:solidFill>
                <a:sysClr val="windowText" lastClr="000000">
                  <a:lumMod val="65000"/>
                  <a:lumOff val="35000"/>
                </a:sysClr>
              </a:solidFill>
              <a:ln w="12700" cap="flat" cmpd="sng" algn="ctr">
                <a:solidFill>
                  <a:sysClr val="windowText" lastClr="000000">
                    <a:lumMod val="65000"/>
                    <a:lumOff val="35000"/>
                  </a:sysClr>
                </a:solidFill>
                <a:prstDash val="solid"/>
                <a:miter lim="800000"/>
              </a:ln>
              <a:effectLst/>
            </p:spPr>
            <p:txBody>
              <a:bodyPr rtlCol="0" anchor="ctr"/>
              <a:lstStyle/>
              <a:p>
                <a:pPr algn="ctr" defTabSz="844083" fontAlgn="auto">
                  <a:spcBef>
                    <a:spcPts val="0"/>
                  </a:spcBef>
                  <a:spcAft>
                    <a:spcPts val="0"/>
                  </a:spcAft>
                  <a:defRPr/>
                </a:pPr>
                <a:endParaRPr lang="en-NZ" sz="1662" kern="0" dirty="0">
                  <a:solidFill>
                    <a:prstClr val="white"/>
                  </a:solidFill>
                  <a:latin typeface="Source Sans Pro" panose="020B0503030403020204" pitchFamily="34" charset="0"/>
                  <a:ea typeface="Source Sans Pro" panose="020B0503030403020204" pitchFamily="34" charset="0"/>
                </a:endParaRPr>
              </a:p>
            </p:txBody>
          </p:sp>
          <p:sp>
            <p:nvSpPr>
              <p:cNvPr id="90" name="Oval 89"/>
              <p:cNvSpPr/>
              <p:nvPr/>
            </p:nvSpPr>
            <p:spPr>
              <a:xfrm>
                <a:off x="5178699" y="3065941"/>
                <a:ext cx="582678" cy="582678"/>
              </a:xfrm>
              <a:prstGeom prst="ellipse">
                <a:avLst/>
              </a:prstGeom>
              <a:solidFill>
                <a:sysClr val="windowText" lastClr="000000">
                  <a:lumMod val="65000"/>
                  <a:lumOff val="35000"/>
                </a:sysClr>
              </a:solidFill>
              <a:ln w="12700" cap="flat" cmpd="sng" algn="ctr">
                <a:solidFill>
                  <a:sysClr val="windowText" lastClr="000000">
                    <a:lumMod val="65000"/>
                    <a:lumOff val="35000"/>
                  </a:sysClr>
                </a:solidFill>
                <a:prstDash val="solid"/>
                <a:miter lim="800000"/>
              </a:ln>
              <a:effectLst/>
            </p:spPr>
            <p:txBody>
              <a:bodyPr rtlCol="0" anchor="ctr"/>
              <a:lstStyle/>
              <a:p>
                <a:pPr algn="ctr" defTabSz="844083" fontAlgn="auto">
                  <a:spcBef>
                    <a:spcPts val="0"/>
                  </a:spcBef>
                  <a:spcAft>
                    <a:spcPts val="0"/>
                  </a:spcAft>
                  <a:defRPr/>
                </a:pPr>
                <a:endParaRPr lang="en-NZ" sz="1662" kern="0" dirty="0">
                  <a:solidFill>
                    <a:prstClr val="white"/>
                  </a:solidFill>
                  <a:latin typeface="Source Sans Pro" panose="020B0503030403020204" pitchFamily="34" charset="0"/>
                  <a:ea typeface="Source Sans Pro" panose="020B0503030403020204" pitchFamily="34" charset="0"/>
                </a:endParaRPr>
              </a:p>
            </p:txBody>
          </p:sp>
          <p:sp>
            <p:nvSpPr>
              <p:cNvPr id="91" name="Freeform 90"/>
              <p:cNvSpPr/>
              <p:nvPr/>
            </p:nvSpPr>
            <p:spPr>
              <a:xfrm>
                <a:off x="4312920" y="1996439"/>
                <a:ext cx="2499360" cy="2705100"/>
              </a:xfrm>
              <a:custGeom>
                <a:avLst/>
                <a:gdLst>
                  <a:gd name="connsiteX0" fmla="*/ 460315 w 2499360"/>
                  <a:gd name="connsiteY0" fmla="*/ 134201 h 2705100"/>
                  <a:gd name="connsiteX1" fmla="*/ 117038 w 2499360"/>
                  <a:gd name="connsiteY1" fmla="*/ 477478 h 2705100"/>
                  <a:gd name="connsiteX2" fmla="*/ 117038 w 2499360"/>
                  <a:gd name="connsiteY2" fmla="*/ 2232283 h 2705100"/>
                  <a:gd name="connsiteX3" fmla="*/ 460315 w 2499360"/>
                  <a:gd name="connsiteY3" fmla="*/ 2575560 h 2705100"/>
                  <a:gd name="connsiteX4" fmla="*/ 1833381 w 2499360"/>
                  <a:gd name="connsiteY4" fmla="*/ 2575560 h 2705100"/>
                  <a:gd name="connsiteX5" fmla="*/ 2176658 w 2499360"/>
                  <a:gd name="connsiteY5" fmla="*/ 2232283 h 2705100"/>
                  <a:gd name="connsiteX6" fmla="*/ 2176658 w 2499360"/>
                  <a:gd name="connsiteY6" fmla="*/ 477478 h 2705100"/>
                  <a:gd name="connsiteX7" fmla="*/ 1833381 w 2499360"/>
                  <a:gd name="connsiteY7" fmla="*/ 134201 h 2705100"/>
                  <a:gd name="connsiteX8" fmla="*/ 384426 w 2499360"/>
                  <a:gd name="connsiteY8" fmla="*/ 0 h 2705100"/>
                  <a:gd name="connsiteX9" fmla="*/ 1922082 w 2499360"/>
                  <a:gd name="connsiteY9" fmla="*/ 0 h 2705100"/>
                  <a:gd name="connsiteX10" fmla="*/ 2306508 w 2499360"/>
                  <a:gd name="connsiteY10" fmla="*/ 379738 h 2705100"/>
                  <a:gd name="connsiteX11" fmla="*/ 2306508 w 2499360"/>
                  <a:gd name="connsiteY11" fmla="*/ 595631 h 2705100"/>
                  <a:gd name="connsiteX12" fmla="*/ 2338651 w 2499360"/>
                  <a:gd name="connsiteY12" fmla="*/ 624840 h 2705100"/>
                  <a:gd name="connsiteX13" fmla="*/ 2467217 w 2499360"/>
                  <a:gd name="connsiteY13" fmla="*/ 624840 h 2705100"/>
                  <a:gd name="connsiteX14" fmla="*/ 2499360 w 2499360"/>
                  <a:gd name="connsiteY14" fmla="*/ 656591 h 2705100"/>
                  <a:gd name="connsiteX15" fmla="*/ 2499360 w 2499360"/>
                  <a:gd name="connsiteY15" fmla="*/ 1057909 h 2705100"/>
                  <a:gd name="connsiteX16" fmla="*/ 2467217 w 2499360"/>
                  <a:gd name="connsiteY16" fmla="*/ 1089660 h 2705100"/>
                  <a:gd name="connsiteX17" fmla="*/ 2338651 w 2499360"/>
                  <a:gd name="connsiteY17" fmla="*/ 1089660 h 2705100"/>
                  <a:gd name="connsiteX18" fmla="*/ 2306508 w 2499360"/>
                  <a:gd name="connsiteY18" fmla="*/ 1099819 h 2705100"/>
                  <a:gd name="connsiteX19" fmla="*/ 2306508 w 2499360"/>
                  <a:gd name="connsiteY19" fmla="*/ 1472111 h 2705100"/>
                  <a:gd name="connsiteX20" fmla="*/ 2319365 w 2499360"/>
                  <a:gd name="connsiteY20" fmla="*/ 1466850 h 2705100"/>
                  <a:gd name="connsiteX21" fmla="*/ 2401649 w 2499360"/>
                  <a:gd name="connsiteY21" fmla="*/ 1466850 h 2705100"/>
                  <a:gd name="connsiteX22" fmla="*/ 2422219 w 2499360"/>
                  <a:gd name="connsiteY22" fmla="*/ 1487170 h 2705100"/>
                  <a:gd name="connsiteX23" fmla="*/ 2422219 w 2499360"/>
                  <a:gd name="connsiteY23" fmla="*/ 2059940 h 2705100"/>
                  <a:gd name="connsiteX24" fmla="*/ 2401649 w 2499360"/>
                  <a:gd name="connsiteY24" fmla="*/ 2080260 h 2705100"/>
                  <a:gd name="connsiteX25" fmla="*/ 2319365 w 2499360"/>
                  <a:gd name="connsiteY25" fmla="*/ 2080260 h 2705100"/>
                  <a:gd name="connsiteX26" fmla="*/ 2306508 w 2499360"/>
                  <a:gd name="connsiteY26" fmla="*/ 2074999 h 2705100"/>
                  <a:gd name="connsiteX27" fmla="*/ 2306508 w 2499360"/>
                  <a:gd name="connsiteY27" fmla="*/ 2325362 h 2705100"/>
                  <a:gd name="connsiteX28" fmla="*/ 1922082 w 2499360"/>
                  <a:gd name="connsiteY28" fmla="*/ 2705100 h 2705100"/>
                  <a:gd name="connsiteX29" fmla="*/ 384426 w 2499360"/>
                  <a:gd name="connsiteY29" fmla="*/ 2705100 h 2705100"/>
                  <a:gd name="connsiteX30" fmla="*/ 0 w 2499360"/>
                  <a:gd name="connsiteY30" fmla="*/ 2325362 h 2705100"/>
                  <a:gd name="connsiteX31" fmla="*/ 0 w 2499360"/>
                  <a:gd name="connsiteY31" fmla="*/ 379738 h 2705100"/>
                  <a:gd name="connsiteX32" fmla="*/ 384426 w 2499360"/>
                  <a:gd name="connsiteY32" fmla="*/ 0 h 2705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499360" h="2705100">
                    <a:moveTo>
                      <a:pt x="460315" y="134201"/>
                    </a:moveTo>
                    <a:cubicBezTo>
                      <a:pt x="270728" y="134201"/>
                      <a:pt x="117038" y="287891"/>
                      <a:pt x="117038" y="477478"/>
                    </a:cubicBezTo>
                    <a:lnTo>
                      <a:pt x="117038" y="2232283"/>
                    </a:lnTo>
                    <a:cubicBezTo>
                      <a:pt x="117038" y="2421870"/>
                      <a:pt x="270728" y="2575560"/>
                      <a:pt x="460315" y="2575560"/>
                    </a:cubicBezTo>
                    <a:lnTo>
                      <a:pt x="1833381" y="2575560"/>
                    </a:lnTo>
                    <a:cubicBezTo>
                      <a:pt x="2022968" y="2575560"/>
                      <a:pt x="2176658" y="2421870"/>
                      <a:pt x="2176658" y="2232283"/>
                    </a:cubicBezTo>
                    <a:lnTo>
                      <a:pt x="2176658" y="477478"/>
                    </a:lnTo>
                    <a:cubicBezTo>
                      <a:pt x="2176658" y="287891"/>
                      <a:pt x="2022968" y="134201"/>
                      <a:pt x="1833381" y="134201"/>
                    </a:cubicBezTo>
                    <a:close/>
                    <a:moveTo>
                      <a:pt x="384426" y="0"/>
                    </a:moveTo>
                    <a:lnTo>
                      <a:pt x="1922082" y="0"/>
                    </a:lnTo>
                    <a:cubicBezTo>
                      <a:pt x="2134395" y="0"/>
                      <a:pt x="2306508" y="170014"/>
                      <a:pt x="2306508" y="379738"/>
                    </a:cubicBezTo>
                    <a:lnTo>
                      <a:pt x="2306508" y="595631"/>
                    </a:lnTo>
                    <a:cubicBezTo>
                      <a:pt x="2306508" y="578095"/>
                      <a:pt x="2320899" y="624840"/>
                      <a:pt x="2338651" y="624840"/>
                    </a:cubicBezTo>
                    <a:lnTo>
                      <a:pt x="2467217" y="624840"/>
                    </a:lnTo>
                    <a:cubicBezTo>
                      <a:pt x="2484970" y="624840"/>
                      <a:pt x="2499360" y="639055"/>
                      <a:pt x="2499360" y="656591"/>
                    </a:cubicBezTo>
                    <a:lnTo>
                      <a:pt x="2499360" y="1057909"/>
                    </a:lnTo>
                    <a:cubicBezTo>
                      <a:pt x="2499360" y="1075445"/>
                      <a:pt x="2484970" y="1089660"/>
                      <a:pt x="2467217" y="1089660"/>
                    </a:cubicBezTo>
                    <a:lnTo>
                      <a:pt x="2338651" y="1089660"/>
                    </a:lnTo>
                    <a:cubicBezTo>
                      <a:pt x="2320899" y="1089660"/>
                      <a:pt x="2306508" y="1117355"/>
                      <a:pt x="2306508" y="1099819"/>
                    </a:cubicBezTo>
                    <a:lnTo>
                      <a:pt x="2306508" y="1472111"/>
                    </a:lnTo>
                    <a:lnTo>
                      <a:pt x="2319365" y="1466850"/>
                    </a:lnTo>
                    <a:lnTo>
                      <a:pt x="2401649" y="1466850"/>
                    </a:lnTo>
                    <a:cubicBezTo>
                      <a:pt x="2413009" y="1466850"/>
                      <a:pt x="2422219" y="1475948"/>
                      <a:pt x="2422219" y="1487170"/>
                    </a:cubicBezTo>
                    <a:lnTo>
                      <a:pt x="2422219" y="2059940"/>
                    </a:lnTo>
                    <a:cubicBezTo>
                      <a:pt x="2422219" y="2071162"/>
                      <a:pt x="2413009" y="2080260"/>
                      <a:pt x="2401649" y="2080260"/>
                    </a:cubicBezTo>
                    <a:lnTo>
                      <a:pt x="2319365" y="2080260"/>
                    </a:lnTo>
                    <a:lnTo>
                      <a:pt x="2306508" y="2074999"/>
                    </a:lnTo>
                    <a:lnTo>
                      <a:pt x="2306508" y="2325362"/>
                    </a:lnTo>
                    <a:cubicBezTo>
                      <a:pt x="2306508" y="2535086"/>
                      <a:pt x="2134395" y="2705100"/>
                      <a:pt x="1922082" y="2705100"/>
                    </a:cubicBezTo>
                    <a:lnTo>
                      <a:pt x="384426" y="2705100"/>
                    </a:lnTo>
                    <a:cubicBezTo>
                      <a:pt x="172113" y="2705100"/>
                      <a:pt x="0" y="2535086"/>
                      <a:pt x="0" y="2325362"/>
                    </a:cubicBezTo>
                    <a:lnTo>
                      <a:pt x="0" y="379738"/>
                    </a:lnTo>
                    <a:cubicBezTo>
                      <a:pt x="0" y="170014"/>
                      <a:pt x="172113" y="0"/>
                      <a:pt x="384426" y="0"/>
                    </a:cubicBezTo>
                    <a:close/>
                  </a:path>
                </a:pathLst>
              </a:custGeom>
              <a:solidFill>
                <a:sysClr val="windowText" lastClr="000000">
                  <a:lumMod val="65000"/>
                  <a:lumOff val="35000"/>
                </a:sysClr>
              </a:solidFill>
              <a:ln w="12700" cap="flat" cmpd="sng" algn="ctr">
                <a:solidFill>
                  <a:sysClr val="windowText" lastClr="000000">
                    <a:lumMod val="65000"/>
                    <a:lumOff val="35000"/>
                  </a:sysClr>
                </a:solidFill>
                <a:prstDash val="solid"/>
                <a:miter lim="800000"/>
              </a:ln>
              <a:effectLst/>
            </p:spPr>
            <p:txBody>
              <a:bodyPr rtlCol="0" anchor="ctr"/>
              <a:lstStyle/>
              <a:p>
                <a:pPr algn="ctr" defTabSz="844083" fontAlgn="auto">
                  <a:spcBef>
                    <a:spcPts val="0"/>
                  </a:spcBef>
                  <a:spcAft>
                    <a:spcPts val="0"/>
                  </a:spcAft>
                  <a:defRPr/>
                </a:pPr>
                <a:endParaRPr lang="en-NZ" sz="1662" kern="0" dirty="0">
                  <a:solidFill>
                    <a:prstClr val="white"/>
                  </a:solidFill>
                  <a:latin typeface="Source Sans Pro" panose="020B0503030403020204" pitchFamily="34" charset="0"/>
                  <a:ea typeface="Source Sans Pro" panose="020B0503030403020204" pitchFamily="34" charset="0"/>
                </a:endParaRPr>
              </a:p>
            </p:txBody>
          </p:sp>
        </p:grpSp>
      </p:grpSp>
      <p:grpSp>
        <p:nvGrpSpPr>
          <p:cNvPr id="26" name="Group 25"/>
          <p:cNvGrpSpPr/>
          <p:nvPr/>
        </p:nvGrpSpPr>
        <p:grpSpPr>
          <a:xfrm>
            <a:off x="6952734" y="2780340"/>
            <a:ext cx="626282" cy="622935"/>
            <a:chOff x="5387776" y="2800314"/>
            <a:chExt cx="522924" cy="520129"/>
          </a:xfrm>
        </p:grpSpPr>
        <p:sp>
          <p:nvSpPr>
            <p:cNvPr id="70" name="Rounded Rectangle 69"/>
            <p:cNvSpPr/>
            <p:nvPr/>
          </p:nvSpPr>
          <p:spPr>
            <a:xfrm>
              <a:off x="5387776" y="2800314"/>
              <a:ext cx="522924" cy="520129"/>
            </a:xfrm>
            <a:prstGeom prst="round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b="1" dirty="0" smtClean="0">
                <a:latin typeface="Source Sans Pro" panose="020B0503030403020204" pitchFamily="34" charset="0"/>
                <a:ea typeface="Source Sans Pro" panose="020B0503030403020204" pitchFamily="34" charset="0"/>
              </a:endParaRPr>
            </a:p>
          </p:txBody>
        </p:sp>
        <p:grpSp>
          <p:nvGrpSpPr>
            <p:cNvPr id="71" name="Group 70"/>
            <p:cNvGrpSpPr/>
            <p:nvPr/>
          </p:nvGrpSpPr>
          <p:grpSpPr>
            <a:xfrm>
              <a:off x="5464125" y="2862611"/>
              <a:ext cx="369354" cy="386046"/>
              <a:chOff x="-1851124" y="1682750"/>
              <a:chExt cx="1851123" cy="1810515"/>
            </a:xfrm>
            <a:solidFill>
              <a:schemeClr val="bg1"/>
            </a:solidFill>
          </p:grpSpPr>
          <p:sp>
            <p:nvSpPr>
              <p:cNvPr id="72" name="Rectangle 71"/>
              <p:cNvSpPr/>
              <p:nvPr/>
            </p:nvSpPr>
            <p:spPr>
              <a:xfrm rot="18874421">
                <a:off x="-342655" y="1754867"/>
                <a:ext cx="93030" cy="483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latin typeface="Source Sans Pro" panose="020B0503030403020204" pitchFamily="34" charset="0"/>
                  <a:ea typeface="Source Sans Pro" panose="020B0503030403020204" pitchFamily="34" charset="0"/>
                </a:endParaRPr>
              </a:p>
            </p:txBody>
          </p:sp>
          <p:sp>
            <p:nvSpPr>
              <p:cNvPr id="73" name="Rectangle 72"/>
              <p:cNvSpPr/>
              <p:nvPr/>
            </p:nvSpPr>
            <p:spPr>
              <a:xfrm rot="18874421">
                <a:off x="-1550326" y="2944172"/>
                <a:ext cx="93030" cy="483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latin typeface="Source Sans Pro" panose="020B0503030403020204" pitchFamily="34" charset="0"/>
                  <a:ea typeface="Source Sans Pro" panose="020B0503030403020204" pitchFamily="34" charset="0"/>
                </a:endParaRPr>
              </a:p>
            </p:txBody>
          </p:sp>
          <p:sp>
            <p:nvSpPr>
              <p:cNvPr id="74" name="Rectangle 73"/>
              <p:cNvSpPr/>
              <p:nvPr/>
            </p:nvSpPr>
            <p:spPr>
              <a:xfrm rot="18874421">
                <a:off x="-957513" y="2284238"/>
                <a:ext cx="93030" cy="65121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latin typeface="Source Sans Pro" panose="020B0503030403020204" pitchFamily="34" charset="0"/>
                  <a:ea typeface="Source Sans Pro" panose="020B0503030403020204" pitchFamily="34" charset="0"/>
                </a:endParaRPr>
              </a:p>
            </p:txBody>
          </p:sp>
          <p:sp>
            <p:nvSpPr>
              <p:cNvPr id="75" name="Rectangle 74"/>
              <p:cNvSpPr/>
              <p:nvPr/>
            </p:nvSpPr>
            <p:spPr>
              <a:xfrm rot="18874421">
                <a:off x="-1119588" y="2434749"/>
                <a:ext cx="93030" cy="64078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latin typeface="Source Sans Pro" panose="020B0503030403020204" pitchFamily="34" charset="0"/>
                  <a:ea typeface="Source Sans Pro" panose="020B0503030403020204" pitchFamily="34" charset="0"/>
                </a:endParaRPr>
              </a:p>
            </p:txBody>
          </p:sp>
          <p:sp>
            <p:nvSpPr>
              <p:cNvPr id="76" name="Rectangle 75"/>
              <p:cNvSpPr/>
              <p:nvPr/>
            </p:nvSpPr>
            <p:spPr>
              <a:xfrm rot="18874421">
                <a:off x="-777627" y="2141220"/>
                <a:ext cx="93030" cy="65121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latin typeface="Source Sans Pro" panose="020B0503030403020204" pitchFamily="34" charset="0"/>
                  <a:ea typeface="Source Sans Pro" panose="020B0503030403020204" pitchFamily="34" charset="0"/>
                </a:endParaRPr>
              </a:p>
            </p:txBody>
          </p:sp>
          <p:grpSp>
            <p:nvGrpSpPr>
              <p:cNvPr id="77" name="Group 76"/>
              <p:cNvGrpSpPr/>
              <p:nvPr/>
            </p:nvGrpSpPr>
            <p:grpSpPr>
              <a:xfrm>
                <a:off x="-1851124" y="1682750"/>
                <a:ext cx="1851123" cy="1810515"/>
                <a:chOff x="-1851123" y="1682750"/>
                <a:chExt cx="895440" cy="875797"/>
              </a:xfrm>
              <a:grpFill/>
            </p:grpSpPr>
            <p:sp>
              <p:nvSpPr>
                <p:cNvPr id="78" name="Freeform 77"/>
                <p:cNvSpPr/>
                <p:nvPr/>
              </p:nvSpPr>
              <p:spPr>
                <a:xfrm flipH="1" flipV="1">
                  <a:off x="-1654183" y="1860047"/>
                  <a:ext cx="698500" cy="698500"/>
                </a:xfrm>
                <a:custGeom>
                  <a:avLst/>
                  <a:gdLst>
                    <a:gd name="connsiteX0" fmla="*/ 673100 w 673100"/>
                    <a:gd name="connsiteY0" fmla="*/ 0 h 663575"/>
                    <a:gd name="connsiteX1" fmla="*/ 581025 w 673100"/>
                    <a:gd name="connsiteY1" fmla="*/ 549275 h 663575"/>
                    <a:gd name="connsiteX2" fmla="*/ 0 w 673100"/>
                    <a:gd name="connsiteY2" fmla="*/ 663575 h 663575"/>
                    <a:gd name="connsiteX3" fmla="*/ 542925 w 673100"/>
                    <a:gd name="connsiteY3" fmla="*/ 514350 h 663575"/>
                    <a:gd name="connsiteX4" fmla="*/ 673100 w 673100"/>
                    <a:gd name="connsiteY4" fmla="*/ 0 h 663575"/>
                    <a:gd name="connsiteX0" fmla="*/ 673100 w 673100"/>
                    <a:gd name="connsiteY0" fmla="*/ 0 h 663575"/>
                    <a:gd name="connsiteX1" fmla="*/ 581025 w 673100"/>
                    <a:gd name="connsiteY1" fmla="*/ 549275 h 663575"/>
                    <a:gd name="connsiteX2" fmla="*/ 0 w 673100"/>
                    <a:gd name="connsiteY2" fmla="*/ 663575 h 663575"/>
                    <a:gd name="connsiteX3" fmla="*/ 117475 w 673100"/>
                    <a:gd name="connsiteY3" fmla="*/ 628650 h 663575"/>
                    <a:gd name="connsiteX4" fmla="*/ 542925 w 673100"/>
                    <a:gd name="connsiteY4" fmla="*/ 514350 h 663575"/>
                    <a:gd name="connsiteX5" fmla="*/ 673100 w 673100"/>
                    <a:gd name="connsiteY5" fmla="*/ 0 h 663575"/>
                    <a:gd name="connsiteX0" fmla="*/ 685800 w 685800"/>
                    <a:gd name="connsiteY0" fmla="*/ 0 h 663575"/>
                    <a:gd name="connsiteX1" fmla="*/ 593725 w 685800"/>
                    <a:gd name="connsiteY1" fmla="*/ 549275 h 663575"/>
                    <a:gd name="connsiteX2" fmla="*/ 12700 w 685800"/>
                    <a:gd name="connsiteY2" fmla="*/ 663575 h 663575"/>
                    <a:gd name="connsiteX3" fmla="*/ 0 w 685800"/>
                    <a:gd name="connsiteY3" fmla="*/ 650875 h 663575"/>
                    <a:gd name="connsiteX4" fmla="*/ 555625 w 685800"/>
                    <a:gd name="connsiteY4" fmla="*/ 514350 h 663575"/>
                    <a:gd name="connsiteX5" fmla="*/ 685800 w 685800"/>
                    <a:gd name="connsiteY5" fmla="*/ 0 h 663575"/>
                    <a:gd name="connsiteX0" fmla="*/ 673100 w 673100"/>
                    <a:gd name="connsiteY0" fmla="*/ 0 h 682625"/>
                    <a:gd name="connsiteX1" fmla="*/ 581025 w 673100"/>
                    <a:gd name="connsiteY1" fmla="*/ 549275 h 682625"/>
                    <a:gd name="connsiteX2" fmla="*/ 0 w 673100"/>
                    <a:gd name="connsiteY2" fmla="*/ 663575 h 682625"/>
                    <a:gd name="connsiteX3" fmla="*/ 9525 w 673100"/>
                    <a:gd name="connsiteY3" fmla="*/ 682625 h 682625"/>
                    <a:gd name="connsiteX4" fmla="*/ 542925 w 673100"/>
                    <a:gd name="connsiteY4" fmla="*/ 514350 h 682625"/>
                    <a:gd name="connsiteX5" fmla="*/ 673100 w 673100"/>
                    <a:gd name="connsiteY5" fmla="*/ 0 h 682625"/>
                    <a:gd name="connsiteX0" fmla="*/ 704850 w 704850"/>
                    <a:gd name="connsiteY0" fmla="*/ 0 h 663575"/>
                    <a:gd name="connsiteX1" fmla="*/ 612775 w 704850"/>
                    <a:gd name="connsiteY1" fmla="*/ 549275 h 663575"/>
                    <a:gd name="connsiteX2" fmla="*/ 31750 w 704850"/>
                    <a:gd name="connsiteY2" fmla="*/ 663575 h 663575"/>
                    <a:gd name="connsiteX3" fmla="*/ 0 w 704850"/>
                    <a:gd name="connsiteY3" fmla="*/ 625475 h 663575"/>
                    <a:gd name="connsiteX4" fmla="*/ 574675 w 704850"/>
                    <a:gd name="connsiteY4" fmla="*/ 514350 h 663575"/>
                    <a:gd name="connsiteX5" fmla="*/ 704850 w 704850"/>
                    <a:gd name="connsiteY5" fmla="*/ 0 h 663575"/>
                    <a:gd name="connsiteX0" fmla="*/ 704850 w 704850"/>
                    <a:gd name="connsiteY0" fmla="*/ 0 h 688975"/>
                    <a:gd name="connsiteX1" fmla="*/ 612775 w 704850"/>
                    <a:gd name="connsiteY1" fmla="*/ 549275 h 688975"/>
                    <a:gd name="connsiteX2" fmla="*/ 47625 w 704850"/>
                    <a:gd name="connsiteY2" fmla="*/ 688975 h 688975"/>
                    <a:gd name="connsiteX3" fmla="*/ 0 w 704850"/>
                    <a:gd name="connsiteY3" fmla="*/ 625475 h 688975"/>
                    <a:gd name="connsiteX4" fmla="*/ 574675 w 704850"/>
                    <a:gd name="connsiteY4" fmla="*/ 514350 h 688975"/>
                    <a:gd name="connsiteX5" fmla="*/ 704850 w 704850"/>
                    <a:gd name="connsiteY5" fmla="*/ 0 h 688975"/>
                    <a:gd name="connsiteX0" fmla="*/ 682625 w 682625"/>
                    <a:gd name="connsiteY0" fmla="*/ 0 h 688975"/>
                    <a:gd name="connsiteX1" fmla="*/ 590550 w 682625"/>
                    <a:gd name="connsiteY1" fmla="*/ 549275 h 688975"/>
                    <a:gd name="connsiteX2" fmla="*/ 25400 w 682625"/>
                    <a:gd name="connsiteY2" fmla="*/ 688975 h 688975"/>
                    <a:gd name="connsiteX3" fmla="*/ 0 w 682625"/>
                    <a:gd name="connsiteY3" fmla="*/ 647700 h 688975"/>
                    <a:gd name="connsiteX4" fmla="*/ 552450 w 682625"/>
                    <a:gd name="connsiteY4" fmla="*/ 514350 h 688975"/>
                    <a:gd name="connsiteX5" fmla="*/ 682625 w 682625"/>
                    <a:gd name="connsiteY5" fmla="*/ 0 h 688975"/>
                    <a:gd name="connsiteX0" fmla="*/ 682625 w 682625"/>
                    <a:gd name="connsiteY0" fmla="*/ 0 h 688975"/>
                    <a:gd name="connsiteX1" fmla="*/ 666750 w 682625"/>
                    <a:gd name="connsiteY1" fmla="*/ 120650 h 688975"/>
                    <a:gd name="connsiteX2" fmla="*/ 590550 w 682625"/>
                    <a:gd name="connsiteY2" fmla="*/ 549275 h 688975"/>
                    <a:gd name="connsiteX3" fmla="*/ 25400 w 682625"/>
                    <a:gd name="connsiteY3" fmla="*/ 688975 h 688975"/>
                    <a:gd name="connsiteX4" fmla="*/ 0 w 682625"/>
                    <a:gd name="connsiteY4" fmla="*/ 647700 h 688975"/>
                    <a:gd name="connsiteX5" fmla="*/ 552450 w 682625"/>
                    <a:gd name="connsiteY5" fmla="*/ 514350 h 688975"/>
                    <a:gd name="connsiteX6" fmla="*/ 682625 w 682625"/>
                    <a:gd name="connsiteY6" fmla="*/ 0 h 688975"/>
                    <a:gd name="connsiteX0" fmla="*/ 682625 w 698500"/>
                    <a:gd name="connsiteY0" fmla="*/ 0 h 688975"/>
                    <a:gd name="connsiteX1" fmla="*/ 698500 w 698500"/>
                    <a:gd name="connsiteY1" fmla="*/ 31750 h 688975"/>
                    <a:gd name="connsiteX2" fmla="*/ 590550 w 698500"/>
                    <a:gd name="connsiteY2" fmla="*/ 549275 h 688975"/>
                    <a:gd name="connsiteX3" fmla="*/ 25400 w 698500"/>
                    <a:gd name="connsiteY3" fmla="*/ 688975 h 688975"/>
                    <a:gd name="connsiteX4" fmla="*/ 0 w 698500"/>
                    <a:gd name="connsiteY4" fmla="*/ 647700 h 688975"/>
                    <a:gd name="connsiteX5" fmla="*/ 552450 w 698500"/>
                    <a:gd name="connsiteY5" fmla="*/ 514350 h 688975"/>
                    <a:gd name="connsiteX6" fmla="*/ 682625 w 698500"/>
                    <a:gd name="connsiteY6" fmla="*/ 0 h 688975"/>
                    <a:gd name="connsiteX0" fmla="*/ 663575 w 698500"/>
                    <a:gd name="connsiteY0" fmla="*/ 0 h 698500"/>
                    <a:gd name="connsiteX1" fmla="*/ 698500 w 698500"/>
                    <a:gd name="connsiteY1" fmla="*/ 41275 h 698500"/>
                    <a:gd name="connsiteX2" fmla="*/ 590550 w 698500"/>
                    <a:gd name="connsiteY2" fmla="*/ 558800 h 698500"/>
                    <a:gd name="connsiteX3" fmla="*/ 25400 w 698500"/>
                    <a:gd name="connsiteY3" fmla="*/ 698500 h 698500"/>
                    <a:gd name="connsiteX4" fmla="*/ 0 w 698500"/>
                    <a:gd name="connsiteY4" fmla="*/ 657225 h 698500"/>
                    <a:gd name="connsiteX5" fmla="*/ 552450 w 698500"/>
                    <a:gd name="connsiteY5" fmla="*/ 523875 h 698500"/>
                    <a:gd name="connsiteX6" fmla="*/ 663575 w 698500"/>
                    <a:gd name="connsiteY6" fmla="*/ 0 h 698500"/>
                    <a:gd name="connsiteX0" fmla="*/ 663575 w 698500"/>
                    <a:gd name="connsiteY0" fmla="*/ 0 h 698500"/>
                    <a:gd name="connsiteX1" fmla="*/ 698500 w 698500"/>
                    <a:gd name="connsiteY1" fmla="*/ 41275 h 698500"/>
                    <a:gd name="connsiteX2" fmla="*/ 590550 w 698500"/>
                    <a:gd name="connsiteY2" fmla="*/ 558800 h 698500"/>
                    <a:gd name="connsiteX3" fmla="*/ 25400 w 698500"/>
                    <a:gd name="connsiteY3" fmla="*/ 698500 h 698500"/>
                    <a:gd name="connsiteX4" fmla="*/ 0 w 698500"/>
                    <a:gd name="connsiteY4" fmla="*/ 657225 h 698500"/>
                    <a:gd name="connsiteX5" fmla="*/ 552450 w 698500"/>
                    <a:gd name="connsiteY5" fmla="*/ 523875 h 698500"/>
                    <a:gd name="connsiteX6" fmla="*/ 663575 w 698500"/>
                    <a:gd name="connsiteY6" fmla="*/ 0 h 698500"/>
                    <a:gd name="connsiteX0" fmla="*/ 663575 w 698500"/>
                    <a:gd name="connsiteY0" fmla="*/ 0 h 698500"/>
                    <a:gd name="connsiteX1" fmla="*/ 698500 w 698500"/>
                    <a:gd name="connsiteY1" fmla="*/ 41275 h 698500"/>
                    <a:gd name="connsiteX2" fmla="*/ 590550 w 698500"/>
                    <a:gd name="connsiteY2" fmla="*/ 558800 h 698500"/>
                    <a:gd name="connsiteX3" fmla="*/ 25400 w 698500"/>
                    <a:gd name="connsiteY3" fmla="*/ 698500 h 698500"/>
                    <a:gd name="connsiteX4" fmla="*/ 0 w 698500"/>
                    <a:gd name="connsiteY4" fmla="*/ 657225 h 698500"/>
                    <a:gd name="connsiteX5" fmla="*/ 552450 w 698500"/>
                    <a:gd name="connsiteY5" fmla="*/ 523875 h 698500"/>
                    <a:gd name="connsiteX6" fmla="*/ 663575 w 698500"/>
                    <a:gd name="connsiteY6" fmla="*/ 0 h 698500"/>
                    <a:gd name="connsiteX0" fmla="*/ 663575 w 698500"/>
                    <a:gd name="connsiteY0" fmla="*/ 0 h 698500"/>
                    <a:gd name="connsiteX1" fmla="*/ 698500 w 698500"/>
                    <a:gd name="connsiteY1" fmla="*/ 41275 h 698500"/>
                    <a:gd name="connsiteX2" fmla="*/ 590550 w 698500"/>
                    <a:gd name="connsiteY2" fmla="*/ 558800 h 698500"/>
                    <a:gd name="connsiteX3" fmla="*/ 25400 w 698500"/>
                    <a:gd name="connsiteY3" fmla="*/ 698500 h 698500"/>
                    <a:gd name="connsiteX4" fmla="*/ 0 w 698500"/>
                    <a:gd name="connsiteY4" fmla="*/ 657225 h 698500"/>
                    <a:gd name="connsiteX5" fmla="*/ 552450 w 698500"/>
                    <a:gd name="connsiteY5" fmla="*/ 523875 h 698500"/>
                    <a:gd name="connsiteX6" fmla="*/ 663575 w 698500"/>
                    <a:gd name="connsiteY6" fmla="*/ 0 h 698500"/>
                    <a:gd name="connsiteX0" fmla="*/ 663575 w 698500"/>
                    <a:gd name="connsiteY0" fmla="*/ 0 h 698500"/>
                    <a:gd name="connsiteX1" fmla="*/ 698500 w 698500"/>
                    <a:gd name="connsiteY1" fmla="*/ 41275 h 698500"/>
                    <a:gd name="connsiteX2" fmla="*/ 590550 w 698500"/>
                    <a:gd name="connsiteY2" fmla="*/ 558800 h 698500"/>
                    <a:gd name="connsiteX3" fmla="*/ 25400 w 698500"/>
                    <a:gd name="connsiteY3" fmla="*/ 698500 h 698500"/>
                    <a:gd name="connsiteX4" fmla="*/ 0 w 698500"/>
                    <a:gd name="connsiteY4" fmla="*/ 657225 h 698500"/>
                    <a:gd name="connsiteX5" fmla="*/ 552450 w 698500"/>
                    <a:gd name="connsiteY5" fmla="*/ 523875 h 698500"/>
                    <a:gd name="connsiteX6" fmla="*/ 663575 w 698500"/>
                    <a:gd name="connsiteY6" fmla="*/ 0 h 698500"/>
                    <a:gd name="connsiteX0" fmla="*/ 663575 w 698500"/>
                    <a:gd name="connsiteY0" fmla="*/ 0 h 698500"/>
                    <a:gd name="connsiteX1" fmla="*/ 698500 w 698500"/>
                    <a:gd name="connsiteY1" fmla="*/ 41275 h 698500"/>
                    <a:gd name="connsiteX2" fmla="*/ 590550 w 698500"/>
                    <a:gd name="connsiteY2" fmla="*/ 558800 h 698500"/>
                    <a:gd name="connsiteX3" fmla="*/ 25400 w 698500"/>
                    <a:gd name="connsiteY3" fmla="*/ 698500 h 698500"/>
                    <a:gd name="connsiteX4" fmla="*/ 0 w 698500"/>
                    <a:gd name="connsiteY4" fmla="*/ 657225 h 698500"/>
                    <a:gd name="connsiteX5" fmla="*/ 552450 w 698500"/>
                    <a:gd name="connsiteY5" fmla="*/ 523875 h 698500"/>
                    <a:gd name="connsiteX6" fmla="*/ 663575 w 698500"/>
                    <a:gd name="connsiteY6" fmla="*/ 0 h 698500"/>
                    <a:gd name="connsiteX0" fmla="*/ 663575 w 698500"/>
                    <a:gd name="connsiteY0" fmla="*/ 0 h 698500"/>
                    <a:gd name="connsiteX1" fmla="*/ 698500 w 698500"/>
                    <a:gd name="connsiteY1" fmla="*/ 41275 h 698500"/>
                    <a:gd name="connsiteX2" fmla="*/ 590550 w 698500"/>
                    <a:gd name="connsiteY2" fmla="*/ 558800 h 698500"/>
                    <a:gd name="connsiteX3" fmla="*/ 25400 w 698500"/>
                    <a:gd name="connsiteY3" fmla="*/ 698500 h 698500"/>
                    <a:gd name="connsiteX4" fmla="*/ 0 w 698500"/>
                    <a:gd name="connsiteY4" fmla="*/ 657225 h 698500"/>
                    <a:gd name="connsiteX5" fmla="*/ 552450 w 698500"/>
                    <a:gd name="connsiteY5" fmla="*/ 523875 h 698500"/>
                    <a:gd name="connsiteX6" fmla="*/ 663575 w 698500"/>
                    <a:gd name="connsiteY6" fmla="*/ 0 h 698500"/>
                    <a:gd name="connsiteX0" fmla="*/ 663575 w 698500"/>
                    <a:gd name="connsiteY0" fmla="*/ 0 h 698500"/>
                    <a:gd name="connsiteX1" fmla="*/ 698500 w 698500"/>
                    <a:gd name="connsiteY1" fmla="*/ 41275 h 698500"/>
                    <a:gd name="connsiteX2" fmla="*/ 590550 w 698500"/>
                    <a:gd name="connsiteY2" fmla="*/ 558800 h 698500"/>
                    <a:gd name="connsiteX3" fmla="*/ 25400 w 698500"/>
                    <a:gd name="connsiteY3" fmla="*/ 698500 h 698500"/>
                    <a:gd name="connsiteX4" fmla="*/ 0 w 698500"/>
                    <a:gd name="connsiteY4" fmla="*/ 657225 h 698500"/>
                    <a:gd name="connsiteX5" fmla="*/ 552450 w 698500"/>
                    <a:gd name="connsiteY5" fmla="*/ 523875 h 698500"/>
                    <a:gd name="connsiteX6" fmla="*/ 663575 w 698500"/>
                    <a:gd name="connsiteY6" fmla="*/ 0 h 698500"/>
                    <a:gd name="connsiteX0" fmla="*/ 663575 w 698500"/>
                    <a:gd name="connsiteY0" fmla="*/ 0 h 698500"/>
                    <a:gd name="connsiteX1" fmla="*/ 698500 w 698500"/>
                    <a:gd name="connsiteY1" fmla="*/ 41275 h 698500"/>
                    <a:gd name="connsiteX2" fmla="*/ 590550 w 698500"/>
                    <a:gd name="connsiteY2" fmla="*/ 558800 h 698500"/>
                    <a:gd name="connsiteX3" fmla="*/ 25400 w 698500"/>
                    <a:gd name="connsiteY3" fmla="*/ 698500 h 698500"/>
                    <a:gd name="connsiteX4" fmla="*/ 0 w 698500"/>
                    <a:gd name="connsiteY4" fmla="*/ 657225 h 698500"/>
                    <a:gd name="connsiteX5" fmla="*/ 552450 w 698500"/>
                    <a:gd name="connsiteY5" fmla="*/ 523875 h 698500"/>
                    <a:gd name="connsiteX6" fmla="*/ 663575 w 698500"/>
                    <a:gd name="connsiteY6" fmla="*/ 0 h 698500"/>
                    <a:gd name="connsiteX0" fmla="*/ 663575 w 698500"/>
                    <a:gd name="connsiteY0" fmla="*/ 0 h 698500"/>
                    <a:gd name="connsiteX1" fmla="*/ 698500 w 698500"/>
                    <a:gd name="connsiteY1" fmla="*/ 41275 h 698500"/>
                    <a:gd name="connsiteX2" fmla="*/ 590550 w 698500"/>
                    <a:gd name="connsiteY2" fmla="*/ 558800 h 698500"/>
                    <a:gd name="connsiteX3" fmla="*/ 25400 w 698500"/>
                    <a:gd name="connsiteY3" fmla="*/ 698500 h 698500"/>
                    <a:gd name="connsiteX4" fmla="*/ 0 w 698500"/>
                    <a:gd name="connsiteY4" fmla="*/ 657225 h 698500"/>
                    <a:gd name="connsiteX5" fmla="*/ 552450 w 698500"/>
                    <a:gd name="connsiteY5" fmla="*/ 523875 h 698500"/>
                    <a:gd name="connsiteX6" fmla="*/ 663575 w 698500"/>
                    <a:gd name="connsiteY6" fmla="*/ 0 h 698500"/>
                    <a:gd name="connsiteX0" fmla="*/ 663575 w 698500"/>
                    <a:gd name="connsiteY0" fmla="*/ 0 h 698500"/>
                    <a:gd name="connsiteX1" fmla="*/ 698500 w 698500"/>
                    <a:gd name="connsiteY1" fmla="*/ 41275 h 698500"/>
                    <a:gd name="connsiteX2" fmla="*/ 590550 w 698500"/>
                    <a:gd name="connsiteY2" fmla="*/ 558800 h 698500"/>
                    <a:gd name="connsiteX3" fmla="*/ 25400 w 698500"/>
                    <a:gd name="connsiteY3" fmla="*/ 698500 h 698500"/>
                    <a:gd name="connsiteX4" fmla="*/ 0 w 698500"/>
                    <a:gd name="connsiteY4" fmla="*/ 657225 h 698500"/>
                    <a:gd name="connsiteX5" fmla="*/ 552450 w 698500"/>
                    <a:gd name="connsiteY5" fmla="*/ 523875 h 698500"/>
                    <a:gd name="connsiteX6" fmla="*/ 663575 w 698500"/>
                    <a:gd name="connsiteY6" fmla="*/ 0 h 698500"/>
                    <a:gd name="connsiteX0" fmla="*/ 663575 w 698500"/>
                    <a:gd name="connsiteY0" fmla="*/ 0 h 698500"/>
                    <a:gd name="connsiteX1" fmla="*/ 698500 w 698500"/>
                    <a:gd name="connsiteY1" fmla="*/ 41275 h 698500"/>
                    <a:gd name="connsiteX2" fmla="*/ 590550 w 698500"/>
                    <a:gd name="connsiteY2" fmla="*/ 558800 h 698500"/>
                    <a:gd name="connsiteX3" fmla="*/ 25400 w 698500"/>
                    <a:gd name="connsiteY3" fmla="*/ 698500 h 698500"/>
                    <a:gd name="connsiteX4" fmla="*/ 0 w 698500"/>
                    <a:gd name="connsiteY4" fmla="*/ 657225 h 698500"/>
                    <a:gd name="connsiteX5" fmla="*/ 552450 w 698500"/>
                    <a:gd name="connsiteY5" fmla="*/ 523875 h 698500"/>
                    <a:gd name="connsiteX6" fmla="*/ 663575 w 698500"/>
                    <a:gd name="connsiteY6" fmla="*/ 0 h 698500"/>
                    <a:gd name="connsiteX0" fmla="*/ 663575 w 698500"/>
                    <a:gd name="connsiteY0" fmla="*/ 0 h 698500"/>
                    <a:gd name="connsiteX1" fmla="*/ 698500 w 698500"/>
                    <a:gd name="connsiteY1" fmla="*/ 41275 h 698500"/>
                    <a:gd name="connsiteX2" fmla="*/ 590550 w 698500"/>
                    <a:gd name="connsiteY2" fmla="*/ 558800 h 698500"/>
                    <a:gd name="connsiteX3" fmla="*/ 25400 w 698500"/>
                    <a:gd name="connsiteY3" fmla="*/ 698500 h 698500"/>
                    <a:gd name="connsiteX4" fmla="*/ 0 w 698500"/>
                    <a:gd name="connsiteY4" fmla="*/ 657225 h 698500"/>
                    <a:gd name="connsiteX5" fmla="*/ 552450 w 698500"/>
                    <a:gd name="connsiteY5" fmla="*/ 523875 h 698500"/>
                    <a:gd name="connsiteX6" fmla="*/ 663575 w 698500"/>
                    <a:gd name="connsiteY6" fmla="*/ 0 h 698500"/>
                    <a:gd name="connsiteX0" fmla="*/ 663575 w 698500"/>
                    <a:gd name="connsiteY0" fmla="*/ 0 h 698500"/>
                    <a:gd name="connsiteX1" fmla="*/ 698500 w 698500"/>
                    <a:gd name="connsiteY1" fmla="*/ 41275 h 698500"/>
                    <a:gd name="connsiteX2" fmla="*/ 590550 w 698500"/>
                    <a:gd name="connsiteY2" fmla="*/ 558800 h 698500"/>
                    <a:gd name="connsiteX3" fmla="*/ 25400 w 698500"/>
                    <a:gd name="connsiteY3" fmla="*/ 698500 h 698500"/>
                    <a:gd name="connsiteX4" fmla="*/ 0 w 698500"/>
                    <a:gd name="connsiteY4" fmla="*/ 657225 h 698500"/>
                    <a:gd name="connsiteX5" fmla="*/ 552450 w 698500"/>
                    <a:gd name="connsiteY5" fmla="*/ 523875 h 698500"/>
                    <a:gd name="connsiteX6" fmla="*/ 663575 w 698500"/>
                    <a:gd name="connsiteY6" fmla="*/ 0 h 698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8500" h="698500">
                      <a:moveTo>
                        <a:pt x="663575" y="0"/>
                      </a:moveTo>
                      <a:lnTo>
                        <a:pt x="698500" y="41275"/>
                      </a:lnTo>
                      <a:cubicBezTo>
                        <a:pt x="587904" y="150283"/>
                        <a:pt x="721783" y="458788"/>
                        <a:pt x="590550" y="558800"/>
                      </a:cubicBezTo>
                      <a:cubicBezTo>
                        <a:pt x="472017" y="722313"/>
                        <a:pt x="161925" y="590021"/>
                        <a:pt x="25400" y="698500"/>
                      </a:cubicBezTo>
                      <a:lnTo>
                        <a:pt x="0" y="657225"/>
                      </a:lnTo>
                      <a:cubicBezTo>
                        <a:pt x="164042" y="532871"/>
                        <a:pt x="429154" y="681037"/>
                        <a:pt x="552450" y="523875"/>
                      </a:cubicBezTo>
                      <a:cubicBezTo>
                        <a:pt x="663046" y="414338"/>
                        <a:pt x="531283" y="96308"/>
                        <a:pt x="66357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latin typeface="Source Sans Pro" panose="020B0503030403020204" pitchFamily="34" charset="0"/>
                    <a:ea typeface="Source Sans Pro" panose="020B0503030403020204" pitchFamily="34" charset="0"/>
                  </a:endParaRPr>
                </a:p>
              </p:txBody>
            </p:sp>
            <p:sp>
              <p:nvSpPr>
                <p:cNvPr id="79" name="Freeform 78"/>
                <p:cNvSpPr/>
                <p:nvPr/>
              </p:nvSpPr>
              <p:spPr>
                <a:xfrm>
                  <a:off x="-1851123" y="1682750"/>
                  <a:ext cx="736699" cy="704850"/>
                </a:xfrm>
                <a:custGeom>
                  <a:avLst/>
                  <a:gdLst>
                    <a:gd name="connsiteX0" fmla="*/ 673100 w 673100"/>
                    <a:gd name="connsiteY0" fmla="*/ 0 h 663575"/>
                    <a:gd name="connsiteX1" fmla="*/ 581025 w 673100"/>
                    <a:gd name="connsiteY1" fmla="*/ 549275 h 663575"/>
                    <a:gd name="connsiteX2" fmla="*/ 0 w 673100"/>
                    <a:gd name="connsiteY2" fmla="*/ 663575 h 663575"/>
                    <a:gd name="connsiteX3" fmla="*/ 542925 w 673100"/>
                    <a:gd name="connsiteY3" fmla="*/ 514350 h 663575"/>
                    <a:gd name="connsiteX4" fmla="*/ 673100 w 673100"/>
                    <a:gd name="connsiteY4" fmla="*/ 0 h 663575"/>
                    <a:gd name="connsiteX0" fmla="*/ 673100 w 673100"/>
                    <a:gd name="connsiteY0" fmla="*/ 0 h 663575"/>
                    <a:gd name="connsiteX1" fmla="*/ 581025 w 673100"/>
                    <a:gd name="connsiteY1" fmla="*/ 549275 h 663575"/>
                    <a:gd name="connsiteX2" fmla="*/ 0 w 673100"/>
                    <a:gd name="connsiteY2" fmla="*/ 663575 h 663575"/>
                    <a:gd name="connsiteX3" fmla="*/ 117475 w 673100"/>
                    <a:gd name="connsiteY3" fmla="*/ 628650 h 663575"/>
                    <a:gd name="connsiteX4" fmla="*/ 542925 w 673100"/>
                    <a:gd name="connsiteY4" fmla="*/ 514350 h 663575"/>
                    <a:gd name="connsiteX5" fmla="*/ 673100 w 673100"/>
                    <a:gd name="connsiteY5" fmla="*/ 0 h 663575"/>
                    <a:gd name="connsiteX0" fmla="*/ 685800 w 685800"/>
                    <a:gd name="connsiteY0" fmla="*/ 0 h 663575"/>
                    <a:gd name="connsiteX1" fmla="*/ 593725 w 685800"/>
                    <a:gd name="connsiteY1" fmla="*/ 549275 h 663575"/>
                    <a:gd name="connsiteX2" fmla="*/ 12700 w 685800"/>
                    <a:gd name="connsiteY2" fmla="*/ 663575 h 663575"/>
                    <a:gd name="connsiteX3" fmla="*/ 0 w 685800"/>
                    <a:gd name="connsiteY3" fmla="*/ 650875 h 663575"/>
                    <a:gd name="connsiteX4" fmla="*/ 555625 w 685800"/>
                    <a:gd name="connsiteY4" fmla="*/ 514350 h 663575"/>
                    <a:gd name="connsiteX5" fmla="*/ 685800 w 685800"/>
                    <a:gd name="connsiteY5" fmla="*/ 0 h 663575"/>
                    <a:gd name="connsiteX0" fmla="*/ 673100 w 673100"/>
                    <a:gd name="connsiteY0" fmla="*/ 0 h 682625"/>
                    <a:gd name="connsiteX1" fmla="*/ 581025 w 673100"/>
                    <a:gd name="connsiteY1" fmla="*/ 549275 h 682625"/>
                    <a:gd name="connsiteX2" fmla="*/ 0 w 673100"/>
                    <a:gd name="connsiteY2" fmla="*/ 663575 h 682625"/>
                    <a:gd name="connsiteX3" fmla="*/ 9525 w 673100"/>
                    <a:gd name="connsiteY3" fmla="*/ 682625 h 682625"/>
                    <a:gd name="connsiteX4" fmla="*/ 542925 w 673100"/>
                    <a:gd name="connsiteY4" fmla="*/ 514350 h 682625"/>
                    <a:gd name="connsiteX5" fmla="*/ 673100 w 673100"/>
                    <a:gd name="connsiteY5" fmla="*/ 0 h 682625"/>
                    <a:gd name="connsiteX0" fmla="*/ 704850 w 704850"/>
                    <a:gd name="connsiteY0" fmla="*/ 0 h 663575"/>
                    <a:gd name="connsiteX1" fmla="*/ 612775 w 704850"/>
                    <a:gd name="connsiteY1" fmla="*/ 549275 h 663575"/>
                    <a:gd name="connsiteX2" fmla="*/ 31750 w 704850"/>
                    <a:gd name="connsiteY2" fmla="*/ 663575 h 663575"/>
                    <a:gd name="connsiteX3" fmla="*/ 0 w 704850"/>
                    <a:gd name="connsiteY3" fmla="*/ 625475 h 663575"/>
                    <a:gd name="connsiteX4" fmla="*/ 574675 w 704850"/>
                    <a:gd name="connsiteY4" fmla="*/ 514350 h 663575"/>
                    <a:gd name="connsiteX5" fmla="*/ 704850 w 704850"/>
                    <a:gd name="connsiteY5" fmla="*/ 0 h 663575"/>
                    <a:gd name="connsiteX0" fmla="*/ 704850 w 704850"/>
                    <a:gd name="connsiteY0" fmla="*/ 0 h 688975"/>
                    <a:gd name="connsiteX1" fmla="*/ 612775 w 704850"/>
                    <a:gd name="connsiteY1" fmla="*/ 549275 h 688975"/>
                    <a:gd name="connsiteX2" fmla="*/ 47625 w 704850"/>
                    <a:gd name="connsiteY2" fmla="*/ 688975 h 688975"/>
                    <a:gd name="connsiteX3" fmla="*/ 0 w 704850"/>
                    <a:gd name="connsiteY3" fmla="*/ 625475 h 688975"/>
                    <a:gd name="connsiteX4" fmla="*/ 574675 w 704850"/>
                    <a:gd name="connsiteY4" fmla="*/ 514350 h 688975"/>
                    <a:gd name="connsiteX5" fmla="*/ 704850 w 704850"/>
                    <a:gd name="connsiteY5" fmla="*/ 0 h 688975"/>
                    <a:gd name="connsiteX0" fmla="*/ 682625 w 682625"/>
                    <a:gd name="connsiteY0" fmla="*/ 0 h 688975"/>
                    <a:gd name="connsiteX1" fmla="*/ 590550 w 682625"/>
                    <a:gd name="connsiteY1" fmla="*/ 549275 h 688975"/>
                    <a:gd name="connsiteX2" fmla="*/ 25400 w 682625"/>
                    <a:gd name="connsiteY2" fmla="*/ 688975 h 688975"/>
                    <a:gd name="connsiteX3" fmla="*/ 0 w 682625"/>
                    <a:gd name="connsiteY3" fmla="*/ 647700 h 688975"/>
                    <a:gd name="connsiteX4" fmla="*/ 552450 w 682625"/>
                    <a:gd name="connsiteY4" fmla="*/ 514350 h 688975"/>
                    <a:gd name="connsiteX5" fmla="*/ 682625 w 682625"/>
                    <a:gd name="connsiteY5" fmla="*/ 0 h 688975"/>
                    <a:gd name="connsiteX0" fmla="*/ 682625 w 682625"/>
                    <a:gd name="connsiteY0" fmla="*/ 0 h 688975"/>
                    <a:gd name="connsiteX1" fmla="*/ 666750 w 682625"/>
                    <a:gd name="connsiteY1" fmla="*/ 120650 h 688975"/>
                    <a:gd name="connsiteX2" fmla="*/ 590550 w 682625"/>
                    <a:gd name="connsiteY2" fmla="*/ 549275 h 688975"/>
                    <a:gd name="connsiteX3" fmla="*/ 25400 w 682625"/>
                    <a:gd name="connsiteY3" fmla="*/ 688975 h 688975"/>
                    <a:gd name="connsiteX4" fmla="*/ 0 w 682625"/>
                    <a:gd name="connsiteY4" fmla="*/ 647700 h 688975"/>
                    <a:gd name="connsiteX5" fmla="*/ 552450 w 682625"/>
                    <a:gd name="connsiteY5" fmla="*/ 514350 h 688975"/>
                    <a:gd name="connsiteX6" fmla="*/ 682625 w 682625"/>
                    <a:gd name="connsiteY6" fmla="*/ 0 h 688975"/>
                    <a:gd name="connsiteX0" fmla="*/ 682625 w 698500"/>
                    <a:gd name="connsiteY0" fmla="*/ 0 h 688975"/>
                    <a:gd name="connsiteX1" fmla="*/ 698500 w 698500"/>
                    <a:gd name="connsiteY1" fmla="*/ 31750 h 688975"/>
                    <a:gd name="connsiteX2" fmla="*/ 590550 w 698500"/>
                    <a:gd name="connsiteY2" fmla="*/ 549275 h 688975"/>
                    <a:gd name="connsiteX3" fmla="*/ 25400 w 698500"/>
                    <a:gd name="connsiteY3" fmla="*/ 688975 h 688975"/>
                    <a:gd name="connsiteX4" fmla="*/ 0 w 698500"/>
                    <a:gd name="connsiteY4" fmla="*/ 647700 h 688975"/>
                    <a:gd name="connsiteX5" fmla="*/ 552450 w 698500"/>
                    <a:gd name="connsiteY5" fmla="*/ 514350 h 688975"/>
                    <a:gd name="connsiteX6" fmla="*/ 682625 w 698500"/>
                    <a:gd name="connsiteY6" fmla="*/ 0 h 688975"/>
                    <a:gd name="connsiteX0" fmla="*/ 663575 w 698500"/>
                    <a:gd name="connsiteY0" fmla="*/ 0 h 698500"/>
                    <a:gd name="connsiteX1" fmla="*/ 698500 w 698500"/>
                    <a:gd name="connsiteY1" fmla="*/ 41275 h 698500"/>
                    <a:gd name="connsiteX2" fmla="*/ 590550 w 698500"/>
                    <a:gd name="connsiteY2" fmla="*/ 558800 h 698500"/>
                    <a:gd name="connsiteX3" fmla="*/ 25400 w 698500"/>
                    <a:gd name="connsiteY3" fmla="*/ 698500 h 698500"/>
                    <a:gd name="connsiteX4" fmla="*/ 0 w 698500"/>
                    <a:gd name="connsiteY4" fmla="*/ 657225 h 698500"/>
                    <a:gd name="connsiteX5" fmla="*/ 552450 w 698500"/>
                    <a:gd name="connsiteY5" fmla="*/ 523875 h 698500"/>
                    <a:gd name="connsiteX6" fmla="*/ 663575 w 698500"/>
                    <a:gd name="connsiteY6" fmla="*/ 0 h 698500"/>
                    <a:gd name="connsiteX0" fmla="*/ 663575 w 698500"/>
                    <a:gd name="connsiteY0" fmla="*/ 0 h 698500"/>
                    <a:gd name="connsiteX1" fmla="*/ 698500 w 698500"/>
                    <a:gd name="connsiteY1" fmla="*/ 41275 h 698500"/>
                    <a:gd name="connsiteX2" fmla="*/ 590550 w 698500"/>
                    <a:gd name="connsiteY2" fmla="*/ 558800 h 698500"/>
                    <a:gd name="connsiteX3" fmla="*/ 25400 w 698500"/>
                    <a:gd name="connsiteY3" fmla="*/ 698500 h 698500"/>
                    <a:gd name="connsiteX4" fmla="*/ 0 w 698500"/>
                    <a:gd name="connsiteY4" fmla="*/ 657225 h 698500"/>
                    <a:gd name="connsiteX5" fmla="*/ 552450 w 698500"/>
                    <a:gd name="connsiteY5" fmla="*/ 523875 h 698500"/>
                    <a:gd name="connsiteX6" fmla="*/ 663575 w 698500"/>
                    <a:gd name="connsiteY6" fmla="*/ 0 h 698500"/>
                    <a:gd name="connsiteX0" fmla="*/ 663575 w 698500"/>
                    <a:gd name="connsiteY0" fmla="*/ 0 h 698500"/>
                    <a:gd name="connsiteX1" fmla="*/ 698500 w 698500"/>
                    <a:gd name="connsiteY1" fmla="*/ 41275 h 698500"/>
                    <a:gd name="connsiteX2" fmla="*/ 590550 w 698500"/>
                    <a:gd name="connsiteY2" fmla="*/ 558800 h 698500"/>
                    <a:gd name="connsiteX3" fmla="*/ 25400 w 698500"/>
                    <a:gd name="connsiteY3" fmla="*/ 698500 h 698500"/>
                    <a:gd name="connsiteX4" fmla="*/ 0 w 698500"/>
                    <a:gd name="connsiteY4" fmla="*/ 657225 h 698500"/>
                    <a:gd name="connsiteX5" fmla="*/ 552450 w 698500"/>
                    <a:gd name="connsiteY5" fmla="*/ 523875 h 698500"/>
                    <a:gd name="connsiteX6" fmla="*/ 663575 w 698500"/>
                    <a:gd name="connsiteY6" fmla="*/ 0 h 698500"/>
                    <a:gd name="connsiteX0" fmla="*/ 663575 w 698500"/>
                    <a:gd name="connsiteY0" fmla="*/ 0 h 698500"/>
                    <a:gd name="connsiteX1" fmla="*/ 698500 w 698500"/>
                    <a:gd name="connsiteY1" fmla="*/ 41275 h 698500"/>
                    <a:gd name="connsiteX2" fmla="*/ 590550 w 698500"/>
                    <a:gd name="connsiteY2" fmla="*/ 558800 h 698500"/>
                    <a:gd name="connsiteX3" fmla="*/ 25400 w 698500"/>
                    <a:gd name="connsiteY3" fmla="*/ 698500 h 698500"/>
                    <a:gd name="connsiteX4" fmla="*/ 0 w 698500"/>
                    <a:gd name="connsiteY4" fmla="*/ 657225 h 698500"/>
                    <a:gd name="connsiteX5" fmla="*/ 552450 w 698500"/>
                    <a:gd name="connsiteY5" fmla="*/ 523875 h 698500"/>
                    <a:gd name="connsiteX6" fmla="*/ 663575 w 698500"/>
                    <a:gd name="connsiteY6" fmla="*/ 0 h 698500"/>
                    <a:gd name="connsiteX0" fmla="*/ 663575 w 698500"/>
                    <a:gd name="connsiteY0" fmla="*/ 0 h 698500"/>
                    <a:gd name="connsiteX1" fmla="*/ 698500 w 698500"/>
                    <a:gd name="connsiteY1" fmla="*/ 41275 h 698500"/>
                    <a:gd name="connsiteX2" fmla="*/ 590550 w 698500"/>
                    <a:gd name="connsiteY2" fmla="*/ 558800 h 698500"/>
                    <a:gd name="connsiteX3" fmla="*/ 25400 w 698500"/>
                    <a:gd name="connsiteY3" fmla="*/ 698500 h 698500"/>
                    <a:gd name="connsiteX4" fmla="*/ 0 w 698500"/>
                    <a:gd name="connsiteY4" fmla="*/ 657225 h 698500"/>
                    <a:gd name="connsiteX5" fmla="*/ 552450 w 698500"/>
                    <a:gd name="connsiteY5" fmla="*/ 523875 h 698500"/>
                    <a:gd name="connsiteX6" fmla="*/ 663575 w 698500"/>
                    <a:gd name="connsiteY6" fmla="*/ 0 h 698500"/>
                    <a:gd name="connsiteX0" fmla="*/ 663575 w 698500"/>
                    <a:gd name="connsiteY0" fmla="*/ 0 h 698500"/>
                    <a:gd name="connsiteX1" fmla="*/ 698500 w 698500"/>
                    <a:gd name="connsiteY1" fmla="*/ 41275 h 698500"/>
                    <a:gd name="connsiteX2" fmla="*/ 590550 w 698500"/>
                    <a:gd name="connsiteY2" fmla="*/ 558800 h 698500"/>
                    <a:gd name="connsiteX3" fmla="*/ 25400 w 698500"/>
                    <a:gd name="connsiteY3" fmla="*/ 698500 h 698500"/>
                    <a:gd name="connsiteX4" fmla="*/ 0 w 698500"/>
                    <a:gd name="connsiteY4" fmla="*/ 657225 h 698500"/>
                    <a:gd name="connsiteX5" fmla="*/ 552450 w 698500"/>
                    <a:gd name="connsiteY5" fmla="*/ 523875 h 698500"/>
                    <a:gd name="connsiteX6" fmla="*/ 663575 w 698500"/>
                    <a:gd name="connsiteY6" fmla="*/ 0 h 698500"/>
                    <a:gd name="connsiteX0" fmla="*/ 663575 w 698500"/>
                    <a:gd name="connsiteY0" fmla="*/ 0 h 698500"/>
                    <a:gd name="connsiteX1" fmla="*/ 698500 w 698500"/>
                    <a:gd name="connsiteY1" fmla="*/ 41275 h 698500"/>
                    <a:gd name="connsiteX2" fmla="*/ 590550 w 698500"/>
                    <a:gd name="connsiteY2" fmla="*/ 558800 h 698500"/>
                    <a:gd name="connsiteX3" fmla="*/ 25400 w 698500"/>
                    <a:gd name="connsiteY3" fmla="*/ 698500 h 698500"/>
                    <a:gd name="connsiteX4" fmla="*/ 0 w 698500"/>
                    <a:gd name="connsiteY4" fmla="*/ 657225 h 698500"/>
                    <a:gd name="connsiteX5" fmla="*/ 552450 w 698500"/>
                    <a:gd name="connsiteY5" fmla="*/ 523875 h 698500"/>
                    <a:gd name="connsiteX6" fmla="*/ 663575 w 698500"/>
                    <a:gd name="connsiteY6" fmla="*/ 0 h 698500"/>
                    <a:gd name="connsiteX0" fmla="*/ 663575 w 698500"/>
                    <a:gd name="connsiteY0" fmla="*/ 0 h 698500"/>
                    <a:gd name="connsiteX1" fmla="*/ 698500 w 698500"/>
                    <a:gd name="connsiteY1" fmla="*/ 41275 h 698500"/>
                    <a:gd name="connsiteX2" fmla="*/ 590550 w 698500"/>
                    <a:gd name="connsiteY2" fmla="*/ 558800 h 698500"/>
                    <a:gd name="connsiteX3" fmla="*/ 25400 w 698500"/>
                    <a:gd name="connsiteY3" fmla="*/ 698500 h 698500"/>
                    <a:gd name="connsiteX4" fmla="*/ 0 w 698500"/>
                    <a:gd name="connsiteY4" fmla="*/ 657225 h 698500"/>
                    <a:gd name="connsiteX5" fmla="*/ 552450 w 698500"/>
                    <a:gd name="connsiteY5" fmla="*/ 523875 h 698500"/>
                    <a:gd name="connsiteX6" fmla="*/ 663575 w 698500"/>
                    <a:gd name="connsiteY6" fmla="*/ 0 h 698500"/>
                    <a:gd name="connsiteX0" fmla="*/ 663575 w 698500"/>
                    <a:gd name="connsiteY0" fmla="*/ 0 h 698500"/>
                    <a:gd name="connsiteX1" fmla="*/ 698500 w 698500"/>
                    <a:gd name="connsiteY1" fmla="*/ 41275 h 698500"/>
                    <a:gd name="connsiteX2" fmla="*/ 590550 w 698500"/>
                    <a:gd name="connsiteY2" fmla="*/ 558800 h 698500"/>
                    <a:gd name="connsiteX3" fmla="*/ 25400 w 698500"/>
                    <a:gd name="connsiteY3" fmla="*/ 698500 h 698500"/>
                    <a:gd name="connsiteX4" fmla="*/ 0 w 698500"/>
                    <a:gd name="connsiteY4" fmla="*/ 657225 h 698500"/>
                    <a:gd name="connsiteX5" fmla="*/ 552450 w 698500"/>
                    <a:gd name="connsiteY5" fmla="*/ 523875 h 698500"/>
                    <a:gd name="connsiteX6" fmla="*/ 663575 w 698500"/>
                    <a:gd name="connsiteY6" fmla="*/ 0 h 698500"/>
                    <a:gd name="connsiteX0" fmla="*/ 663575 w 698500"/>
                    <a:gd name="connsiteY0" fmla="*/ 0 h 698500"/>
                    <a:gd name="connsiteX1" fmla="*/ 698500 w 698500"/>
                    <a:gd name="connsiteY1" fmla="*/ 41275 h 698500"/>
                    <a:gd name="connsiteX2" fmla="*/ 590550 w 698500"/>
                    <a:gd name="connsiteY2" fmla="*/ 558800 h 698500"/>
                    <a:gd name="connsiteX3" fmla="*/ 25400 w 698500"/>
                    <a:gd name="connsiteY3" fmla="*/ 698500 h 698500"/>
                    <a:gd name="connsiteX4" fmla="*/ 0 w 698500"/>
                    <a:gd name="connsiteY4" fmla="*/ 657225 h 698500"/>
                    <a:gd name="connsiteX5" fmla="*/ 552450 w 698500"/>
                    <a:gd name="connsiteY5" fmla="*/ 523875 h 698500"/>
                    <a:gd name="connsiteX6" fmla="*/ 663575 w 698500"/>
                    <a:gd name="connsiteY6" fmla="*/ 0 h 698500"/>
                    <a:gd name="connsiteX0" fmla="*/ 663575 w 698500"/>
                    <a:gd name="connsiteY0" fmla="*/ 0 h 698500"/>
                    <a:gd name="connsiteX1" fmla="*/ 698500 w 698500"/>
                    <a:gd name="connsiteY1" fmla="*/ 41275 h 698500"/>
                    <a:gd name="connsiteX2" fmla="*/ 590550 w 698500"/>
                    <a:gd name="connsiteY2" fmla="*/ 558800 h 698500"/>
                    <a:gd name="connsiteX3" fmla="*/ 25400 w 698500"/>
                    <a:gd name="connsiteY3" fmla="*/ 698500 h 698500"/>
                    <a:gd name="connsiteX4" fmla="*/ 0 w 698500"/>
                    <a:gd name="connsiteY4" fmla="*/ 657225 h 698500"/>
                    <a:gd name="connsiteX5" fmla="*/ 552450 w 698500"/>
                    <a:gd name="connsiteY5" fmla="*/ 523875 h 698500"/>
                    <a:gd name="connsiteX6" fmla="*/ 663575 w 698500"/>
                    <a:gd name="connsiteY6" fmla="*/ 0 h 698500"/>
                    <a:gd name="connsiteX0" fmla="*/ 663575 w 698500"/>
                    <a:gd name="connsiteY0" fmla="*/ 0 h 698500"/>
                    <a:gd name="connsiteX1" fmla="*/ 698500 w 698500"/>
                    <a:gd name="connsiteY1" fmla="*/ 41275 h 698500"/>
                    <a:gd name="connsiteX2" fmla="*/ 590550 w 698500"/>
                    <a:gd name="connsiteY2" fmla="*/ 558800 h 698500"/>
                    <a:gd name="connsiteX3" fmla="*/ 25400 w 698500"/>
                    <a:gd name="connsiteY3" fmla="*/ 698500 h 698500"/>
                    <a:gd name="connsiteX4" fmla="*/ 0 w 698500"/>
                    <a:gd name="connsiteY4" fmla="*/ 657225 h 698500"/>
                    <a:gd name="connsiteX5" fmla="*/ 552450 w 698500"/>
                    <a:gd name="connsiteY5" fmla="*/ 523875 h 698500"/>
                    <a:gd name="connsiteX6" fmla="*/ 663575 w 698500"/>
                    <a:gd name="connsiteY6" fmla="*/ 0 h 698500"/>
                    <a:gd name="connsiteX0" fmla="*/ 663575 w 698500"/>
                    <a:gd name="connsiteY0" fmla="*/ 0 h 698500"/>
                    <a:gd name="connsiteX1" fmla="*/ 698500 w 698500"/>
                    <a:gd name="connsiteY1" fmla="*/ 41275 h 698500"/>
                    <a:gd name="connsiteX2" fmla="*/ 590550 w 698500"/>
                    <a:gd name="connsiteY2" fmla="*/ 558800 h 698500"/>
                    <a:gd name="connsiteX3" fmla="*/ 25400 w 698500"/>
                    <a:gd name="connsiteY3" fmla="*/ 698500 h 698500"/>
                    <a:gd name="connsiteX4" fmla="*/ 0 w 698500"/>
                    <a:gd name="connsiteY4" fmla="*/ 657225 h 698500"/>
                    <a:gd name="connsiteX5" fmla="*/ 552450 w 698500"/>
                    <a:gd name="connsiteY5" fmla="*/ 523875 h 698500"/>
                    <a:gd name="connsiteX6" fmla="*/ 663575 w 698500"/>
                    <a:gd name="connsiteY6" fmla="*/ 0 h 698500"/>
                    <a:gd name="connsiteX0" fmla="*/ 663575 w 698500"/>
                    <a:gd name="connsiteY0" fmla="*/ 0 h 698500"/>
                    <a:gd name="connsiteX1" fmla="*/ 698500 w 698500"/>
                    <a:gd name="connsiteY1" fmla="*/ 41275 h 698500"/>
                    <a:gd name="connsiteX2" fmla="*/ 590550 w 698500"/>
                    <a:gd name="connsiteY2" fmla="*/ 558800 h 698500"/>
                    <a:gd name="connsiteX3" fmla="*/ 25400 w 698500"/>
                    <a:gd name="connsiteY3" fmla="*/ 698500 h 698500"/>
                    <a:gd name="connsiteX4" fmla="*/ 0 w 698500"/>
                    <a:gd name="connsiteY4" fmla="*/ 657225 h 698500"/>
                    <a:gd name="connsiteX5" fmla="*/ 552450 w 698500"/>
                    <a:gd name="connsiteY5" fmla="*/ 523875 h 698500"/>
                    <a:gd name="connsiteX6" fmla="*/ 663575 w 698500"/>
                    <a:gd name="connsiteY6" fmla="*/ 0 h 698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8500" h="698500">
                      <a:moveTo>
                        <a:pt x="663575" y="0"/>
                      </a:moveTo>
                      <a:lnTo>
                        <a:pt x="698500" y="41275"/>
                      </a:lnTo>
                      <a:cubicBezTo>
                        <a:pt x="587904" y="150283"/>
                        <a:pt x="721783" y="458788"/>
                        <a:pt x="590550" y="558800"/>
                      </a:cubicBezTo>
                      <a:cubicBezTo>
                        <a:pt x="472017" y="722313"/>
                        <a:pt x="161925" y="590021"/>
                        <a:pt x="25400" y="698500"/>
                      </a:cubicBezTo>
                      <a:lnTo>
                        <a:pt x="0" y="657225"/>
                      </a:lnTo>
                      <a:cubicBezTo>
                        <a:pt x="164042" y="532871"/>
                        <a:pt x="429154" y="681037"/>
                        <a:pt x="552450" y="523875"/>
                      </a:cubicBezTo>
                      <a:cubicBezTo>
                        <a:pt x="663046" y="414338"/>
                        <a:pt x="531283" y="96308"/>
                        <a:pt x="663575" y="0"/>
                      </a:cubicBez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latin typeface="Source Sans Pro" panose="020B0503030403020204" pitchFamily="34" charset="0"/>
                    <a:ea typeface="Source Sans Pro" panose="020B0503030403020204" pitchFamily="34" charset="0"/>
                  </a:endParaRPr>
                </a:p>
              </p:txBody>
            </p:sp>
          </p:grpSp>
        </p:grpSp>
      </p:grpSp>
      <p:grpSp>
        <p:nvGrpSpPr>
          <p:cNvPr id="27" name="Group 26"/>
          <p:cNvGrpSpPr/>
          <p:nvPr/>
        </p:nvGrpSpPr>
        <p:grpSpPr>
          <a:xfrm>
            <a:off x="8955289" y="2687310"/>
            <a:ext cx="681283" cy="808995"/>
            <a:chOff x="-1338548" y="2774131"/>
            <a:chExt cx="1567384" cy="1861200"/>
          </a:xfrm>
          <a:effectLst/>
        </p:grpSpPr>
        <p:sp>
          <p:nvSpPr>
            <p:cNvPr id="65" name="Pie 64"/>
            <p:cNvSpPr/>
            <p:nvPr/>
          </p:nvSpPr>
          <p:spPr>
            <a:xfrm>
              <a:off x="-1012054" y="2774131"/>
              <a:ext cx="914400" cy="914400"/>
            </a:xfrm>
            <a:prstGeom prst="pie">
              <a:avLst>
                <a:gd name="adj1" fmla="val 0"/>
                <a:gd name="adj2" fmla="val 10824906"/>
              </a:avLst>
            </a:prstGeom>
            <a:solidFill>
              <a:sysClr val="windowText" lastClr="000000">
                <a:lumMod val="65000"/>
                <a:lumOff val="35000"/>
              </a:sysClr>
            </a:solidFill>
            <a:ln w="12700" cap="flat" cmpd="sng" algn="ctr">
              <a:solidFill>
                <a:sysClr val="windowText" lastClr="000000">
                  <a:lumMod val="65000"/>
                  <a:lumOff val="35000"/>
                </a:sysClr>
              </a:solidFill>
              <a:prstDash val="solid"/>
              <a:miter lim="800000"/>
            </a:ln>
            <a:effectLst/>
          </p:spPr>
          <p:txBody>
            <a:bodyPr rtlCol="0" anchor="ctr"/>
            <a:lstStyle/>
            <a:p>
              <a:pPr algn="ctr" defTabSz="844083" fontAlgn="auto">
                <a:spcBef>
                  <a:spcPts val="0"/>
                </a:spcBef>
                <a:spcAft>
                  <a:spcPts val="0"/>
                </a:spcAft>
                <a:defRPr/>
              </a:pPr>
              <a:endParaRPr lang="en-NZ" sz="1662" kern="0">
                <a:solidFill>
                  <a:prstClr val="black"/>
                </a:solidFill>
                <a:latin typeface="Source Sans Pro" panose="020B0503030403020204" pitchFamily="34" charset="0"/>
                <a:ea typeface="Source Sans Pro" panose="020B0503030403020204" pitchFamily="34" charset="0"/>
              </a:endParaRPr>
            </a:p>
          </p:txBody>
        </p:sp>
        <p:sp>
          <p:nvSpPr>
            <p:cNvPr id="66" name="Rectangle 65"/>
            <p:cNvSpPr/>
            <p:nvPr/>
          </p:nvSpPr>
          <p:spPr>
            <a:xfrm>
              <a:off x="-1020932" y="2774131"/>
              <a:ext cx="932155" cy="333374"/>
            </a:xfrm>
            <a:prstGeom prst="rect">
              <a:avLst/>
            </a:prstGeom>
            <a:solidFill>
              <a:sysClr val="windowText" lastClr="000000">
                <a:lumMod val="65000"/>
                <a:lumOff val="35000"/>
              </a:sysClr>
            </a:solidFill>
            <a:ln w="12700" cap="flat" cmpd="sng" algn="ctr">
              <a:solidFill>
                <a:sysClr val="windowText" lastClr="000000">
                  <a:lumMod val="65000"/>
                  <a:lumOff val="35000"/>
                </a:sysClr>
              </a:solidFill>
              <a:prstDash val="solid"/>
              <a:miter lim="800000"/>
            </a:ln>
            <a:effectLst/>
          </p:spPr>
          <p:txBody>
            <a:bodyPr rtlCol="0" anchor="ctr"/>
            <a:lstStyle/>
            <a:p>
              <a:pPr algn="ctr" defTabSz="844083" fontAlgn="auto">
                <a:spcBef>
                  <a:spcPts val="0"/>
                </a:spcBef>
                <a:spcAft>
                  <a:spcPts val="0"/>
                </a:spcAft>
                <a:defRPr/>
              </a:pPr>
              <a:endParaRPr lang="en-NZ" sz="1662" kern="0">
                <a:solidFill>
                  <a:prstClr val="white"/>
                </a:solidFill>
                <a:latin typeface="Source Sans Pro" panose="020B0503030403020204" pitchFamily="34" charset="0"/>
                <a:ea typeface="Source Sans Pro" panose="020B0503030403020204" pitchFamily="34" charset="0"/>
              </a:endParaRPr>
            </a:p>
          </p:txBody>
        </p:sp>
        <p:sp>
          <p:nvSpPr>
            <p:cNvPr id="67" name="Block Arc 66"/>
            <p:cNvSpPr/>
            <p:nvPr/>
          </p:nvSpPr>
          <p:spPr>
            <a:xfrm rot="1012159" flipV="1">
              <a:off x="-1012056" y="3159894"/>
              <a:ext cx="914400" cy="914400"/>
            </a:xfrm>
            <a:prstGeom prst="blockArc">
              <a:avLst>
                <a:gd name="adj1" fmla="val 12745653"/>
                <a:gd name="adj2" fmla="val 56575"/>
                <a:gd name="adj3" fmla="val 10672"/>
              </a:avLst>
            </a:prstGeom>
            <a:solidFill>
              <a:sysClr val="windowText" lastClr="000000">
                <a:lumMod val="65000"/>
                <a:lumOff val="35000"/>
              </a:sysClr>
            </a:solidFill>
            <a:ln w="12700" cap="flat" cmpd="sng" algn="ctr">
              <a:solidFill>
                <a:sysClr val="windowText" lastClr="000000">
                  <a:lumMod val="65000"/>
                  <a:lumOff val="35000"/>
                </a:sysClr>
              </a:solidFill>
              <a:prstDash val="solid"/>
              <a:miter lim="800000"/>
            </a:ln>
            <a:effectLst/>
          </p:spPr>
          <p:txBody>
            <a:bodyPr rtlCol="0" anchor="ctr"/>
            <a:lstStyle/>
            <a:p>
              <a:pPr algn="ctr" defTabSz="844083" fontAlgn="auto">
                <a:spcBef>
                  <a:spcPts val="0"/>
                </a:spcBef>
                <a:spcAft>
                  <a:spcPts val="0"/>
                </a:spcAft>
                <a:defRPr/>
              </a:pPr>
              <a:endParaRPr lang="en-NZ" sz="1662" kern="0">
                <a:solidFill>
                  <a:prstClr val="black"/>
                </a:solidFill>
                <a:latin typeface="Source Sans Pro" panose="020B0503030403020204" pitchFamily="34" charset="0"/>
                <a:ea typeface="Source Sans Pro" panose="020B0503030403020204" pitchFamily="34" charset="0"/>
              </a:endParaRPr>
            </a:p>
          </p:txBody>
        </p:sp>
        <p:sp>
          <p:nvSpPr>
            <p:cNvPr id="68" name="Block Arc 67"/>
            <p:cNvSpPr/>
            <p:nvPr/>
          </p:nvSpPr>
          <p:spPr>
            <a:xfrm rot="1012159" flipV="1">
              <a:off x="-1188999" y="3091202"/>
              <a:ext cx="1268286" cy="1268286"/>
            </a:xfrm>
            <a:prstGeom prst="blockArc">
              <a:avLst>
                <a:gd name="adj1" fmla="val 12745653"/>
                <a:gd name="adj2" fmla="val 49240"/>
                <a:gd name="adj3" fmla="val 7452"/>
              </a:avLst>
            </a:prstGeom>
            <a:solidFill>
              <a:sysClr val="windowText" lastClr="000000">
                <a:lumMod val="65000"/>
                <a:lumOff val="35000"/>
              </a:sysClr>
            </a:solidFill>
            <a:ln w="12700" cap="flat" cmpd="sng" algn="ctr">
              <a:solidFill>
                <a:sysClr val="windowText" lastClr="000000">
                  <a:lumMod val="65000"/>
                  <a:lumOff val="35000"/>
                </a:sysClr>
              </a:solidFill>
              <a:prstDash val="solid"/>
              <a:miter lim="800000"/>
            </a:ln>
            <a:effectLst/>
          </p:spPr>
          <p:txBody>
            <a:bodyPr rtlCol="0" anchor="ctr"/>
            <a:lstStyle/>
            <a:p>
              <a:pPr algn="ctr" defTabSz="844083" fontAlgn="auto">
                <a:spcBef>
                  <a:spcPts val="0"/>
                </a:spcBef>
                <a:spcAft>
                  <a:spcPts val="0"/>
                </a:spcAft>
                <a:defRPr/>
              </a:pPr>
              <a:endParaRPr lang="en-NZ" sz="1662" kern="0">
                <a:solidFill>
                  <a:prstClr val="black"/>
                </a:solidFill>
                <a:latin typeface="Source Sans Pro" panose="020B0503030403020204" pitchFamily="34" charset="0"/>
                <a:ea typeface="Source Sans Pro" panose="020B0503030403020204" pitchFamily="34" charset="0"/>
              </a:endParaRPr>
            </a:p>
          </p:txBody>
        </p:sp>
        <p:sp>
          <p:nvSpPr>
            <p:cNvPr id="69" name="Block Arc 68"/>
            <p:cNvSpPr/>
            <p:nvPr/>
          </p:nvSpPr>
          <p:spPr>
            <a:xfrm rot="1012159" flipV="1">
              <a:off x="-1338548" y="3067947"/>
              <a:ext cx="1567384" cy="1567384"/>
            </a:xfrm>
            <a:prstGeom prst="blockArc">
              <a:avLst>
                <a:gd name="adj1" fmla="val 12745653"/>
                <a:gd name="adj2" fmla="val 85783"/>
                <a:gd name="adj3" fmla="val 5816"/>
              </a:avLst>
            </a:prstGeom>
            <a:solidFill>
              <a:sysClr val="windowText" lastClr="000000">
                <a:lumMod val="65000"/>
                <a:lumOff val="35000"/>
              </a:sysClr>
            </a:solidFill>
            <a:ln w="12700" cap="flat" cmpd="sng" algn="ctr">
              <a:solidFill>
                <a:sysClr val="windowText" lastClr="000000">
                  <a:lumMod val="65000"/>
                  <a:lumOff val="35000"/>
                </a:sysClr>
              </a:solidFill>
              <a:prstDash val="solid"/>
              <a:miter lim="800000"/>
            </a:ln>
            <a:effectLst/>
          </p:spPr>
          <p:txBody>
            <a:bodyPr rtlCol="0" anchor="ctr"/>
            <a:lstStyle/>
            <a:p>
              <a:pPr algn="ctr" defTabSz="844083" fontAlgn="auto">
                <a:spcBef>
                  <a:spcPts val="0"/>
                </a:spcBef>
                <a:spcAft>
                  <a:spcPts val="0"/>
                </a:spcAft>
                <a:defRPr/>
              </a:pPr>
              <a:endParaRPr lang="en-NZ" sz="1662" kern="0">
                <a:solidFill>
                  <a:prstClr val="black"/>
                </a:solidFill>
                <a:latin typeface="Source Sans Pro" panose="020B0503030403020204" pitchFamily="34" charset="0"/>
                <a:ea typeface="Source Sans Pro" panose="020B0503030403020204" pitchFamily="34" charset="0"/>
              </a:endParaRPr>
            </a:p>
          </p:txBody>
        </p:sp>
      </p:grpSp>
      <p:sp>
        <p:nvSpPr>
          <p:cNvPr id="28" name="TextBox 27"/>
          <p:cNvSpPr txBox="1"/>
          <p:nvPr/>
        </p:nvSpPr>
        <p:spPr>
          <a:xfrm>
            <a:off x="6847062" y="2274526"/>
            <a:ext cx="864000" cy="307777"/>
          </a:xfrm>
          <a:prstGeom prst="rect">
            <a:avLst/>
          </a:prstGeom>
          <a:solidFill>
            <a:srgbClr val="F68B1F"/>
          </a:solidFill>
        </p:spPr>
        <p:txBody>
          <a:bodyPr wrap="none" rtlCol="0">
            <a:noAutofit/>
          </a:bodyPr>
          <a:lstStyle/>
          <a:p>
            <a:pPr algn="ctr"/>
            <a:r>
              <a:rPr lang="en-NZ" sz="1400" b="1" dirty="0" smtClean="0">
                <a:solidFill>
                  <a:schemeClr val="bg1"/>
                </a:solidFill>
                <a:latin typeface="Source Sans Pro" panose="020B0503030403020204" pitchFamily="34" charset="0"/>
                <a:ea typeface="Source Sans Pro" panose="020B0503030403020204" pitchFamily="34" charset="0"/>
              </a:rPr>
              <a:t>Genomic</a:t>
            </a:r>
            <a:endParaRPr lang="en-NZ" sz="1400" b="1" dirty="0">
              <a:solidFill>
                <a:schemeClr val="bg1"/>
              </a:solidFill>
              <a:latin typeface="Source Sans Pro" panose="020B0503030403020204" pitchFamily="34" charset="0"/>
              <a:ea typeface="Source Sans Pro" panose="020B0503030403020204" pitchFamily="34" charset="0"/>
            </a:endParaRPr>
          </a:p>
        </p:txBody>
      </p:sp>
      <p:sp>
        <p:nvSpPr>
          <p:cNvPr id="29" name="TextBox 28"/>
          <p:cNvSpPr txBox="1"/>
          <p:nvPr/>
        </p:nvSpPr>
        <p:spPr>
          <a:xfrm>
            <a:off x="7865929" y="2274526"/>
            <a:ext cx="864000" cy="307777"/>
          </a:xfrm>
          <a:prstGeom prst="rect">
            <a:avLst/>
          </a:prstGeom>
          <a:solidFill>
            <a:srgbClr val="F68B1F"/>
          </a:solidFill>
        </p:spPr>
        <p:txBody>
          <a:bodyPr wrap="none" rtlCol="0">
            <a:noAutofit/>
          </a:bodyPr>
          <a:lstStyle/>
          <a:p>
            <a:pPr algn="ctr"/>
            <a:r>
              <a:rPr lang="en-NZ" sz="1400" b="1" dirty="0" smtClean="0">
                <a:solidFill>
                  <a:schemeClr val="bg1"/>
                </a:solidFill>
                <a:latin typeface="Source Sans Pro" panose="020B0503030403020204" pitchFamily="34" charset="0"/>
                <a:ea typeface="Source Sans Pro" panose="020B0503030403020204" pitchFamily="34" charset="0"/>
              </a:rPr>
              <a:t>Wearables</a:t>
            </a:r>
            <a:endParaRPr lang="en-NZ" sz="1400" b="1" dirty="0">
              <a:solidFill>
                <a:schemeClr val="bg1"/>
              </a:solidFill>
              <a:latin typeface="Source Sans Pro" panose="020B0503030403020204" pitchFamily="34" charset="0"/>
              <a:ea typeface="Source Sans Pro" panose="020B0503030403020204" pitchFamily="34" charset="0"/>
            </a:endParaRPr>
          </a:p>
        </p:txBody>
      </p:sp>
      <p:sp>
        <p:nvSpPr>
          <p:cNvPr id="30" name="TextBox 29"/>
          <p:cNvSpPr txBox="1"/>
          <p:nvPr/>
        </p:nvSpPr>
        <p:spPr>
          <a:xfrm>
            <a:off x="8866727" y="2274526"/>
            <a:ext cx="864000" cy="307777"/>
          </a:xfrm>
          <a:prstGeom prst="rect">
            <a:avLst/>
          </a:prstGeom>
          <a:solidFill>
            <a:srgbClr val="F68B1F"/>
          </a:solidFill>
        </p:spPr>
        <p:txBody>
          <a:bodyPr wrap="none" rtlCol="0">
            <a:noAutofit/>
          </a:bodyPr>
          <a:lstStyle/>
          <a:p>
            <a:pPr algn="ctr"/>
            <a:r>
              <a:rPr lang="en-NZ" sz="1400" b="1" dirty="0" smtClean="0">
                <a:solidFill>
                  <a:schemeClr val="bg1"/>
                </a:solidFill>
                <a:latin typeface="Source Sans Pro" panose="020B0503030403020204" pitchFamily="34" charset="0"/>
                <a:ea typeface="Source Sans Pro" panose="020B0503030403020204" pitchFamily="34" charset="0"/>
              </a:rPr>
              <a:t>Sensors</a:t>
            </a:r>
            <a:endParaRPr lang="en-NZ" sz="1400" b="1" dirty="0">
              <a:solidFill>
                <a:schemeClr val="bg1"/>
              </a:solidFill>
              <a:latin typeface="Source Sans Pro" panose="020B0503030403020204" pitchFamily="34" charset="0"/>
              <a:ea typeface="Source Sans Pro" panose="020B0503030403020204" pitchFamily="34" charset="0"/>
            </a:endParaRPr>
          </a:p>
        </p:txBody>
      </p:sp>
      <p:sp>
        <p:nvSpPr>
          <p:cNvPr id="31" name="TextBox 30"/>
          <p:cNvSpPr txBox="1"/>
          <p:nvPr/>
        </p:nvSpPr>
        <p:spPr>
          <a:xfrm>
            <a:off x="9794952" y="2274526"/>
            <a:ext cx="864000" cy="307777"/>
          </a:xfrm>
          <a:prstGeom prst="rect">
            <a:avLst/>
          </a:prstGeom>
          <a:solidFill>
            <a:srgbClr val="F68B1F"/>
          </a:solidFill>
        </p:spPr>
        <p:txBody>
          <a:bodyPr wrap="none" rtlCol="0">
            <a:noAutofit/>
          </a:bodyPr>
          <a:lstStyle/>
          <a:p>
            <a:pPr algn="ctr"/>
            <a:r>
              <a:rPr lang="en-NZ" sz="1400" b="1" dirty="0" smtClean="0">
                <a:solidFill>
                  <a:schemeClr val="bg1"/>
                </a:solidFill>
                <a:latin typeface="Source Sans Pro" panose="020B0503030403020204" pitchFamily="34" charset="0"/>
                <a:ea typeface="Source Sans Pro" panose="020B0503030403020204" pitchFamily="34" charset="0"/>
              </a:rPr>
              <a:t>Social</a:t>
            </a:r>
            <a:endParaRPr lang="en-NZ" sz="1400" b="1" dirty="0">
              <a:solidFill>
                <a:schemeClr val="bg1"/>
              </a:solidFill>
              <a:latin typeface="Source Sans Pro" panose="020B0503030403020204" pitchFamily="34" charset="0"/>
              <a:ea typeface="Source Sans Pro" panose="020B0503030403020204" pitchFamily="34" charset="0"/>
            </a:endParaRPr>
          </a:p>
        </p:txBody>
      </p:sp>
      <p:cxnSp>
        <p:nvCxnSpPr>
          <p:cNvPr id="32" name="Elbow Connector 31"/>
          <p:cNvCxnSpPr>
            <a:stCxn id="13" idx="2"/>
            <a:endCxn id="15" idx="0"/>
          </p:cNvCxnSpPr>
          <p:nvPr/>
        </p:nvCxnSpPr>
        <p:spPr>
          <a:xfrm rot="16200000" flipH="1">
            <a:off x="3442570" y="1991507"/>
            <a:ext cx="508953" cy="836879"/>
          </a:xfrm>
          <a:prstGeom prst="bentConnector3">
            <a:avLst>
              <a:gd name="adj1" fmla="val 50000"/>
            </a:avLst>
          </a:prstGeom>
          <a:ln w="28575">
            <a:solidFill>
              <a:srgbClr val="FFC58A"/>
            </a:solidFill>
            <a:tailEnd type="triangle"/>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5005524" y="5794471"/>
            <a:ext cx="3324397" cy="253916"/>
          </a:xfrm>
          <a:prstGeom prst="rect">
            <a:avLst/>
          </a:prstGeom>
          <a:noFill/>
        </p:spPr>
        <p:txBody>
          <a:bodyPr wrap="square" rtlCol="0">
            <a:spAutoFit/>
          </a:bodyPr>
          <a:lstStyle/>
          <a:p>
            <a:r>
              <a:rPr lang="en-NZ" sz="1050" dirty="0" smtClean="0">
                <a:latin typeface="Source Sans Pro" panose="020B0503030403020204" pitchFamily="34" charset="0"/>
                <a:ea typeface="Source Sans Pro" panose="020B0503030403020204" pitchFamily="34" charset="0"/>
              </a:rPr>
              <a:t>Data linkage by explicit consent/preference</a:t>
            </a:r>
            <a:endParaRPr lang="en-NZ" sz="1050" dirty="0">
              <a:latin typeface="Source Sans Pro" panose="020B0503030403020204" pitchFamily="34" charset="0"/>
              <a:ea typeface="Source Sans Pro" panose="020B0503030403020204" pitchFamily="34" charset="0"/>
            </a:endParaRPr>
          </a:p>
        </p:txBody>
      </p:sp>
      <p:cxnSp>
        <p:nvCxnSpPr>
          <p:cNvPr id="34" name="Elbow Connector 33"/>
          <p:cNvCxnSpPr>
            <a:stCxn id="16" idx="1"/>
          </p:cNvCxnSpPr>
          <p:nvPr/>
        </p:nvCxnSpPr>
        <p:spPr>
          <a:xfrm rot="10800000" flipV="1">
            <a:off x="1185052" y="4113028"/>
            <a:ext cx="324800" cy="2178118"/>
          </a:xfrm>
          <a:prstGeom prst="bentConnector2">
            <a:avLst/>
          </a:prstGeom>
          <a:ln w="6350">
            <a:solidFill>
              <a:srgbClr val="FFC58A"/>
            </a:solidFill>
            <a:tailEnd type="triangle"/>
          </a:ln>
        </p:spPr>
        <p:style>
          <a:lnRef idx="1">
            <a:schemeClr val="accent1"/>
          </a:lnRef>
          <a:fillRef idx="0">
            <a:schemeClr val="accent1"/>
          </a:fillRef>
          <a:effectRef idx="0">
            <a:schemeClr val="accent1"/>
          </a:effectRef>
          <a:fontRef idx="minor">
            <a:schemeClr val="tx1"/>
          </a:fontRef>
        </p:style>
      </p:cxnSp>
      <p:cxnSp>
        <p:nvCxnSpPr>
          <p:cNvPr id="35" name="Elbow Connector 34"/>
          <p:cNvCxnSpPr>
            <a:stCxn id="15" idx="2"/>
            <a:endCxn id="41" idx="0"/>
          </p:cNvCxnSpPr>
          <p:nvPr/>
        </p:nvCxnSpPr>
        <p:spPr>
          <a:xfrm rot="5400000">
            <a:off x="1405550" y="3313580"/>
            <a:ext cx="2629005" cy="2790870"/>
          </a:xfrm>
          <a:prstGeom prst="bentConnector3">
            <a:avLst>
              <a:gd name="adj1" fmla="val 7490"/>
            </a:avLst>
          </a:prstGeom>
          <a:ln w="6350">
            <a:solidFill>
              <a:srgbClr val="FFC58A"/>
            </a:solidFill>
            <a:tailEnd type="triangle"/>
          </a:ln>
        </p:spPr>
        <p:style>
          <a:lnRef idx="1">
            <a:schemeClr val="accent1"/>
          </a:lnRef>
          <a:fillRef idx="0">
            <a:schemeClr val="accent1"/>
          </a:fillRef>
          <a:effectRef idx="0">
            <a:schemeClr val="accent1"/>
          </a:effectRef>
          <a:fontRef idx="minor">
            <a:schemeClr val="tx1"/>
          </a:fontRef>
        </p:style>
      </p:cxnSp>
      <p:sp>
        <p:nvSpPr>
          <p:cNvPr id="36" name="Rectangle 35"/>
          <p:cNvSpPr/>
          <p:nvPr/>
        </p:nvSpPr>
        <p:spPr>
          <a:xfrm>
            <a:off x="1004649" y="6023520"/>
            <a:ext cx="10114823" cy="498653"/>
          </a:xfrm>
          <a:prstGeom prst="rect">
            <a:avLst/>
          </a:prstGeom>
          <a:solidFill>
            <a:srgbClr val="1F3B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b="1" dirty="0" smtClean="0">
                <a:latin typeface="Source Sans Pro" panose="020B0503030403020204" pitchFamily="34" charset="0"/>
                <a:ea typeface="Source Sans Pro" panose="020B0503030403020204" pitchFamily="34" charset="0"/>
              </a:rPr>
              <a:t>Ministry of Health</a:t>
            </a:r>
          </a:p>
        </p:txBody>
      </p:sp>
      <p:cxnSp>
        <p:nvCxnSpPr>
          <p:cNvPr id="37" name="Elbow Connector 36"/>
          <p:cNvCxnSpPr>
            <a:stCxn id="13" idx="2"/>
            <a:endCxn id="16" idx="0"/>
          </p:cNvCxnSpPr>
          <p:nvPr/>
        </p:nvCxnSpPr>
        <p:spPr>
          <a:xfrm rot="5400000">
            <a:off x="2210184" y="2679560"/>
            <a:ext cx="1592514" cy="544335"/>
          </a:xfrm>
          <a:prstGeom prst="bentConnector3">
            <a:avLst>
              <a:gd name="adj1" fmla="val 16380"/>
            </a:avLst>
          </a:prstGeom>
          <a:ln w="28575">
            <a:solidFill>
              <a:srgbClr val="FFC58A"/>
            </a:solidFill>
            <a:tailEnd type="triangle"/>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a:off x="5558835" y="5366318"/>
            <a:ext cx="1545276" cy="409686"/>
            <a:chOff x="1385282" y="-1107440"/>
            <a:chExt cx="1467613" cy="342074"/>
          </a:xfrm>
        </p:grpSpPr>
        <p:sp>
          <p:nvSpPr>
            <p:cNvPr id="63" name="Pentagon 62"/>
            <p:cNvSpPr/>
            <p:nvPr/>
          </p:nvSpPr>
          <p:spPr>
            <a:xfrm>
              <a:off x="1874487" y="-1107440"/>
              <a:ext cx="978408" cy="342074"/>
            </a:xfrm>
            <a:prstGeom prst="homePlate">
              <a:avLst/>
            </a:prstGeom>
            <a:solidFill>
              <a:srgbClr val="FFC5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b="1" dirty="0" smtClean="0">
                <a:latin typeface="Source Sans Pro" panose="020B0503030403020204" pitchFamily="34" charset="0"/>
                <a:ea typeface="Source Sans Pro" panose="020B0503030403020204" pitchFamily="34" charset="0"/>
              </a:endParaRPr>
            </a:p>
          </p:txBody>
        </p:sp>
        <p:sp>
          <p:nvSpPr>
            <p:cNvPr id="64" name="Pentagon 63"/>
            <p:cNvSpPr/>
            <p:nvPr/>
          </p:nvSpPr>
          <p:spPr>
            <a:xfrm flipH="1">
              <a:off x="1385282" y="-1107440"/>
              <a:ext cx="978408" cy="342074"/>
            </a:xfrm>
            <a:prstGeom prst="homePlate">
              <a:avLst/>
            </a:prstGeom>
            <a:solidFill>
              <a:srgbClr val="FFC5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b="1" dirty="0" smtClean="0">
                <a:latin typeface="Source Sans Pro" panose="020B0503030403020204" pitchFamily="34" charset="0"/>
                <a:ea typeface="Source Sans Pro" panose="020B0503030403020204" pitchFamily="34" charset="0"/>
              </a:endParaRPr>
            </a:p>
          </p:txBody>
        </p:sp>
      </p:grpSp>
      <p:grpSp>
        <p:nvGrpSpPr>
          <p:cNvPr id="39" name="Group 38"/>
          <p:cNvGrpSpPr/>
          <p:nvPr/>
        </p:nvGrpSpPr>
        <p:grpSpPr>
          <a:xfrm>
            <a:off x="5257883" y="1485176"/>
            <a:ext cx="1545275" cy="580422"/>
            <a:chOff x="1329311" y="-1107440"/>
            <a:chExt cx="1467612" cy="484632"/>
          </a:xfrm>
        </p:grpSpPr>
        <p:sp>
          <p:nvSpPr>
            <p:cNvPr id="61" name="Pentagon 60"/>
            <p:cNvSpPr/>
            <p:nvPr/>
          </p:nvSpPr>
          <p:spPr>
            <a:xfrm>
              <a:off x="1818515" y="-1107440"/>
              <a:ext cx="978408" cy="484632"/>
            </a:xfrm>
            <a:prstGeom prst="homePlate">
              <a:avLst/>
            </a:prstGeom>
            <a:solidFill>
              <a:srgbClr val="FFC5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b="1" dirty="0" smtClean="0">
                <a:latin typeface="Source Sans Pro" panose="020B0503030403020204" pitchFamily="34" charset="0"/>
                <a:ea typeface="Source Sans Pro" panose="020B0503030403020204" pitchFamily="34" charset="0"/>
              </a:endParaRPr>
            </a:p>
          </p:txBody>
        </p:sp>
        <p:sp>
          <p:nvSpPr>
            <p:cNvPr id="62" name="Pentagon 61"/>
            <p:cNvSpPr/>
            <p:nvPr/>
          </p:nvSpPr>
          <p:spPr>
            <a:xfrm flipH="1">
              <a:off x="1329311" y="-1107440"/>
              <a:ext cx="978408" cy="484632"/>
            </a:xfrm>
            <a:prstGeom prst="homePlate">
              <a:avLst/>
            </a:prstGeom>
            <a:solidFill>
              <a:srgbClr val="FFC5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b="1" dirty="0" smtClean="0">
                <a:latin typeface="Source Sans Pro" panose="020B0503030403020204" pitchFamily="34" charset="0"/>
                <a:ea typeface="Source Sans Pro" panose="020B0503030403020204" pitchFamily="34" charset="0"/>
              </a:endParaRPr>
            </a:p>
          </p:txBody>
        </p:sp>
      </p:grpSp>
      <p:grpSp>
        <p:nvGrpSpPr>
          <p:cNvPr id="40" name="Group 39"/>
          <p:cNvGrpSpPr/>
          <p:nvPr/>
        </p:nvGrpSpPr>
        <p:grpSpPr>
          <a:xfrm>
            <a:off x="5681214" y="1086922"/>
            <a:ext cx="827358" cy="1313313"/>
            <a:chOff x="5329169" y="4671667"/>
            <a:chExt cx="727126" cy="1154209"/>
          </a:xfrm>
        </p:grpSpPr>
        <p:grpSp>
          <p:nvGrpSpPr>
            <p:cNvPr id="51" name="Group 50"/>
            <p:cNvGrpSpPr/>
            <p:nvPr/>
          </p:nvGrpSpPr>
          <p:grpSpPr>
            <a:xfrm>
              <a:off x="5329169" y="4671667"/>
              <a:ext cx="727126" cy="1154209"/>
              <a:chOff x="5329169" y="4671667"/>
              <a:chExt cx="727126" cy="1154209"/>
            </a:xfrm>
          </p:grpSpPr>
          <p:sp>
            <p:nvSpPr>
              <p:cNvPr id="53" name="Rounded Rectangle 52"/>
              <p:cNvSpPr/>
              <p:nvPr/>
            </p:nvSpPr>
            <p:spPr>
              <a:xfrm>
                <a:off x="5423135" y="4671667"/>
                <a:ext cx="346135" cy="710043"/>
              </a:xfrm>
              <a:prstGeom prst="roundRect">
                <a:avLst>
                  <a:gd name="adj" fmla="val 8940"/>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b="1" dirty="0" smtClean="0">
                  <a:latin typeface="Source Sans Pro" panose="020B0503030403020204" pitchFamily="34" charset="0"/>
                  <a:ea typeface="Source Sans Pro" panose="020B0503030403020204" pitchFamily="34" charset="0"/>
                </a:endParaRPr>
              </a:p>
            </p:txBody>
          </p:sp>
          <p:sp>
            <p:nvSpPr>
              <p:cNvPr id="54" name="Rounded Rectangle 53"/>
              <p:cNvSpPr/>
              <p:nvPr/>
            </p:nvSpPr>
            <p:spPr>
              <a:xfrm>
                <a:off x="5450998" y="4711300"/>
                <a:ext cx="293624" cy="594908"/>
              </a:xfrm>
              <a:prstGeom prst="roundRect">
                <a:avLst>
                  <a:gd name="adj" fmla="val 894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b="1" dirty="0" smtClean="0">
                  <a:latin typeface="Source Sans Pro" panose="020B0503030403020204" pitchFamily="34" charset="0"/>
                  <a:ea typeface="Source Sans Pro" panose="020B0503030403020204" pitchFamily="34" charset="0"/>
                </a:endParaRPr>
              </a:p>
            </p:txBody>
          </p:sp>
          <p:sp>
            <p:nvSpPr>
              <p:cNvPr id="55" name="Freeform 54"/>
              <p:cNvSpPr/>
              <p:nvPr/>
            </p:nvSpPr>
            <p:spPr>
              <a:xfrm>
                <a:off x="5449408" y="4810949"/>
                <a:ext cx="457997" cy="775454"/>
              </a:xfrm>
              <a:custGeom>
                <a:avLst/>
                <a:gdLst>
                  <a:gd name="connsiteX0" fmla="*/ 1136073 w 1634836"/>
                  <a:gd name="connsiteY0" fmla="*/ 46182 h 2724727"/>
                  <a:gd name="connsiteX1" fmla="*/ 1154545 w 1634836"/>
                  <a:gd name="connsiteY1" fmla="*/ 1810327 h 2724727"/>
                  <a:gd name="connsiteX2" fmla="*/ 1016000 w 1634836"/>
                  <a:gd name="connsiteY2" fmla="*/ 1948873 h 2724727"/>
                  <a:gd name="connsiteX3" fmla="*/ 0 w 1634836"/>
                  <a:gd name="connsiteY3" fmla="*/ 1976582 h 2724727"/>
                  <a:gd name="connsiteX4" fmla="*/ 628073 w 1634836"/>
                  <a:gd name="connsiteY4" fmla="*/ 2419927 h 2724727"/>
                  <a:gd name="connsiteX5" fmla="*/ 831273 w 1634836"/>
                  <a:gd name="connsiteY5" fmla="*/ 2724727 h 2724727"/>
                  <a:gd name="connsiteX6" fmla="*/ 1597891 w 1634836"/>
                  <a:gd name="connsiteY6" fmla="*/ 2050473 h 2724727"/>
                  <a:gd name="connsiteX7" fmla="*/ 1477818 w 1634836"/>
                  <a:gd name="connsiteY7" fmla="*/ 1930400 h 2724727"/>
                  <a:gd name="connsiteX8" fmla="*/ 1634836 w 1634836"/>
                  <a:gd name="connsiteY8" fmla="*/ 1191491 h 2724727"/>
                  <a:gd name="connsiteX9" fmla="*/ 1634836 w 1634836"/>
                  <a:gd name="connsiteY9" fmla="*/ 969818 h 2724727"/>
                  <a:gd name="connsiteX10" fmla="*/ 1422400 w 1634836"/>
                  <a:gd name="connsiteY10" fmla="*/ 0 h 2724727"/>
                  <a:gd name="connsiteX11" fmla="*/ 1136073 w 1634836"/>
                  <a:gd name="connsiteY11" fmla="*/ 46182 h 2724727"/>
                  <a:gd name="connsiteX0" fmla="*/ 1136073 w 1634836"/>
                  <a:gd name="connsiteY0" fmla="*/ 194585 h 2873130"/>
                  <a:gd name="connsiteX1" fmla="*/ 1154545 w 1634836"/>
                  <a:gd name="connsiteY1" fmla="*/ 1958730 h 2873130"/>
                  <a:gd name="connsiteX2" fmla="*/ 1016000 w 1634836"/>
                  <a:gd name="connsiteY2" fmla="*/ 2097276 h 2873130"/>
                  <a:gd name="connsiteX3" fmla="*/ 0 w 1634836"/>
                  <a:gd name="connsiteY3" fmla="*/ 2124985 h 2873130"/>
                  <a:gd name="connsiteX4" fmla="*/ 628073 w 1634836"/>
                  <a:gd name="connsiteY4" fmla="*/ 2568330 h 2873130"/>
                  <a:gd name="connsiteX5" fmla="*/ 831273 w 1634836"/>
                  <a:gd name="connsiteY5" fmla="*/ 2873130 h 2873130"/>
                  <a:gd name="connsiteX6" fmla="*/ 1597891 w 1634836"/>
                  <a:gd name="connsiteY6" fmla="*/ 2198876 h 2873130"/>
                  <a:gd name="connsiteX7" fmla="*/ 1477818 w 1634836"/>
                  <a:gd name="connsiteY7" fmla="*/ 2078803 h 2873130"/>
                  <a:gd name="connsiteX8" fmla="*/ 1634836 w 1634836"/>
                  <a:gd name="connsiteY8" fmla="*/ 1339894 h 2873130"/>
                  <a:gd name="connsiteX9" fmla="*/ 1634836 w 1634836"/>
                  <a:gd name="connsiteY9" fmla="*/ 1118221 h 2873130"/>
                  <a:gd name="connsiteX10" fmla="*/ 1422400 w 1634836"/>
                  <a:gd name="connsiteY10" fmla="*/ 148403 h 2873130"/>
                  <a:gd name="connsiteX11" fmla="*/ 1136073 w 1634836"/>
                  <a:gd name="connsiteY11" fmla="*/ 194585 h 2873130"/>
                  <a:gd name="connsiteX0" fmla="*/ 1136073 w 1634836"/>
                  <a:gd name="connsiteY0" fmla="*/ 173182 h 2851727"/>
                  <a:gd name="connsiteX1" fmla="*/ 1154545 w 1634836"/>
                  <a:gd name="connsiteY1" fmla="*/ 1937327 h 2851727"/>
                  <a:gd name="connsiteX2" fmla="*/ 1016000 w 1634836"/>
                  <a:gd name="connsiteY2" fmla="*/ 2075873 h 2851727"/>
                  <a:gd name="connsiteX3" fmla="*/ 0 w 1634836"/>
                  <a:gd name="connsiteY3" fmla="*/ 2103582 h 2851727"/>
                  <a:gd name="connsiteX4" fmla="*/ 628073 w 1634836"/>
                  <a:gd name="connsiteY4" fmla="*/ 2546927 h 2851727"/>
                  <a:gd name="connsiteX5" fmla="*/ 831273 w 1634836"/>
                  <a:gd name="connsiteY5" fmla="*/ 2851727 h 2851727"/>
                  <a:gd name="connsiteX6" fmla="*/ 1597891 w 1634836"/>
                  <a:gd name="connsiteY6" fmla="*/ 2177473 h 2851727"/>
                  <a:gd name="connsiteX7" fmla="*/ 1477818 w 1634836"/>
                  <a:gd name="connsiteY7" fmla="*/ 2057400 h 2851727"/>
                  <a:gd name="connsiteX8" fmla="*/ 1634836 w 1634836"/>
                  <a:gd name="connsiteY8" fmla="*/ 1318491 h 2851727"/>
                  <a:gd name="connsiteX9" fmla="*/ 1634836 w 1634836"/>
                  <a:gd name="connsiteY9" fmla="*/ 1096818 h 2851727"/>
                  <a:gd name="connsiteX10" fmla="*/ 1422400 w 1634836"/>
                  <a:gd name="connsiteY10" fmla="*/ 127000 h 2851727"/>
                  <a:gd name="connsiteX11" fmla="*/ 1136073 w 1634836"/>
                  <a:gd name="connsiteY11" fmla="*/ 173182 h 2851727"/>
                  <a:gd name="connsiteX0" fmla="*/ 1136073 w 1658055"/>
                  <a:gd name="connsiteY0" fmla="*/ 173182 h 2851727"/>
                  <a:gd name="connsiteX1" fmla="*/ 1154545 w 1658055"/>
                  <a:gd name="connsiteY1" fmla="*/ 1937327 h 2851727"/>
                  <a:gd name="connsiteX2" fmla="*/ 1016000 w 1658055"/>
                  <a:gd name="connsiteY2" fmla="*/ 2075873 h 2851727"/>
                  <a:gd name="connsiteX3" fmla="*/ 0 w 1658055"/>
                  <a:gd name="connsiteY3" fmla="*/ 2103582 h 2851727"/>
                  <a:gd name="connsiteX4" fmla="*/ 628073 w 1658055"/>
                  <a:gd name="connsiteY4" fmla="*/ 2546927 h 2851727"/>
                  <a:gd name="connsiteX5" fmla="*/ 831273 w 1658055"/>
                  <a:gd name="connsiteY5" fmla="*/ 2851727 h 2851727"/>
                  <a:gd name="connsiteX6" fmla="*/ 1597891 w 1658055"/>
                  <a:gd name="connsiteY6" fmla="*/ 2177473 h 2851727"/>
                  <a:gd name="connsiteX7" fmla="*/ 1477818 w 1658055"/>
                  <a:gd name="connsiteY7" fmla="*/ 2057400 h 2851727"/>
                  <a:gd name="connsiteX8" fmla="*/ 1634836 w 1658055"/>
                  <a:gd name="connsiteY8" fmla="*/ 1318491 h 2851727"/>
                  <a:gd name="connsiteX9" fmla="*/ 1634836 w 1658055"/>
                  <a:gd name="connsiteY9" fmla="*/ 1096818 h 2851727"/>
                  <a:gd name="connsiteX10" fmla="*/ 1422400 w 1658055"/>
                  <a:gd name="connsiteY10" fmla="*/ 127000 h 2851727"/>
                  <a:gd name="connsiteX11" fmla="*/ 1136073 w 1658055"/>
                  <a:gd name="connsiteY11" fmla="*/ 173182 h 2851727"/>
                  <a:gd name="connsiteX0" fmla="*/ 1136073 w 1658055"/>
                  <a:gd name="connsiteY0" fmla="*/ 173182 h 2851727"/>
                  <a:gd name="connsiteX1" fmla="*/ 1154545 w 1658055"/>
                  <a:gd name="connsiteY1" fmla="*/ 1937327 h 2851727"/>
                  <a:gd name="connsiteX2" fmla="*/ 1016000 w 1658055"/>
                  <a:gd name="connsiteY2" fmla="*/ 2075873 h 2851727"/>
                  <a:gd name="connsiteX3" fmla="*/ 0 w 1658055"/>
                  <a:gd name="connsiteY3" fmla="*/ 2103582 h 2851727"/>
                  <a:gd name="connsiteX4" fmla="*/ 628073 w 1658055"/>
                  <a:gd name="connsiteY4" fmla="*/ 2546927 h 2851727"/>
                  <a:gd name="connsiteX5" fmla="*/ 831273 w 1658055"/>
                  <a:gd name="connsiteY5" fmla="*/ 2851727 h 2851727"/>
                  <a:gd name="connsiteX6" fmla="*/ 1597891 w 1658055"/>
                  <a:gd name="connsiteY6" fmla="*/ 2177473 h 2851727"/>
                  <a:gd name="connsiteX7" fmla="*/ 1514764 w 1658055"/>
                  <a:gd name="connsiteY7" fmla="*/ 1937327 h 2851727"/>
                  <a:gd name="connsiteX8" fmla="*/ 1634836 w 1658055"/>
                  <a:gd name="connsiteY8" fmla="*/ 1318491 h 2851727"/>
                  <a:gd name="connsiteX9" fmla="*/ 1634836 w 1658055"/>
                  <a:gd name="connsiteY9" fmla="*/ 1096818 h 2851727"/>
                  <a:gd name="connsiteX10" fmla="*/ 1422400 w 1658055"/>
                  <a:gd name="connsiteY10" fmla="*/ 127000 h 2851727"/>
                  <a:gd name="connsiteX11" fmla="*/ 1136073 w 1658055"/>
                  <a:gd name="connsiteY11" fmla="*/ 173182 h 2851727"/>
                  <a:gd name="connsiteX0" fmla="*/ 1136073 w 1658055"/>
                  <a:gd name="connsiteY0" fmla="*/ 173182 h 2851727"/>
                  <a:gd name="connsiteX1" fmla="*/ 1154545 w 1658055"/>
                  <a:gd name="connsiteY1" fmla="*/ 1937327 h 2851727"/>
                  <a:gd name="connsiteX2" fmla="*/ 1016000 w 1658055"/>
                  <a:gd name="connsiteY2" fmla="*/ 2075873 h 2851727"/>
                  <a:gd name="connsiteX3" fmla="*/ 0 w 1658055"/>
                  <a:gd name="connsiteY3" fmla="*/ 2103582 h 2851727"/>
                  <a:gd name="connsiteX4" fmla="*/ 628073 w 1658055"/>
                  <a:gd name="connsiteY4" fmla="*/ 2546927 h 2851727"/>
                  <a:gd name="connsiteX5" fmla="*/ 831273 w 1658055"/>
                  <a:gd name="connsiteY5" fmla="*/ 2851727 h 2851727"/>
                  <a:gd name="connsiteX6" fmla="*/ 1597891 w 1658055"/>
                  <a:gd name="connsiteY6" fmla="*/ 2177473 h 2851727"/>
                  <a:gd name="connsiteX7" fmla="*/ 1514764 w 1658055"/>
                  <a:gd name="connsiteY7" fmla="*/ 1937327 h 2851727"/>
                  <a:gd name="connsiteX8" fmla="*/ 1634836 w 1658055"/>
                  <a:gd name="connsiteY8" fmla="*/ 1318491 h 2851727"/>
                  <a:gd name="connsiteX9" fmla="*/ 1634836 w 1658055"/>
                  <a:gd name="connsiteY9" fmla="*/ 1096818 h 2851727"/>
                  <a:gd name="connsiteX10" fmla="*/ 1422400 w 1658055"/>
                  <a:gd name="connsiteY10" fmla="*/ 127000 h 2851727"/>
                  <a:gd name="connsiteX11" fmla="*/ 1136073 w 1658055"/>
                  <a:gd name="connsiteY11" fmla="*/ 173182 h 2851727"/>
                  <a:gd name="connsiteX0" fmla="*/ 1136073 w 1658055"/>
                  <a:gd name="connsiteY0" fmla="*/ 173182 h 2852350"/>
                  <a:gd name="connsiteX1" fmla="*/ 1154545 w 1658055"/>
                  <a:gd name="connsiteY1" fmla="*/ 1937327 h 2852350"/>
                  <a:gd name="connsiteX2" fmla="*/ 1016000 w 1658055"/>
                  <a:gd name="connsiteY2" fmla="*/ 2075873 h 2852350"/>
                  <a:gd name="connsiteX3" fmla="*/ 0 w 1658055"/>
                  <a:gd name="connsiteY3" fmla="*/ 2103582 h 2852350"/>
                  <a:gd name="connsiteX4" fmla="*/ 628073 w 1658055"/>
                  <a:gd name="connsiteY4" fmla="*/ 2546927 h 2852350"/>
                  <a:gd name="connsiteX5" fmla="*/ 831273 w 1658055"/>
                  <a:gd name="connsiteY5" fmla="*/ 2851727 h 2852350"/>
                  <a:gd name="connsiteX6" fmla="*/ 1597891 w 1658055"/>
                  <a:gd name="connsiteY6" fmla="*/ 2177473 h 2852350"/>
                  <a:gd name="connsiteX7" fmla="*/ 1514764 w 1658055"/>
                  <a:gd name="connsiteY7" fmla="*/ 1937327 h 2852350"/>
                  <a:gd name="connsiteX8" fmla="*/ 1634836 w 1658055"/>
                  <a:gd name="connsiteY8" fmla="*/ 1318491 h 2852350"/>
                  <a:gd name="connsiteX9" fmla="*/ 1634836 w 1658055"/>
                  <a:gd name="connsiteY9" fmla="*/ 1096818 h 2852350"/>
                  <a:gd name="connsiteX10" fmla="*/ 1422400 w 1658055"/>
                  <a:gd name="connsiteY10" fmla="*/ 127000 h 2852350"/>
                  <a:gd name="connsiteX11" fmla="*/ 1136073 w 1658055"/>
                  <a:gd name="connsiteY11" fmla="*/ 173182 h 2852350"/>
                  <a:gd name="connsiteX0" fmla="*/ 1136073 w 1658055"/>
                  <a:gd name="connsiteY0" fmla="*/ 173182 h 2852808"/>
                  <a:gd name="connsiteX1" fmla="*/ 1154545 w 1658055"/>
                  <a:gd name="connsiteY1" fmla="*/ 1937327 h 2852808"/>
                  <a:gd name="connsiteX2" fmla="*/ 1016000 w 1658055"/>
                  <a:gd name="connsiteY2" fmla="*/ 2075873 h 2852808"/>
                  <a:gd name="connsiteX3" fmla="*/ 0 w 1658055"/>
                  <a:gd name="connsiteY3" fmla="*/ 2103582 h 2852808"/>
                  <a:gd name="connsiteX4" fmla="*/ 628073 w 1658055"/>
                  <a:gd name="connsiteY4" fmla="*/ 2546927 h 2852808"/>
                  <a:gd name="connsiteX5" fmla="*/ 831273 w 1658055"/>
                  <a:gd name="connsiteY5" fmla="*/ 2851727 h 2852808"/>
                  <a:gd name="connsiteX6" fmla="*/ 1597891 w 1658055"/>
                  <a:gd name="connsiteY6" fmla="*/ 2177473 h 2852808"/>
                  <a:gd name="connsiteX7" fmla="*/ 1514764 w 1658055"/>
                  <a:gd name="connsiteY7" fmla="*/ 1937327 h 2852808"/>
                  <a:gd name="connsiteX8" fmla="*/ 1634836 w 1658055"/>
                  <a:gd name="connsiteY8" fmla="*/ 1318491 h 2852808"/>
                  <a:gd name="connsiteX9" fmla="*/ 1634836 w 1658055"/>
                  <a:gd name="connsiteY9" fmla="*/ 1096818 h 2852808"/>
                  <a:gd name="connsiteX10" fmla="*/ 1422400 w 1658055"/>
                  <a:gd name="connsiteY10" fmla="*/ 127000 h 2852808"/>
                  <a:gd name="connsiteX11" fmla="*/ 1136073 w 1658055"/>
                  <a:gd name="connsiteY11" fmla="*/ 173182 h 2852808"/>
                  <a:gd name="connsiteX0" fmla="*/ 1141297 w 1663279"/>
                  <a:gd name="connsiteY0" fmla="*/ 173182 h 2852808"/>
                  <a:gd name="connsiteX1" fmla="*/ 1159769 w 1663279"/>
                  <a:gd name="connsiteY1" fmla="*/ 1937327 h 2852808"/>
                  <a:gd name="connsiteX2" fmla="*/ 1021224 w 1663279"/>
                  <a:gd name="connsiteY2" fmla="*/ 2075873 h 2852808"/>
                  <a:gd name="connsiteX3" fmla="*/ 5224 w 1663279"/>
                  <a:gd name="connsiteY3" fmla="*/ 2103582 h 2852808"/>
                  <a:gd name="connsiteX4" fmla="*/ 633297 w 1663279"/>
                  <a:gd name="connsiteY4" fmla="*/ 2546927 h 2852808"/>
                  <a:gd name="connsiteX5" fmla="*/ 836497 w 1663279"/>
                  <a:gd name="connsiteY5" fmla="*/ 2851727 h 2852808"/>
                  <a:gd name="connsiteX6" fmla="*/ 1603115 w 1663279"/>
                  <a:gd name="connsiteY6" fmla="*/ 2177473 h 2852808"/>
                  <a:gd name="connsiteX7" fmla="*/ 1519988 w 1663279"/>
                  <a:gd name="connsiteY7" fmla="*/ 1937327 h 2852808"/>
                  <a:gd name="connsiteX8" fmla="*/ 1640060 w 1663279"/>
                  <a:gd name="connsiteY8" fmla="*/ 1318491 h 2852808"/>
                  <a:gd name="connsiteX9" fmla="*/ 1640060 w 1663279"/>
                  <a:gd name="connsiteY9" fmla="*/ 1096818 h 2852808"/>
                  <a:gd name="connsiteX10" fmla="*/ 1427624 w 1663279"/>
                  <a:gd name="connsiteY10" fmla="*/ 127000 h 2852808"/>
                  <a:gd name="connsiteX11" fmla="*/ 1141297 w 1663279"/>
                  <a:gd name="connsiteY11" fmla="*/ 173182 h 2852808"/>
                  <a:gd name="connsiteX0" fmla="*/ 1146471 w 1668453"/>
                  <a:gd name="connsiteY0" fmla="*/ 173182 h 2852808"/>
                  <a:gd name="connsiteX1" fmla="*/ 1164943 w 1668453"/>
                  <a:gd name="connsiteY1" fmla="*/ 1937327 h 2852808"/>
                  <a:gd name="connsiteX2" fmla="*/ 1026398 w 1668453"/>
                  <a:gd name="connsiteY2" fmla="*/ 2075873 h 2852808"/>
                  <a:gd name="connsiteX3" fmla="*/ 10398 w 1668453"/>
                  <a:gd name="connsiteY3" fmla="*/ 2103582 h 2852808"/>
                  <a:gd name="connsiteX4" fmla="*/ 638471 w 1668453"/>
                  <a:gd name="connsiteY4" fmla="*/ 2546927 h 2852808"/>
                  <a:gd name="connsiteX5" fmla="*/ 841671 w 1668453"/>
                  <a:gd name="connsiteY5" fmla="*/ 2851727 h 2852808"/>
                  <a:gd name="connsiteX6" fmla="*/ 1608289 w 1668453"/>
                  <a:gd name="connsiteY6" fmla="*/ 2177473 h 2852808"/>
                  <a:gd name="connsiteX7" fmla="*/ 1525162 w 1668453"/>
                  <a:gd name="connsiteY7" fmla="*/ 1937327 h 2852808"/>
                  <a:gd name="connsiteX8" fmla="*/ 1645234 w 1668453"/>
                  <a:gd name="connsiteY8" fmla="*/ 1318491 h 2852808"/>
                  <a:gd name="connsiteX9" fmla="*/ 1645234 w 1668453"/>
                  <a:gd name="connsiteY9" fmla="*/ 1096818 h 2852808"/>
                  <a:gd name="connsiteX10" fmla="*/ 1432798 w 1668453"/>
                  <a:gd name="connsiteY10" fmla="*/ 127000 h 2852808"/>
                  <a:gd name="connsiteX11" fmla="*/ 1146471 w 1668453"/>
                  <a:gd name="connsiteY11" fmla="*/ 173182 h 2852808"/>
                  <a:gd name="connsiteX0" fmla="*/ 1146471 w 1668453"/>
                  <a:gd name="connsiteY0" fmla="*/ 173182 h 2852808"/>
                  <a:gd name="connsiteX1" fmla="*/ 1164943 w 1668453"/>
                  <a:gd name="connsiteY1" fmla="*/ 1937327 h 2852808"/>
                  <a:gd name="connsiteX2" fmla="*/ 1026398 w 1668453"/>
                  <a:gd name="connsiteY2" fmla="*/ 2075873 h 2852808"/>
                  <a:gd name="connsiteX3" fmla="*/ 10398 w 1668453"/>
                  <a:gd name="connsiteY3" fmla="*/ 2103582 h 2852808"/>
                  <a:gd name="connsiteX4" fmla="*/ 638471 w 1668453"/>
                  <a:gd name="connsiteY4" fmla="*/ 2546927 h 2852808"/>
                  <a:gd name="connsiteX5" fmla="*/ 841671 w 1668453"/>
                  <a:gd name="connsiteY5" fmla="*/ 2851727 h 2852808"/>
                  <a:gd name="connsiteX6" fmla="*/ 1608289 w 1668453"/>
                  <a:gd name="connsiteY6" fmla="*/ 2177473 h 2852808"/>
                  <a:gd name="connsiteX7" fmla="*/ 1525162 w 1668453"/>
                  <a:gd name="connsiteY7" fmla="*/ 1937327 h 2852808"/>
                  <a:gd name="connsiteX8" fmla="*/ 1645234 w 1668453"/>
                  <a:gd name="connsiteY8" fmla="*/ 1318491 h 2852808"/>
                  <a:gd name="connsiteX9" fmla="*/ 1645234 w 1668453"/>
                  <a:gd name="connsiteY9" fmla="*/ 1096818 h 2852808"/>
                  <a:gd name="connsiteX10" fmla="*/ 1432798 w 1668453"/>
                  <a:gd name="connsiteY10" fmla="*/ 127000 h 2852808"/>
                  <a:gd name="connsiteX11" fmla="*/ 1146471 w 1668453"/>
                  <a:gd name="connsiteY11" fmla="*/ 173182 h 2852808"/>
                  <a:gd name="connsiteX0" fmla="*/ 1146471 w 1668453"/>
                  <a:gd name="connsiteY0" fmla="*/ 173182 h 2852808"/>
                  <a:gd name="connsiteX1" fmla="*/ 1164943 w 1668453"/>
                  <a:gd name="connsiteY1" fmla="*/ 1937327 h 2852808"/>
                  <a:gd name="connsiteX2" fmla="*/ 1026398 w 1668453"/>
                  <a:gd name="connsiteY2" fmla="*/ 2075873 h 2852808"/>
                  <a:gd name="connsiteX3" fmla="*/ 10398 w 1668453"/>
                  <a:gd name="connsiteY3" fmla="*/ 2103582 h 2852808"/>
                  <a:gd name="connsiteX4" fmla="*/ 638471 w 1668453"/>
                  <a:gd name="connsiteY4" fmla="*/ 2546927 h 2852808"/>
                  <a:gd name="connsiteX5" fmla="*/ 841671 w 1668453"/>
                  <a:gd name="connsiteY5" fmla="*/ 2851727 h 2852808"/>
                  <a:gd name="connsiteX6" fmla="*/ 1608289 w 1668453"/>
                  <a:gd name="connsiteY6" fmla="*/ 2177473 h 2852808"/>
                  <a:gd name="connsiteX7" fmla="*/ 1525162 w 1668453"/>
                  <a:gd name="connsiteY7" fmla="*/ 1937327 h 2852808"/>
                  <a:gd name="connsiteX8" fmla="*/ 1645234 w 1668453"/>
                  <a:gd name="connsiteY8" fmla="*/ 1318491 h 2852808"/>
                  <a:gd name="connsiteX9" fmla="*/ 1645234 w 1668453"/>
                  <a:gd name="connsiteY9" fmla="*/ 1096818 h 2852808"/>
                  <a:gd name="connsiteX10" fmla="*/ 1432798 w 1668453"/>
                  <a:gd name="connsiteY10" fmla="*/ 127000 h 2852808"/>
                  <a:gd name="connsiteX11" fmla="*/ 1146471 w 1668453"/>
                  <a:gd name="connsiteY11" fmla="*/ 173182 h 2852808"/>
                  <a:gd name="connsiteX0" fmla="*/ 1146471 w 1668453"/>
                  <a:gd name="connsiteY0" fmla="*/ 173182 h 2852808"/>
                  <a:gd name="connsiteX1" fmla="*/ 1164943 w 1668453"/>
                  <a:gd name="connsiteY1" fmla="*/ 1937327 h 2852808"/>
                  <a:gd name="connsiteX2" fmla="*/ 1026398 w 1668453"/>
                  <a:gd name="connsiteY2" fmla="*/ 2075873 h 2852808"/>
                  <a:gd name="connsiteX3" fmla="*/ 10398 w 1668453"/>
                  <a:gd name="connsiteY3" fmla="*/ 2103582 h 2852808"/>
                  <a:gd name="connsiteX4" fmla="*/ 638471 w 1668453"/>
                  <a:gd name="connsiteY4" fmla="*/ 2546927 h 2852808"/>
                  <a:gd name="connsiteX5" fmla="*/ 841671 w 1668453"/>
                  <a:gd name="connsiteY5" fmla="*/ 2851727 h 2852808"/>
                  <a:gd name="connsiteX6" fmla="*/ 1608289 w 1668453"/>
                  <a:gd name="connsiteY6" fmla="*/ 2177473 h 2852808"/>
                  <a:gd name="connsiteX7" fmla="*/ 1525162 w 1668453"/>
                  <a:gd name="connsiteY7" fmla="*/ 1937327 h 2852808"/>
                  <a:gd name="connsiteX8" fmla="*/ 1645234 w 1668453"/>
                  <a:gd name="connsiteY8" fmla="*/ 1318491 h 2852808"/>
                  <a:gd name="connsiteX9" fmla="*/ 1645234 w 1668453"/>
                  <a:gd name="connsiteY9" fmla="*/ 1096818 h 2852808"/>
                  <a:gd name="connsiteX10" fmla="*/ 1432798 w 1668453"/>
                  <a:gd name="connsiteY10" fmla="*/ 127000 h 2852808"/>
                  <a:gd name="connsiteX11" fmla="*/ 1146471 w 1668453"/>
                  <a:gd name="connsiteY11" fmla="*/ 173182 h 2852808"/>
                  <a:gd name="connsiteX0" fmla="*/ 1146471 w 1668453"/>
                  <a:gd name="connsiteY0" fmla="*/ 173182 h 2852808"/>
                  <a:gd name="connsiteX1" fmla="*/ 1164943 w 1668453"/>
                  <a:gd name="connsiteY1" fmla="*/ 1937327 h 2852808"/>
                  <a:gd name="connsiteX2" fmla="*/ 1026398 w 1668453"/>
                  <a:gd name="connsiteY2" fmla="*/ 2075873 h 2852808"/>
                  <a:gd name="connsiteX3" fmla="*/ 10398 w 1668453"/>
                  <a:gd name="connsiteY3" fmla="*/ 2103582 h 2852808"/>
                  <a:gd name="connsiteX4" fmla="*/ 638471 w 1668453"/>
                  <a:gd name="connsiteY4" fmla="*/ 2546927 h 2852808"/>
                  <a:gd name="connsiteX5" fmla="*/ 841671 w 1668453"/>
                  <a:gd name="connsiteY5" fmla="*/ 2851727 h 2852808"/>
                  <a:gd name="connsiteX6" fmla="*/ 1608289 w 1668453"/>
                  <a:gd name="connsiteY6" fmla="*/ 2177473 h 2852808"/>
                  <a:gd name="connsiteX7" fmla="*/ 1506689 w 1668453"/>
                  <a:gd name="connsiteY7" fmla="*/ 2066636 h 2852808"/>
                  <a:gd name="connsiteX8" fmla="*/ 1645234 w 1668453"/>
                  <a:gd name="connsiteY8" fmla="*/ 1318491 h 2852808"/>
                  <a:gd name="connsiteX9" fmla="*/ 1645234 w 1668453"/>
                  <a:gd name="connsiteY9" fmla="*/ 1096818 h 2852808"/>
                  <a:gd name="connsiteX10" fmla="*/ 1432798 w 1668453"/>
                  <a:gd name="connsiteY10" fmla="*/ 127000 h 2852808"/>
                  <a:gd name="connsiteX11" fmla="*/ 1146471 w 1668453"/>
                  <a:gd name="connsiteY11" fmla="*/ 173182 h 2852808"/>
                  <a:gd name="connsiteX0" fmla="*/ 1146471 w 1678717"/>
                  <a:gd name="connsiteY0" fmla="*/ 173182 h 2852808"/>
                  <a:gd name="connsiteX1" fmla="*/ 1164943 w 1678717"/>
                  <a:gd name="connsiteY1" fmla="*/ 1937327 h 2852808"/>
                  <a:gd name="connsiteX2" fmla="*/ 1026398 w 1678717"/>
                  <a:gd name="connsiteY2" fmla="*/ 2075873 h 2852808"/>
                  <a:gd name="connsiteX3" fmla="*/ 10398 w 1678717"/>
                  <a:gd name="connsiteY3" fmla="*/ 2103582 h 2852808"/>
                  <a:gd name="connsiteX4" fmla="*/ 638471 w 1678717"/>
                  <a:gd name="connsiteY4" fmla="*/ 2546927 h 2852808"/>
                  <a:gd name="connsiteX5" fmla="*/ 841671 w 1678717"/>
                  <a:gd name="connsiteY5" fmla="*/ 2851727 h 2852808"/>
                  <a:gd name="connsiteX6" fmla="*/ 1608289 w 1678717"/>
                  <a:gd name="connsiteY6" fmla="*/ 2177473 h 2852808"/>
                  <a:gd name="connsiteX7" fmla="*/ 1506689 w 1678717"/>
                  <a:gd name="connsiteY7" fmla="*/ 2066636 h 2852808"/>
                  <a:gd name="connsiteX8" fmla="*/ 1663706 w 1678717"/>
                  <a:gd name="connsiteY8" fmla="*/ 1346200 h 2852808"/>
                  <a:gd name="connsiteX9" fmla="*/ 1645234 w 1678717"/>
                  <a:gd name="connsiteY9" fmla="*/ 1096818 h 2852808"/>
                  <a:gd name="connsiteX10" fmla="*/ 1432798 w 1678717"/>
                  <a:gd name="connsiteY10" fmla="*/ 127000 h 2852808"/>
                  <a:gd name="connsiteX11" fmla="*/ 1146471 w 1678717"/>
                  <a:gd name="connsiteY11" fmla="*/ 173182 h 2852808"/>
                  <a:gd name="connsiteX0" fmla="*/ 1146471 w 1692525"/>
                  <a:gd name="connsiteY0" fmla="*/ 173182 h 2852808"/>
                  <a:gd name="connsiteX1" fmla="*/ 1164943 w 1692525"/>
                  <a:gd name="connsiteY1" fmla="*/ 1937327 h 2852808"/>
                  <a:gd name="connsiteX2" fmla="*/ 1026398 w 1692525"/>
                  <a:gd name="connsiteY2" fmla="*/ 2075873 h 2852808"/>
                  <a:gd name="connsiteX3" fmla="*/ 10398 w 1692525"/>
                  <a:gd name="connsiteY3" fmla="*/ 2103582 h 2852808"/>
                  <a:gd name="connsiteX4" fmla="*/ 638471 w 1692525"/>
                  <a:gd name="connsiteY4" fmla="*/ 2546927 h 2852808"/>
                  <a:gd name="connsiteX5" fmla="*/ 841671 w 1692525"/>
                  <a:gd name="connsiteY5" fmla="*/ 2851727 h 2852808"/>
                  <a:gd name="connsiteX6" fmla="*/ 1608289 w 1692525"/>
                  <a:gd name="connsiteY6" fmla="*/ 2177473 h 2852808"/>
                  <a:gd name="connsiteX7" fmla="*/ 1506689 w 1692525"/>
                  <a:gd name="connsiteY7" fmla="*/ 2066636 h 2852808"/>
                  <a:gd name="connsiteX8" fmla="*/ 1663706 w 1692525"/>
                  <a:gd name="connsiteY8" fmla="*/ 1346200 h 2852808"/>
                  <a:gd name="connsiteX9" fmla="*/ 1672943 w 1692525"/>
                  <a:gd name="connsiteY9" fmla="*/ 1161473 h 2852808"/>
                  <a:gd name="connsiteX10" fmla="*/ 1432798 w 1692525"/>
                  <a:gd name="connsiteY10" fmla="*/ 127000 h 2852808"/>
                  <a:gd name="connsiteX11" fmla="*/ 1146471 w 1692525"/>
                  <a:gd name="connsiteY11" fmla="*/ 173182 h 2852808"/>
                  <a:gd name="connsiteX0" fmla="*/ 1146471 w 1686925"/>
                  <a:gd name="connsiteY0" fmla="*/ 173182 h 2852808"/>
                  <a:gd name="connsiteX1" fmla="*/ 1164943 w 1686925"/>
                  <a:gd name="connsiteY1" fmla="*/ 1937327 h 2852808"/>
                  <a:gd name="connsiteX2" fmla="*/ 1026398 w 1686925"/>
                  <a:gd name="connsiteY2" fmla="*/ 2075873 h 2852808"/>
                  <a:gd name="connsiteX3" fmla="*/ 10398 w 1686925"/>
                  <a:gd name="connsiteY3" fmla="*/ 2103582 h 2852808"/>
                  <a:gd name="connsiteX4" fmla="*/ 638471 w 1686925"/>
                  <a:gd name="connsiteY4" fmla="*/ 2546927 h 2852808"/>
                  <a:gd name="connsiteX5" fmla="*/ 841671 w 1686925"/>
                  <a:gd name="connsiteY5" fmla="*/ 2851727 h 2852808"/>
                  <a:gd name="connsiteX6" fmla="*/ 1608289 w 1686925"/>
                  <a:gd name="connsiteY6" fmla="*/ 2177473 h 2852808"/>
                  <a:gd name="connsiteX7" fmla="*/ 1506689 w 1686925"/>
                  <a:gd name="connsiteY7" fmla="*/ 2066636 h 2852808"/>
                  <a:gd name="connsiteX8" fmla="*/ 1663706 w 1686925"/>
                  <a:gd name="connsiteY8" fmla="*/ 1346200 h 2852808"/>
                  <a:gd name="connsiteX9" fmla="*/ 1663706 w 1686925"/>
                  <a:gd name="connsiteY9" fmla="*/ 1124528 h 2852808"/>
                  <a:gd name="connsiteX10" fmla="*/ 1432798 w 1686925"/>
                  <a:gd name="connsiteY10" fmla="*/ 127000 h 2852808"/>
                  <a:gd name="connsiteX11" fmla="*/ 1146471 w 1686925"/>
                  <a:gd name="connsiteY11" fmla="*/ 173182 h 2852808"/>
                  <a:gd name="connsiteX0" fmla="*/ 1146471 w 1686925"/>
                  <a:gd name="connsiteY0" fmla="*/ 173182 h 2852808"/>
                  <a:gd name="connsiteX1" fmla="*/ 1164943 w 1686925"/>
                  <a:gd name="connsiteY1" fmla="*/ 1937327 h 2852808"/>
                  <a:gd name="connsiteX2" fmla="*/ 1026398 w 1686925"/>
                  <a:gd name="connsiteY2" fmla="*/ 2075873 h 2852808"/>
                  <a:gd name="connsiteX3" fmla="*/ 10398 w 1686925"/>
                  <a:gd name="connsiteY3" fmla="*/ 2103582 h 2852808"/>
                  <a:gd name="connsiteX4" fmla="*/ 638471 w 1686925"/>
                  <a:gd name="connsiteY4" fmla="*/ 2546927 h 2852808"/>
                  <a:gd name="connsiteX5" fmla="*/ 841671 w 1686925"/>
                  <a:gd name="connsiteY5" fmla="*/ 2851727 h 2852808"/>
                  <a:gd name="connsiteX6" fmla="*/ 1608289 w 1686925"/>
                  <a:gd name="connsiteY6" fmla="*/ 2177473 h 2852808"/>
                  <a:gd name="connsiteX7" fmla="*/ 1506689 w 1686925"/>
                  <a:gd name="connsiteY7" fmla="*/ 2066636 h 2852808"/>
                  <a:gd name="connsiteX8" fmla="*/ 1663706 w 1686925"/>
                  <a:gd name="connsiteY8" fmla="*/ 1346200 h 2852808"/>
                  <a:gd name="connsiteX9" fmla="*/ 1663706 w 1686925"/>
                  <a:gd name="connsiteY9" fmla="*/ 1124528 h 2852808"/>
                  <a:gd name="connsiteX10" fmla="*/ 1432798 w 1686925"/>
                  <a:gd name="connsiteY10" fmla="*/ 127000 h 2852808"/>
                  <a:gd name="connsiteX11" fmla="*/ 1146471 w 1686925"/>
                  <a:gd name="connsiteY11" fmla="*/ 173182 h 2852808"/>
                  <a:gd name="connsiteX0" fmla="*/ 1146471 w 1686925"/>
                  <a:gd name="connsiteY0" fmla="*/ 173182 h 2852808"/>
                  <a:gd name="connsiteX1" fmla="*/ 1164943 w 1686925"/>
                  <a:gd name="connsiteY1" fmla="*/ 1937327 h 2852808"/>
                  <a:gd name="connsiteX2" fmla="*/ 1026398 w 1686925"/>
                  <a:gd name="connsiteY2" fmla="*/ 2075873 h 2852808"/>
                  <a:gd name="connsiteX3" fmla="*/ 10398 w 1686925"/>
                  <a:gd name="connsiteY3" fmla="*/ 2103582 h 2852808"/>
                  <a:gd name="connsiteX4" fmla="*/ 638471 w 1686925"/>
                  <a:gd name="connsiteY4" fmla="*/ 2546927 h 2852808"/>
                  <a:gd name="connsiteX5" fmla="*/ 841671 w 1686925"/>
                  <a:gd name="connsiteY5" fmla="*/ 2851727 h 2852808"/>
                  <a:gd name="connsiteX6" fmla="*/ 1608289 w 1686925"/>
                  <a:gd name="connsiteY6" fmla="*/ 2177473 h 2852808"/>
                  <a:gd name="connsiteX7" fmla="*/ 1506689 w 1686925"/>
                  <a:gd name="connsiteY7" fmla="*/ 2066636 h 2852808"/>
                  <a:gd name="connsiteX8" fmla="*/ 1663706 w 1686925"/>
                  <a:gd name="connsiteY8" fmla="*/ 1346200 h 2852808"/>
                  <a:gd name="connsiteX9" fmla="*/ 1663706 w 1686925"/>
                  <a:gd name="connsiteY9" fmla="*/ 1124528 h 2852808"/>
                  <a:gd name="connsiteX10" fmla="*/ 1432798 w 1686925"/>
                  <a:gd name="connsiteY10" fmla="*/ 127000 h 2852808"/>
                  <a:gd name="connsiteX11" fmla="*/ 1146471 w 1686925"/>
                  <a:gd name="connsiteY11" fmla="*/ 173182 h 2852808"/>
                  <a:gd name="connsiteX0" fmla="*/ 1146471 w 1684920"/>
                  <a:gd name="connsiteY0" fmla="*/ 173182 h 2852808"/>
                  <a:gd name="connsiteX1" fmla="*/ 1164943 w 1684920"/>
                  <a:gd name="connsiteY1" fmla="*/ 1937327 h 2852808"/>
                  <a:gd name="connsiteX2" fmla="*/ 1026398 w 1684920"/>
                  <a:gd name="connsiteY2" fmla="*/ 2075873 h 2852808"/>
                  <a:gd name="connsiteX3" fmla="*/ 10398 w 1684920"/>
                  <a:gd name="connsiteY3" fmla="*/ 2103582 h 2852808"/>
                  <a:gd name="connsiteX4" fmla="*/ 638471 w 1684920"/>
                  <a:gd name="connsiteY4" fmla="*/ 2546927 h 2852808"/>
                  <a:gd name="connsiteX5" fmla="*/ 841671 w 1684920"/>
                  <a:gd name="connsiteY5" fmla="*/ 2851727 h 2852808"/>
                  <a:gd name="connsiteX6" fmla="*/ 1608289 w 1684920"/>
                  <a:gd name="connsiteY6" fmla="*/ 2177473 h 2852808"/>
                  <a:gd name="connsiteX7" fmla="*/ 1506689 w 1684920"/>
                  <a:gd name="connsiteY7" fmla="*/ 2066636 h 2852808"/>
                  <a:gd name="connsiteX8" fmla="*/ 1663706 w 1684920"/>
                  <a:gd name="connsiteY8" fmla="*/ 1346200 h 2852808"/>
                  <a:gd name="connsiteX9" fmla="*/ 1663706 w 1684920"/>
                  <a:gd name="connsiteY9" fmla="*/ 1124528 h 2852808"/>
                  <a:gd name="connsiteX10" fmla="*/ 1432798 w 1684920"/>
                  <a:gd name="connsiteY10" fmla="*/ 127000 h 2852808"/>
                  <a:gd name="connsiteX11" fmla="*/ 1146471 w 1684920"/>
                  <a:gd name="connsiteY11" fmla="*/ 173182 h 2852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4920" h="2852808">
                    <a:moveTo>
                      <a:pt x="1146471" y="173182"/>
                    </a:moveTo>
                    <a:lnTo>
                      <a:pt x="1164943" y="1937327"/>
                    </a:lnTo>
                    <a:cubicBezTo>
                      <a:pt x="1126459" y="2032769"/>
                      <a:pt x="1181877" y="2029691"/>
                      <a:pt x="1026398" y="2075873"/>
                    </a:cubicBezTo>
                    <a:lnTo>
                      <a:pt x="10398" y="2103582"/>
                    </a:lnTo>
                    <a:cubicBezTo>
                      <a:pt x="-54256" y="2182091"/>
                      <a:pt x="185889" y="2431472"/>
                      <a:pt x="638471" y="2546927"/>
                    </a:cubicBezTo>
                    <a:lnTo>
                      <a:pt x="841671" y="2851727"/>
                    </a:lnTo>
                    <a:cubicBezTo>
                      <a:pt x="966362" y="2873278"/>
                      <a:pt x="1429720" y="2570018"/>
                      <a:pt x="1608289" y="2177473"/>
                    </a:cubicBezTo>
                    <a:lnTo>
                      <a:pt x="1506689" y="2066636"/>
                    </a:lnTo>
                    <a:lnTo>
                      <a:pt x="1663706" y="1346200"/>
                    </a:lnTo>
                    <a:cubicBezTo>
                      <a:pt x="1689876" y="1211965"/>
                      <a:pt x="1694032" y="1246910"/>
                      <a:pt x="1663706" y="1124528"/>
                    </a:cubicBezTo>
                    <a:lnTo>
                      <a:pt x="1432798" y="127000"/>
                    </a:lnTo>
                    <a:cubicBezTo>
                      <a:pt x="1349671" y="-26939"/>
                      <a:pt x="1246532" y="-73120"/>
                      <a:pt x="1146471" y="173182"/>
                    </a:cubicBezTo>
                    <a:close/>
                  </a:path>
                </a:pathLst>
              </a:custGeom>
              <a:solidFill>
                <a:srgbClr val="1F3B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b="1" dirty="0" smtClean="0">
                  <a:latin typeface="Source Sans Pro" panose="020B0503030403020204" pitchFamily="34" charset="0"/>
                  <a:ea typeface="Source Sans Pro" panose="020B0503030403020204" pitchFamily="34" charset="0"/>
                </a:endParaRPr>
              </a:p>
            </p:txBody>
          </p:sp>
          <p:sp>
            <p:nvSpPr>
              <p:cNvPr id="56" name="Freeform 55"/>
              <p:cNvSpPr/>
              <p:nvPr/>
            </p:nvSpPr>
            <p:spPr>
              <a:xfrm>
                <a:off x="5360469" y="4827356"/>
                <a:ext cx="62666" cy="113799"/>
              </a:xfrm>
              <a:custGeom>
                <a:avLst/>
                <a:gdLst>
                  <a:gd name="connsiteX0" fmla="*/ 223520 w 228600"/>
                  <a:gd name="connsiteY0" fmla="*/ 0 h 386080"/>
                  <a:gd name="connsiteX1" fmla="*/ 228600 w 228600"/>
                  <a:gd name="connsiteY1" fmla="*/ 386080 h 386080"/>
                  <a:gd name="connsiteX2" fmla="*/ 0 w 228600"/>
                  <a:gd name="connsiteY2" fmla="*/ 86360 h 386080"/>
                  <a:gd name="connsiteX3" fmla="*/ 223520 w 228600"/>
                  <a:gd name="connsiteY3" fmla="*/ 0 h 386080"/>
                  <a:gd name="connsiteX0" fmla="*/ 223522 w 228602"/>
                  <a:gd name="connsiteY0" fmla="*/ 16699 h 402779"/>
                  <a:gd name="connsiteX1" fmla="*/ 228602 w 228602"/>
                  <a:gd name="connsiteY1" fmla="*/ 402779 h 402779"/>
                  <a:gd name="connsiteX2" fmla="*/ 2 w 228602"/>
                  <a:gd name="connsiteY2" fmla="*/ 103059 h 402779"/>
                  <a:gd name="connsiteX3" fmla="*/ 223522 w 228602"/>
                  <a:gd name="connsiteY3" fmla="*/ 16699 h 402779"/>
                  <a:gd name="connsiteX0" fmla="*/ 223522 w 228602"/>
                  <a:gd name="connsiteY0" fmla="*/ 16699 h 403376"/>
                  <a:gd name="connsiteX1" fmla="*/ 228602 w 228602"/>
                  <a:gd name="connsiteY1" fmla="*/ 402779 h 403376"/>
                  <a:gd name="connsiteX2" fmla="*/ 2 w 228602"/>
                  <a:gd name="connsiteY2" fmla="*/ 103059 h 403376"/>
                  <a:gd name="connsiteX3" fmla="*/ 223522 w 228602"/>
                  <a:gd name="connsiteY3" fmla="*/ 16699 h 403376"/>
                  <a:gd name="connsiteX0" fmla="*/ 225460 w 230540"/>
                  <a:gd name="connsiteY0" fmla="*/ 16699 h 403641"/>
                  <a:gd name="connsiteX1" fmla="*/ 230540 w 230540"/>
                  <a:gd name="connsiteY1" fmla="*/ 402779 h 403641"/>
                  <a:gd name="connsiteX2" fmla="*/ 1940 w 230540"/>
                  <a:gd name="connsiteY2" fmla="*/ 103059 h 403641"/>
                  <a:gd name="connsiteX3" fmla="*/ 225460 w 230540"/>
                  <a:gd name="connsiteY3" fmla="*/ 16699 h 403641"/>
                  <a:gd name="connsiteX0" fmla="*/ 225460 w 230540"/>
                  <a:gd name="connsiteY0" fmla="*/ 31710 h 418652"/>
                  <a:gd name="connsiteX1" fmla="*/ 230540 w 230540"/>
                  <a:gd name="connsiteY1" fmla="*/ 417790 h 418652"/>
                  <a:gd name="connsiteX2" fmla="*/ 1940 w 230540"/>
                  <a:gd name="connsiteY2" fmla="*/ 118070 h 418652"/>
                  <a:gd name="connsiteX3" fmla="*/ 225460 w 230540"/>
                  <a:gd name="connsiteY3" fmla="*/ 31710 h 418652"/>
                </a:gdLst>
                <a:ahLst/>
                <a:cxnLst>
                  <a:cxn ang="0">
                    <a:pos x="connsiteX0" y="connsiteY0"/>
                  </a:cxn>
                  <a:cxn ang="0">
                    <a:pos x="connsiteX1" y="connsiteY1"/>
                  </a:cxn>
                  <a:cxn ang="0">
                    <a:pos x="connsiteX2" y="connsiteY2"/>
                  </a:cxn>
                  <a:cxn ang="0">
                    <a:pos x="connsiteX3" y="connsiteY3"/>
                  </a:cxn>
                </a:cxnLst>
                <a:rect l="l" t="t" r="r" b="b"/>
                <a:pathLst>
                  <a:path w="230540" h="418652">
                    <a:moveTo>
                      <a:pt x="225460" y="31710"/>
                    </a:moveTo>
                    <a:cubicBezTo>
                      <a:pt x="227153" y="160403"/>
                      <a:pt x="228847" y="289097"/>
                      <a:pt x="230540" y="417790"/>
                    </a:cubicBezTo>
                    <a:cubicBezTo>
                      <a:pt x="193287" y="432183"/>
                      <a:pt x="-22613" y="263697"/>
                      <a:pt x="1940" y="118070"/>
                    </a:cubicBezTo>
                    <a:cubicBezTo>
                      <a:pt x="1093" y="53723"/>
                      <a:pt x="151800" y="-53803"/>
                      <a:pt x="225460" y="31710"/>
                    </a:cubicBezTo>
                    <a:close/>
                  </a:path>
                </a:pathLst>
              </a:custGeom>
              <a:solidFill>
                <a:srgbClr val="1F3B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b="1" dirty="0" smtClean="0">
                  <a:latin typeface="Source Sans Pro" panose="020B0503030403020204" pitchFamily="34" charset="0"/>
                  <a:ea typeface="Source Sans Pro" panose="020B0503030403020204" pitchFamily="34" charset="0"/>
                </a:endParaRPr>
              </a:p>
            </p:txBody>
          </p:sp>
          <p:sp>
            <p:nvSpPr>
              <p:cNvPr id="57" name="Freeform 56"/>
              <p:cNvSpPr/>
              <p:nvPr/>
            </p:nvSpPr>
            <p:spPr>
              <a:xfrm>
                <a:off x="5329169" y="4989095"/>
                <a:ext cx="117885" cy="116552"/>
              </a:xfrm>
              <a:custGeom>
                <a:avLst/>
                <a:gdLst>
                  <a:gd name="connsiteX0" fmla="*/ 223520 w 228600"/>
                  <a:gd name="connsiteY0" fmla="*/ 0 h 386080"/>
                  <a:gd name="connsiteX1" fmla="*/ 228600 w 228600"/>
                  <a:gd name="connsiteY1" fmla="*/ 386080 h 386080"/>
                  <a:gd name="connsiteX2" fmla="*/ 0 w 228600"/>
                  <a:gd name="connsiteY2" fmla="*/ 86360 h 386080"/>
                  <a:gd name="connsiteX3" fmla="*/ 223520 w 228600"/>
                  <a:gd name="connsiteY3" fmla="*/ 0 h 386080"/>
                  <a:gd name="connsiteX0" fmla="*/ 223522 w 228602"/>
                  <a:gd name="connsiteY0" fmla="*/ 16699 h 402779"/>
                  <a:gd name="connsiteX1" fmla="*/ 228602 w 228602"/>
                  <a:gd name="connsiteY1" fmla="*/ 402779 h 402779"/>
                  <a:gd name="connsiteX2" fmla="*/ 2 w 228602"/>
                  <a:gd name="connsiteY2" fmla="*/ 103059 h 402779"/>
                  <a:gd name="connsiteX3" fmla="*/ 223522 w 228602"/>
                  <a:gd name="connsiteY3" fmla="*/ 16699 h 402779"/>
                  <a:gd name="connsiteX0" fmla="*/ 223522 w 228602"/>
                  <a:gd name="connsiteY0" fmla="*/ 16699 h 403376"/>
                  <a:gd name="connsiteX1" fmla="*/ 228602 w 228602"/>
                  <a:gd name="connsiteY1" fmla="*/ 402779 h 403376"/>
                  <a:gd name="connsiteX2" fmla="*/ 2 w 228602"/>
                  <a:gd name="connsiteY2" fmla="*/ 103059 h 403376"/>
                  <a:gd name="connsiteX3" fmla="*/ 223522 w 228602"/>
                  <a:gd name="connsiteY3" fmla="*/ 16699 h 403376"/>
                  <a:gd name="connsiteX0" fmla="*/ 225460 w 230540"/>
                  <a:gd name="connsiteY0" fmla="*/ 16699 h 403641"/>
                  <a:gd name="connsiteX1" fmla="*/ 230540 w 230540"/>
                  <a:gd name="connsiteY1" fmla="*/ 402779 h 403641"/>
                  <a:gd name="connsiteX2" fmla="*/ 1940 w 230540"/>
                  <a:gd name="connsiteY2" fmla="*/ 103059 h 403641"/>
                  <a:gd name="connsiteX3" fmla="*/ 225460 w 230540"/>
                  <a:gd name="connsiteY3" fmla="*/ 16699 h 403641"/>
                  <a:gd name="connsiteX0" fmla="*/ 225460 w 230540"/>
                  <a:gd name="connsiteY0" fmla="*/ 31710 h 418652"/>
                  <a:gd name="connsiteX1" fmla="*/ 230540 w 230540"/>
                  <a:gd name="connsiteY1" fmla="*/ 417790 h 418652"/>
                  <a:gd name="connsiteX2" fmla="*/ 1940 w 230540"/>
                  <a:gd name="connsiteY2" fmla="*/ 118070 h 418652"/>
                  <a:gd name="connsiteX3" fmla="*/ 225460 w 230540"/>
                  <a:gd name="connsiteY3" fmla="*/ 31710 h 418652"/>
                  <a:gd name="connsiteX0" fmla="*/ 225460 w 393670"/>
                  <a:gd name="connsiteY0" fmla="*/ 31710 h 418652"/>
                  <a:gd name="connsiteX1" fmla="*/ 230540 w 393670"/>
                  <a:gd name="connsiteY1" fmla="*/ 417790 h 418652"/>
                  <a:gd name="connsiteX2" fmla="*/ 1940 w 393670"/>
                  <a:gd name="connsiteY2" fmla="*/ 118070 h 418652"/>
                  <a:gd name="connsiteX3" fmla="*/ 225460 w 393670"/>
                  <a:gd name="connsiteY3" fmla="*/ 31710 h 418652"/>
                  <a:gd name="connsiteX0" fmla="*/ 225460 w 423943"/>
                  <a:gd name="connsiteY0" fmla="*/ 31710 h 418652"/>
                  <a:gd name="connsiteX1" fmla="*/ 230540 w 423943"/>
                  <a:gd name="connsiteY1" fmla="*/ 417790 h 418652"/>
                  <a:gd name="connsiteX2" fmla="*/ 1940 w 423943"/>
                  <a:gd name="connsiteY2" fmla="*/ 118070 h 418652"/>
                  <a:gd name="connsiteX3" fmla="*/ 225460 w 423943"/>
                  <a:gd name="connsiteY3" fmla="*/ 31710 h 418652"/>
                  <a:gd name="connsiteX0" fmla="*/ 225460 w 409194"/>
                  <a:gd name="connsiteY0" fmla="*/ 31710 h 418652"/>
                  <a:gd name="connsiteX1" fmla="*/ 230540 w 409194"/>
                  <a:gd name="connsiteY1" fmla="*/ 417790 h 418652"/>
                  <a:gd name="connsiteX2" fmla="*/ 1940 w 409194"/>
                  <a:gd name="connsiteY2" fmla="*/ 118070 h 418652"/>
                  <a:gd name="connsiteX3" fmla="*/ 225460 w 409194"/>
                  <a:gd name="connsiteY3" fmla="*/ 31710 h 418652"/>
                  <a:gd name="connsiteX0" fmla="*/ 225460 w 418180"/>
                  <a:gd name="connsiteY0" fmla="*/ 31710 h 418652"/>
                  <a:gd name="connsiteX1" fmla="*/ 230540 w 418180"/>
                  <a:gd name="connsiteY1" fmla="*/ 417790 h 418652"/>
                  <a:gd name="connsiteX2" fmla="*/ 1940 w 418180"/>
                  <a:gd name="connsiteY2" fmla="*/ 118070 h 418652"/>
                  <a:gd name="connsiteX3" fmla="*/ 225460 w 418180"/>
                  <a:gd name="connsiteY3" fmla="*/ 31710 h 418652"/>
                  <a:gd name="connsiteX0" fmla="*/ 0 w 192720"/>
                  <a:gd name="connsiteY0" fmla="*/ 0 h 386080"/>
                  <a:gd name="connsiteX1" fmla="*/ 5080 w 192720"/>
                  <a:gd name="connsiteY1" fmla="*/ 386080 h 386080"/>
                  <a:gd name="connsiteX2" fmla="*/ 0 w 192720"/>
                  <a:gd name="connsiteY2" fmla="*/ 0 h 386080"/>
                  <a:gd name="connsiteX0" fmla="*/ 231426 w 424146"/>
                  <a:gd name="connsiteY0" fmla="*/ 0 h 386080"/>
                  <a:gd name="connsiteX1" fmla="*/ 236506 w 424146"/>
                  <a:gd name="connsiteY1" fmla="*/ 386080 h 386080"/>
                  <a:gd name="connsiteX2" fmla="*/ 231426 w 424146"/>
                  <a:gd name="connsiteY2" fmla="*/ 0 h 386080"/>
                  <a:gd name="connsiteX0" fmla="*/ 231426 w 424146"/>
                  <a:gd name="connsiteY0" fmla="*/ 38055 h 424135"/>
                  <a:gd name="connsiteX1" fmla="*/ 236506 w 424146"/>
                  <a:gd name="connsiteY1" fmla="*/ 424135 h 424135"/>
                  <a:gd name="connsiteX2" fmla="*/ 231426 w 424146"/>
                  <a:gd name="connsiteY2" fmla="*/ 38055 h 424135"/>
                  <a:gd name="connsiteX0" fmla="*/ 231426 w 422887"/>
                  <a:gd name="connsiteY0" fmla="*/ 38055 h 424135"/>
                  <a:gd name="connsiteX1" fmla="*/ 236506 w 422887"/>
                  <a:gd name="connsiteY1" fmla="*/ 424135 h 424135"/>
                  <a:gd name="connsiteX2" fmla="*/ 231426 w 422887"/>
                  <a:gd name="connsiteY2" fmla="*/ 38055 h 424135"/>
                  <a:gd name="connsiteX0" fmla="*/ 239588 w 431049"/>
                  <a:gd name="connsiteY0" fmla="*/ 35980 h 422060"/>
                  <a:gd name="connsiteX1" fmla="*/ 244668 w 431049"/>
                  <a:gd name="connsiteY1" fmla="*/ 422060 h 422060"/>
                  <a:gd name="connsiteX2" fmla="*/ 239588 w 431049"/>
                  <a:gd name="connsiteY2" fmla="*/ 35980 h 422060"/>
                  <a:gd name="connsiteX0" fmla="*/ 226058 w 417519"/>
                  <a:gd name="connsiteY0" fmla="*/ 27908 h 413988"/>
                  <a:gd name="connsiteX1" fmla="*/ 231138 w 417519"/>
                  <a:gd name="connsiteY1" fmla="*/ 413988 h 413988"/>
                  <a:gd name="connsiteX2" fmla="*/ 226058 w 417519"/>
                  <a:gd name="connsiteY2" fmla="*/ 27908 h 413988"/>
                  <a:gd name="connsiteX0" fmla="*/ 193753 w 418407"/>
                  <a:gd name="connsiteY0" fmla="*/ 25849 h 437329"/>
                  <a:gd name="connsiteX1" fmla="*/ 244553 w 418407"/>
                  <a:gd name="connsiteY1" fmla="*/ 437329 h 437329"/>
                  <a:gd name="connsiteX2" fmla="*/ 193753 w 418407"/>
                  <a:gd name="connsiteY2" fmla="*/ 25849 h 437329"/>
                  <a:gd name="connsiteX0" fmla="*/ 197744 w 422398"/>
                  <a:gd name="connsiteY0" fmla="*/ 17302 h 428782"/>
                  <a:gd name="connsiteX1" fmla="*/ 248544 w 422398"/>
                  <a:gd name="connsiteY1" fmla="*/ 428782 h 428782"/>
                  <a:gd name="connsiteX2" fmla="*/ 197744 w 422398"/>
                  <a:gd name="connsiteY2" fmla="*/ 17302 h 428782"/>
                  <a:gd name="connsiteX0" fmla="*/ 197744 w 433686"/>
                  <a:gd name="connsiteY0" fmla="*/ 17302 h 428782"/>
                  <a:gd name="connsiteX1" fmla="*/ 248544 w 433686"/>
                  <a:gd name="connsiteY1" fmla="*/ 428782 h 428782"/>
                  <a:gd name="connsiteX2" fmla="*/ 197744 w 433686"/>
                  <a:gd name="connsiteY2" fmla="*/ 17302 h 428782"/>
                </a:gdLst>
                <a:ahLst/>
                <a:cxnLst>
                  <a:cxn ang="0">
                    <a:pos x="connsiteX0" y="connsiteY0"/>
                  </a:cxn>
                  <a:cxn ang="0">
                    <a:pos x="connsiteX1" y="connsiteY1"/>
                  </a:cxn>
                  <a:cxn ang="0">
                    <a:pos x="connsiteX2" y="connsiteY2"/>
                  </a:cxn>
                </a:cxnLst>
                <a:rect l="l" t="t" r="r" b="b"/>
                <a:pathLst>
                  <a:path w="433686" h="428782">
                    <a:moveTo>
                      <a:pt x="197744" y="17302"/>
                    </a:moveTo>
                    <a:cubicBezTo>
                      <a:pt x="260397" y="49475"/>
                      <a:pt x="663411" y="284849"/>
                      <a:pt x="248544" y="428782"/>
                    </a:cubicBezTo>
                    <a:cubicBezTo>
                      <a:pt x="-250989" y="142609"/>
                      <a:pt x="148637" y="-62285"/>
                      <a:pt x="197744" y="17302"/>
                    </a:cubicBezTo>
                    <a:close/>
                  </a:path>
                </a:pathLst>
              </a:custGeom>
              <a:solidFill>
                <a:srgbClr val="1F3B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b="1" dirty="0" smtClean="0">
                  <a:latin typeface="Source Sans Pro" panose="020B0503030403020204" pitchFamily="34" charset="0"/>
                  <a:ea typeface="Source Sans Pro" panose="020B0503030403020204" pitchFamily="34" charset="0"/>
                </a:endParaRPr>
              </a:p>
            </p:txBody>
          </p:sp>
          <p:sp>
            <p:nvSpPr>
              <p:cNvPr id="58" name="Freeform 57"/>
              <p:cNvSpPr/>
              <p:nvPr/>
            </p:nvSpPr>
            <p:spPr>
              <a:xfrm rot="19857396">
                <a:off x="5344094" y="5099384"/>
                <a:ext cx="117885" cy="116552"/>
              </a:xfrm>
              <a:custGeom>
                <a:avLst/>
                <a:gdLst>
                  <a:gd name="connsiteX0" fmla="*/ 223520 w 228600"/>
                  <a:gd name="connsiteY0" fmla="*/ 0 h 386080"/>
                  <a:gd name="connsiteX1" fmla="*/ 228600 w 228600"/>
                  <a:gd name="connsiteY1" fmla="*/ 386080 h 386080"/>
                  <a:gd name="connsiteX2" fmla="*/ 0 w 228600"/>
                  <a:gd name="connsiteY2" fmla="*/ 86360 h 386080"/>
                  <a:gd name="connsiteX3" fmla="*/ 223520 w 228600"/>
                  <a:gd name="connsiteY3" fmla="*/ 0 h 386080"/>
                  <a:gd name="connsiteX0" fmla="*/ 223522 w 228602"/>
                  <a:gd name="connsiteY0" fmla="*/ 16699 h 402779"/>
                  <a:gd name="connsiteX1" fmla="*/ 228602 w 228602"/>
                  <a:gd name="connsiteY1" fmla="*/ 402779 h 402779"/>
                  <a:gd name="connsiteX2" fmla="*/ 2 w 228602"/>
                  <a:gd name="connsiteY2" fmla="*/ 103059 h 402779"/>
                  <a:gd name="connsiteX3" fmla="*/ 223522 w 228602"/>
                  <a:gd name="connsiteY3" fmla="*/ 16699 h 402779"/>
                  <a:gd name="connsiteX0" fmla="*/ 223522 w 228602"/>
                  <a:gd name="connsiteY0" fmla="*/ 16699 h 403376"/>
                  <a:gd name="connsiteX1" fmla="*/ 228602 w 228602"/>
                  <a:gd name="connsiteY1" fmla="*/ 402779 h 403376"/>
                  <a:gd name="connsiteX2" fmla="*/ 2 w 228602"/>
                  <a:gd name="connsiteY2" fmla="*/ 103059 h 403376"/>
                  <a:gd name="connsiteX3" fmla="*/ 223522 w 228602"/>
                  <a:gd name="connsiteY3" fmla="*/ 16699 h 403376"/>
                  <a:gd name="connsiteX0" fmla="*/ 225460 w 230540"/>
                  <a:gd name="connsiteY0" fmla="*/ 16699 h 403641"/>
                  <a:gd name="connsiteX1" fmla="*/ 230540 w 230540"/>
                  <a:gd name="connsiteY1" fmla="*/ 402779 h 403641"/>
                  <a:gd name="connsiteX2" fmla="*/ 1940 w 230540"/>
                  <a:gd name="connsiteY2" fmla="*/ 103059 h 403641"/>
                  <a:gd name="connsiteX3" fmla="*/ 225460 w 230540"/>
                  <a:gd name="connsiteY3" fmla="*/ 16699 h 403641"/>
                  <a:gd name="connsiteX0" fmla="*/ 225460 w 230540"/>
                  <a:gd name="connsiteY0" fmla="*/ 31710 h 418652"/>
                  <a:gd name="connsiteX1" fmla="*/ 230540 w 230540"/>
                  <a:gd name="connsiteY1" fmla="*/ 417790 h 418652"/>
                  <a:gd name="connsiteX2" fmla="*/ 1940 w 230540"/>
                  <a:gd name="connsiteY2" fmla="*/ 118070 h 418652"/>
                  <a:gd name="connsiteX3" fmla="*/ 225460 w 230540"/>
                  <a:gd name="connsiteY3" fmla="*/ 31710 h 418652"/>
                  <a:gd name="connsiteX0" fmla="*/ 225460 w 393670"/>
                  <a:gd name="connsiteY0" fmla="*/ 31710 h 418652"/>
                  <a:gd name="connsiteX1" fmla="*/ 230540 w 393670"/>
                  <a:gd name="connsiteY1" fmla="*/ 417790 h 418652"/>
                  <a:gd name="connsiteX2" fmla="*/ 1940 w 393670"/>
                  <a:gd name="connsiteY2" fmla="*/ 118070 h 418652"/>
                  <a:gd name="connsiteX3" fmla="*/ 225460 w 393670"/>
                  <a:gd name="connsiteY3" fmla="*/ 31710 h 418652"/>
                  <a:gd name="connsiteX0" fmla="*/ 225460 w 423943"/>
                  <a:gd name="connsiteY0" fmla="*/ 31710 h 418652"/>
                  <a:gd name="connsiteX1" fmla="*/ 230540 w 423943"/>
                  <a:gd name="connsiteY1" fmla="*/ 417790 h 418652"/>
                  <a:gd name="connsiteX2" fmla="*/ 1940 w 423943"/>
                  <a:gd name="connsiteY2" fmla="*/ 118070 h 418652"/>
                  <a:gd name="connsiteX3" fmla="*/ 225460 w 423943"/>
                  <a:gd name="connsiteY3" fmla="*/ 31710 h 418652"/>
                  <a:gd name="connsiteX0" fmla="*/ 225460 w 409194"/>
                  <a:gd name="connsiteY0" fmla="*/ 31710 h 418652"/>
                  <a:gd name="connsiteX1" fmla="*/ 230540 w 409194"/>
                  <a:gd name="connsiteY1" fmla="*/ 417790 h 418652"/>
                  <a:gd name="connsiteX2" fmla="*/ 1940 w 409194"/>
                  <a:gd name="connsiteY2" fmla="*/ 118070 h 418652"/>
                  <a:gd name="connsiteX3" fmla="*/ 225460 w 409194"/>
                  <a:gd name="connsiteY3" fmla="*/ 31710 h 418652"/>
                  <a:gd name="connsiteX0" fmla="*/ 225460 w 418180"/>
                  <a:gd name="connsiteY0" fmla="*/ 31710 h 418652"/>
                  <a:gd name="connsiteX1" fmla="*/ 230540 w 418180"/>
                  <a:gd name="connsiteY1" fmla="*/ 417790 h 418652"/>
                  <a:gd name="connsiteX2" fmla="*/ 1940 w 418180"/>
                  <a:gd name="connsiteY2" fmla="*/ 118070 h 418652"/>
                  <a:gd name="connsiteX3" fmla="*/ 225460 w 418180"/>
                  <a:gd name="connsiteY3" fmla="*/ 31710 h 418652"/>
                  <a:gd name="connsiteX0" fmla="*/ 0 w 192720"/>
                  <a:gd name="connsiteY0" fmla="*/ 0 h 386080"/>
                  <a:gd name="connsiteX1" fmla="*/ 5080 w 192720"/>
                  <a:gd name="connsiteY1" fmla="*/ 386080 h 386080"/>
                  <a:gd name="connsiteX2" fmla="*/ 0 w 192720"/>
                  <a:gd name="connsiteY2" fmla="*/ 0 h 386080"/>
                  <a:gd name="connsiteX0" fmla="*/ 231426 w 424146"/>
                  <a:gd name="connsiteY0" fmla="*/ 0 h 386080"/>
                  <a:gd name="connsiteX1" fmla="*/ 236506 w 424146"/>
                  <a:gd name="connsiteY1" fmla="*/ 386080 h 386080"/>
                  <a:gd name="connsiteX2" fmla="*/ 231426 w 424146"/>
                  <a:gd name="connsiteY2" fmla="*/ 0 h 386080"/>
                  <a:gd name="connsiteX0" fmla="*/ 231426 w 424146"/>
                  <a:gd name="connsiteY0" fmla="*/ 38055 h 424135"/>
                  <a:gd name="connsiteX1" fmla="*/ 236506 w 424146"/>
                  <a:gd name="connsiteY1" fmla="*/ 424135 h 424135"/>
                  <a:gd name="connsiteX2" fmla="*/ 231426 w 424146"/>
                  <a:gd name="connsiteY2" fmla="*/ 38055 h 424135"/>
                  <a:gd name="connsiteX0" fmla="*/ 231426 w 422887"/>
                  <a:gd name="connsiteY0" fmla="*/ 38055 h 424135"/>
                  <a:gd name="connsiteX1" fmla="*/ 236506 w 422887"/>
                  <a:gd name="connsiteY1" fmla="*/ 424135 h 424135"/>
                  <a:gd name="connsiteX2" fmla="*/ 231426 w 422887"/>
                  <a:gd name="connsiteY2" fmla="*/ 38055 h 424135"/>
                  <a:gd name="connsiteX0" fmla="*/ 239588 w 431049"/>
                  <a:gd name="connsiteY0" fmla="*/ 35980 h 422060"/>
                  <a:gd name="connsiteX1" fmla="*/ 244668 w 431049"/>
                  <a:gd name="connsiteY1" fmla="*/ 422060 h 422060"/>
                  <a:gd name="connsiteX2" fmla="*/ 239588 w 431049"/>
                  <a:gd name="connsiteY2" fmla="*/ 35980 h 422060"/>
                  <a:gd name="connsiteX0" fmla="*/ 226058 w 417519"/>
                  <a:gd name="connsiteY0" fmla="*/ 27908 h 413988"/>
                  <a:gd name="connsiteX1" fmla="*/ 231138 w 417519"/>
                  <a:gd name="connsiteY1" fmla="*/ 413988 h 413988"/>
                  <a:gd name="connsiteX2" fmla="*/ 226058 w 417519"/>
                  <a:gd name="connsiteY2" fmla="*/ 27908 h 413988"/>
                  <a:gd name="connsiteX0" fmla="*/ 193753 w 418407"/>
                  <a:gd name="connsiteY0" fmla="*/ 25849 h 437329"/>
                  <a:gd name="connsiteX1" fmla="*/ 244553 w 418407"/>
                  <a:gd name="connsiteY1" fmla="*/ 437329 h 437329"/>
                  <a:gd name="connsiteX2" fmla="*/ 193753 w 418407"/>
                  <a:gd name="connsiteY2" fmla="*/ 25849 h 437329"/>
                  <a:gd name="connsiteX0" fmla="*/ 197744 w 422398"/>
                  <a:gd name="connsiteY0" fmla="*/ 17302 h 428782"/>
                  <a:gd name="connsiteX1" fmla="*/ 248544 w 422398"/>
                  <a:gd name="connsiteY1" fmla="*/ 428782 h 428782"/>
                  <a:gd name="connsiteX2" fmla="*/ 197744 w 422398"/>
                  <a:gd name="connsiteY2" fmla="*/ 17302 h 428782"/>
                  <a:gd name="connsiteX0" fmla="*/ 197744 w 433686"/>
                  <a:gd name="connsiteY0" fmla="*/ 17302 h 428782"/>
                  <a:gd name="connsiteX1" fmla="*/ 248544 w 433686"/>
                  <a:gd name="connsiteY1" fmla="*/ 428782 h 428782"/>
                  <a:gd name="connsiteX2" fmla="*/ 197744 w 433686"/>
                  <a:gd name="connsiteY2" fmla="*/ 17302 h 428782"/>
                </a:gdLst>
                <a:ahLst/>
                <a:cxnLst>
                  <a:cxn ang="0">
                    <a:pos x="connsiteX0" y="connsiteY0"/>
                  </a:cxn>
                  <a:cxn ang="0">
                    <a:pos x="connsiteX1" y="connsiteY1"/>
                  </a:cxn>
                  <a:cxn ang="0">
                    <a:pos x="connsiteX2" y="connsiteY2"/>
                  </a:cxn>
                </a:cxnLst>
                <a:rect l="l" t="t" r="r" b="b"/>
                <a:pathLst>
                  <a:path w="433686" h="428782">
                    <a:moveTo>
                      <a:pt x="197744" y="17302"/>
                    </a:moveTo>
                    <a:cubicBezTo>
                      <a:pt x="260397" y="49475"/>
                      <a:pt x="663411" y="284849"/>
                      <a:pt x="248544" y="428782"/>
                    </a:cubicBezTo>
                    <a:cubicBezTo>
                      <a:pt x="-250989" y="142609"/>
                      <a:pt x="148637" y="-62285"/>
                      <a:pt x="197744" y="17302"/>
                    </a:cubicBezTo>
                    <a:close/>
                  </a:path>
                </a:pathLst>
              </a:custGeom>
              <a:solidFill>
                <a:srgbClr val="1F3B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b="1" dirty="0" smtClean="0">
                  <a:latin typeface="Source Sans Pro" panose="020B0503030403020204" pitchFamily="34" charset="0"/>
                  <a:ea typeface="Source Sans Pro" panose="020B0503030403020204" pitchFamily="34" charset="0"/>
                </a:endParaRPr>
              </a:p>
            </p:txBody>
          </p:sp>
          <p:sp>
            <p:nvSpPr>
              <p:cNvPr id="59" name="Freeform 58"/>
              <p:cNvSpPr/>
              <p:nvPr/>
            </p:nvSpPr>
            <p:spPr>
              <a:xfrm rot="19857396">
                <a:off x="5361306" y="5218932"/>
                <a:ext cx="84093" cy="88203"/>
              </a:xfrm>
              <a:custGeom>
                <a:avLst/>
                <a:gdLst>
                  <a:gd name="connsiteX0" fmla="*/ 223520 w 228600"/>
                  <a:gd name="connsiteY0" fmla="*/ 0 h 386080"/>
                  <a:gd name="connsiteX1" fmla="*/ 228600 w 228600"/>
                  <a:gd name="connsiteY1" fmla="*/ 386080 h 386080"/>
                  <a:gd name="connsiteX2" fmla="*/ 0 w 228600"/>
                  <a:gd name="connsiteY2" fmla="*/ 86360 h 386080"/>
                  <a:gd name="connsiteX3" fmla="*/ 223520 w 228600"/>
                  <a:gd name="connsiteY3" fmla="*/ 0 h 386080"/>
                  <a:gd name="connsiteX0" fmla="*/ 223522 w 228602"/>
                  <a:gd name="connsiteY0" fmla="*/ 16699 h 402779"/>
                  <a:gd name="connsiteX1" fmla="*/ 228602 w 228602"/>
                  <a:gd name="connsiteY1" fmla="*/ 402779 h 402779"/>
                  <a:gd name="connsiteX2" fmla="*/ 2 w 228602"/>
                  <a:gd name="connsiteY2" fmla="*/ 103059 h 402779"/>
                  <a:gd name="connsiteX3" fmla="*/ 223522 w 228602"/>
                  <a:gd name="connsiteY3" fmla="*/ 16699 h 402779"/>
                  <a:gd name="connsiteX0" fmla="*/ 223522 w 228602"/>
                  <a:gd name="connsiteY0" fmla="*/ 16699 h 403376"/>
                  <a:gd name="connsiteX1" fmla="*/ 228602 w 228602"/>
                  <a:gd name="connsiteY1" fmla="*/ 402779 h 403376"/>
                  <a:gd name="connsiteX2" fmla="*/ 2 w 228602"/>
                  <a:gd name="connsiteY2" fmla="*/ 103059 h 403376"/>
                  <a:gd name="connsiteX3" fmla="*/ 223522 w 228602"/>
                  <a:gd name="connsiteY3" fmla="*/ 16699 h 403376"/>
                  <a:gd name="connsiteX0" fmla="*/ 225460 w 230540"/>
                  <a:gd name="connsiteY0" fmla="*/ 16699 h 403641"/>
                  <a:gd name="connsiteX1" fmla="*/ 230540 w 230540"/>
                  <a:gd name="connsiteY1" fmla="*/ 402779 h 403641"/>
                  <a:gd name="connsiteX2" fmla="*/ 1940 w 230540"/>
                  <a:gd name="connsiteY2" fmla="*/ 103059 h 403641"/>
                  <a:gd name="connsiteX3" fmla="*/ 225460 w 230540"/>
                  <a:gd name="connsiteY3" fmla="*/ 16699 h 403641"/>
                  <a:gd name="connsiteX0" fmla="*/ 225460 w 230540"/>
                  <a:gd name="connsiteY0" fmla="*/ 31710 h 418652"/>
                  <a:gd name="connsiteX1" fmla="*/ 230540 w 230540"/>
                  <a:gd name="connsiteY1" fmla="*/ 417790 h 418652"/>
                  <a:gd name="connsiteX2" fmla="*/ 1940 w 230540"/>
                  <a:gd name="connsiteY2" fmla="*/ 118070 h 418652"/>
                  <a:gd name="connsiteX3" fmla="*/ 225460 w 230540"/>
                  <a:gd name="connsiteY3" fmla="*/ 31710 h 418652"/>
                  <a:gd name="connsiteX0" fmla="*/ 225460 w 393670"/>
                  <a:gd name="connsiteY0" fmla="*/ 31710 h 418652"/>
                  <a:gd name="connsiteX1" fmla="*/ 230540 w 393670"/>
                  <a:gd name="connsiteY1" fmla="*/ 417790 h 418652"/>
                  <a:gd name="connsiteX2" fmla="*/ 1940 w 393670"/>
                  <a:gd name="connsiteY2" fmla="*/ 118070 h 418652"/>
                  <a:gd name="connsiteX3" fmla="*/ 225460 w 393670"/>
                  <a:gd name="connsiteY3" fmla="*/ 31710 h 418652"/>
                  <a:gd name="connsiteX0" fmla="*/ 225460 w 423943"/>
                  <a:gd name="connsiteY0" fmla="*/ 31710 h 418652"/>
                  <a:gd name="connsiteX1" fmla="*/ 230540 w 423943"/>
                  <a:gd name="connsiteY1" fmla="*/ 417790 h 418652"/>
                  <a:gd name="connsiteX2" fmla="*/ 1940 w 423943"/>
                  <a:gd name="connsiteY2" fmla="*/ 118070 h 418652"/>
                  <a:gd name="connsiteX3" fmla="*/ 225460 w 423943"/>
                  <a:gd name="connsiteY3" fmla="*/ 31710 h 418652"/>
                  <a:gd name="connsiteX0" fmla="*/ 225460 w 409194"/>
                  <a:gd name="connsiteY0" fmla="*/ 31710 h 418652"/>
                  <a:gd name="connsiteX1" fmla="*/ 230540 w 409194"/>
                  <a:gd name="connsiteY1" fmla="*/ 417790 h 418652"/>
                  <a:gd name="connsiteX2" fmla="*/ 1940 w 409194"/>
                  <a:gd name="connsiteY2" fmla="*/ 118070 h 418652"/>
                  <a:gd name="connsiteX3" fmla="*/ 225460 w 409194"/>
                  <a:gd name="connsiteY3" fmla="*/ 31710 h 418652"/>
                  <a:gd name="connsiteX0" fmla="*/ 225460 w 418180"/>
                  <a:gd name="connsiteY0" fmla="*/ 31710 h 418652"/>
                  <a:gd name="connsiteX1" fmla="*/ 230540 w 418180"/>
                  <a:gd name="connsiteY1" fmla="*/ 417790 h 418652"/>
                  <a:gd name="connsiteX2" fmla="*/ 1940 w 418180"/>
                  <a:gd name="connsiteY2" fmla="*/ 118070 h 418652"/>
                  <a:gd name="connsiteX3" fmla="*/ 225460 w 418180"/>
                  <a:gd name="connsiteY3" fmla="*/ 31710 h 418652"/>
                  <a:gd name="connsiteX0" fmla="*/ 0 w 192720"/>
                  <a:gd name="connsiteY0" fmla="*/ 0 h 386080"/>
                  <a:gd name="connsiteX1" fmla="*/ 5080 w 192720"/>
                  <a:gd name="connsiteY1" fmla="*/ 386080 h 386080"/>
                  <a:gd name="connsiteX2" fmla="*/ 0 w 192720"/>
                  <a:gd name="connsiteY2" fmla="*/ 0 h 386080"/>
                  <a:gd name="connsiteX0" fmla="*/ 231426 w 424146"/>
                  <a:gd name="connsiteY0" fmla="*/ 0 h 386080"/>
                  <a:gd name="connsiteX1" fmla="*/ 236506 w 424146"/>
                  <a:gd name="connsiteY1" fmla="*/ 386080 h 386080"/>
                  <a:gd name="connsiteX2" fmla="*/ 231426 w 424146"/>
                  <a:gd name="connsiteY2" fmla="*/ 0 h 386080"/>
                  <a:gd name="connsiteX0" fmla="*/ 231426 w 424146"/>
                  <a:gd name="connsiteY0" fmla="*/ 38055 h 424135"/>
                  <a:gd name="connsiteX1" fmla="*/ 236506 w 424146"/>
                  <a:gd name="connsiteY1" fmla="*/ 424135 h 424135"/>
                  <a:gd name="connsiteX2" fmla="*/ 231426 w 424146"/>
                  <a:gd name="connsiteY2" fmla="*/ 38055 h 424135"/>
                  <a:gd name="connsiteX0" fmla="*/ 231426 w 422887"/>
                  <a:gd name="connsiteY0" fmla="*/ 38055 h 424135"/>
                  <a:gd name="connsiteX1" fmla="*/ 236506 w 422887"/>
                  <a:gd name="connsiteY1" fmla="*/ 424135 h 424135"/>
                  <a:gd name="connsiteX2" fmla="*/ 231426 w 422887"/>
                  <a:gd name="connsiteY2" fmla="*/ 38055 h 424135"/>
                  <a:gd name="connsiteX0" fmla="*/ 239588 w 431049"/>
                  <a:gd name="connsiteY0" fmla="*/ 35980 h 422060"/>
                  <a:gd name="connsiteX1" fmla="*/ 244668 w 431049"/>
                  <a:gd name="connsiteY1" fmla="*/ 422060 h 422060"/>
                  <a:gd name="connsiteX2" fmla="*/ 239588 w 431049"/>
                  <a:gd name="connsiteY2" fmla="*/ 35980 h 422060"/>
                  <a:gd name="connsiteX0" fmla="*/ 226058 w 417519"/>
                  <a:gd name="connsiteY0" fmla="*/ 27908 h 413988"/>
                  <a:gd name="connsiteX1" fmla="*/ 231138 w 417519"/>
                  <a:gd name="connsiteY1" fmla="*/ 413988 h 413988"/>
                  <a:gd name="connsiteX2" fmla="*/ 226058 w 417519"/>
                  <a:gd name="connsiteY2" fmla="*/ 27908 h 413988"/>
                  <a:gd name="connsiteX0" fmla="*/ 193753 w 418407"/>
                  <a:gd name="connsiteY0" fmla="*/ 25849 h 437329"/>
                  <a:gd name="connsiteX1" fmla="*/ 244553 w 418407"/>
                  <a:gd name="connsiteY1" fmla="*/ 437329 h 437329"/>
                  <a:gd name="connsiteX2" fmla="*/ 193753 w 418407"/>
                  <a:gd name="connsiteY2" fmla="*/ 25849 h 437329"/>
                  <a:gd name="connsiteX0" fmla="*/ 197744 w 422398"/>
                  <a:gd name="connsiteY0" fmla="*/ 17302 h 428782"/>
                  <a:gd name="connsiteX1" fmla="*/ 248544 w 422398"/>
                  <a:gd name="connsiteY1" fmla="*/ 428782 h 428782"/>
                  <a:gd name="connsiteX2" fmla="*/ 197744 w 422398"/>
                  <a:gd name="connsiteY2" fmla="*/ 17302 h 428782"/>
                  <a:gd name="connsiteX0" fmla="*/ 197744 w 433686"/>
                  <a:gd name="connsiteY0" fmla="*/ 17302 h 428782"/>
                  <a:gd name="connsiteX1" fmla="*/ 248544 w 433686"/>
                  <a:gd name="connsiteY1" fmla="*/ 428782 h 428782"/>
                  <a:gd name="connsiteX2" fmla="*/ 197744 w 433686"/>
                  <a:gd name="connsiteY2" fmla="*/ 17302 h 428782"/>
                  <a:gd name="connsiteX0" fmla="*/ 197744 w 448863"/>
                  <a:gd name="connsiteY0" fmla="*/ 17302 h 428782"/>
                  <a:gd name="connsiteX1" fmla="*/ 248544 w 448863"/>
                  <a:gd name="connsiteY1" fmla="*/ 428782 h 428782"/>
                  <a:gd name="connsiteX2" fmla="*/ 197744 w 448863"/>
                  <a:gd name="connsiteY2" fmla="*/ 17302 h 428782"/>
                  <a:gd name="connsiteX0" fmla="*/ 198717 w 448828"/>
                  <a:gd name="connsiteY0" fmla="*/ 15584 h 459183"/>
                  <a:gd name="connsiteX1" fmla="*/ 248092 w 448828"/>
                  <a:gd name="connsiteY1" fmla="*/ 459183 h 459183"/>
                  <a:gd name="connsiteX2" fmla="*/ 198717 w 448828"/>
                  <a:gd name="connsiteY2" fmla="*/ 15584 h 459183"/>
                </a:gdLst>
                <a:ahLst/>
                <a:cxnLst>
                  <a:cxn ang="0">
                    <a:pos x="connsiteX0" y="connsiteY0"/>
                  </a:cxn>
                  <a:cxn ang="0">
                    <a:pos x="connsiteX1" y="connsiteY1"/>
                  </a:cxn>
                  <a:cxn ang="0">
                    <a:pos x="connsiteX2" y="connsiteY2"/>
                  </a:cxn>
                </a:cxnLst>
                <a:rect l="l" t="t" r="r" b="b"/>
                <a:pathLst>
                  <a:path w="448828" h="459183">
                    <a:moveTo>
                      <a:pt x="198717" y="15584"/>
                    </a:moveTo>
                    <a:cubicBezTo>
                      <a:pt x="326500" y="-7416"/>
                      <a:pt x="662959" y="315250"/>
                      <a:pt x="248092" y="459183"/>
                    </a:cubicBezTo>
                    <a:cubicBezTo>
                      <a:pt x="-251441" y="173010"/>
                      <a:pt x="149610" y="-64003"/>
                      <a:pt x="198717" y="15584"/>
                    </a:cubicBezTo>
                    <a:close/>
                  </a:path>
                </a:pathLst>
              </a:custGeom>
              <a:solidFill>
                <a:srgbClr val="1F3B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b="1" dirty="0" smtClean="0">
                  <a:latin typeface="Source Sans Pro" panose="020B0503030403020204" pitchFamily="34" charset="0"/>
                  <a:ea typeface="Source Sans Pro" panose="020B0503030403020204" pitchFamily="34" charset="0"/>
                </a:endParaRPr>
              </a:p>
            </p:txBody>
          </p:sp>
          <p:sp>
            <p:nvSpPr>
              <p:cNvPr id="60" name="Freeform 59"/>
              <p:cNvSpPr/>
              <p:nvPr/>
            </p:nvSpPr>
            <p:spPr>
              <a:xfrm>
                <a:off x="5691750" y="5413277"/>
                <a:ext cx="364545" cy="412599"/>
              </a:xfrm>
              <a:custGeom>
                <a:avLst/>
                <a:gdLst>
                  <a:gd name="connsiteX0" fmla="*/ 755904 w 1341120"/>
                  <a:gd name="connsiteY0" fmla="*/ 0 h 1542288"/>
                  <a:gd name="connsiteX1" fmla="*/ 1341120 w 1341120"/>
                  <a:gd name="connsiteY1" fmla="*/ 670560 h 1542288"/>
                  <a:gd name="connsiteX2" fmla="*/ 512064 w 1341120"/>
                  <a:gd name="connsiteY2" fmla="*/ 1542288 h 1542288"/>
                  <a:gd name="connsiteX3" fmla="*/ 0 w 1341120"/>
                  <a:gd name="connsiteY3" fmla="*/ 682752 h 1542288"/>
                  <a:gd name="connsiteX4" fmla="*/ 755904 w 1341120"/>
                  <a:gd name="connsiteY4" fmla="*/ 0 h 1542288"/>
                  <a:gd name="connsiteX0" fmla="*/ 755904 w 1341120"/>
                  <a:gd name="connsiteY0" fmla="*/ 0 h 1542288"/>
                  <a:gd name="connsiteX1" fmla="*/ 1341120 w 1341120"/>
                  <a:gd name="connsiteY1" fmla="*/ 670560 h 1542288"/>
                  <a:gd name="connsiteX2" fmla="*/ 512064 w 1341120"/>
                  <a:gd name="connsiteY2" fmla="*/ 1542288 h 1542288"/>
                  <a:gd name="connsiteX3" fmla="*/ 0 w 1341120"/>
                  <a:gd name="connsiteY3" fmla="*/ 682752 h 1542288"/>
                  <a:gd name="connsiteX4" fmla="*/ 755904 w 1341120"/>
                  <a:gd name="connsiteY4" fmla="*/ 0 h 1542288"/>
                  <a:gd name="connsiteX0" fmla="*/ 755904 w 1341120"/>
                  <a:gd name="connsiteY0" fmla="*/ 0 h 1542288"/>
                  <a:gd name="connsiteX1" fmla="*/ 1341120 w 1341120"/>
                  <a:gd name="connsiteY1" fmla="*/ 670560 h 1542288"/>
                  <a:gd name="connsiteX2" fmla="*/ 512064 w 1341120"/>
                  <a:gd name="connsiteY2" fmla="*/ 1542288 h 1542288"/>
                  <a:gd name="connsiteX3" fmla="*/ 0 w 1341120"/>
                  <a:gd name="connsiteY3" fmla="*/ 682752 h 1542288"/>
                  <a:gd name="connsiteX4" fmla="*/ 755904 w 1341120"/>
                  <a:gd name="connsiteY4" fmla="*/ 0 h 1542288"/>
                  <a:gd name="connsiteX0" fmla="*/ 755904 w 1341120"/>
                  <a:gd name="connsiteY0" fmla="*/ 0 h 1542288"/>
                  <a:gd name="connsiteX1" fmla="*/ 1341120 w 1341120"/>
                  <a:gd name="connsiteY1" fmla="*/ 670560 h 1542288"/>
                  <a:gd name="connsiteX2" fmla="*/ 512064 w 1341120"/>
                  <a:gd name="connsiteY2" fmla="*/ 1542288 h 1542288"/>
                  <a:gd name="connsiteX3" fmla="*/ 0 w 1341120"/>
                  <a:gd name="connsiteY3" fmla="*/ 682752 h 1542288"/>
                  <a:gd name="connsiteX4" fmla="*/ 755904 w 1341120"/>
                  <a:gd name="connsiteY4" fmla="*/ 0 h 1542288"/>
                  <a:gd name="connsiteX0" fmla="*/ 755904 w 1341120"/>
                  <a:gd name="connsiteY0" fmla="*/ 0 h 1542288"/>
                  <a:gd name="connsiteX1" fmla="*/ 1341120 w 1341120"/>
                  <a:gd name="connsiteY1" fmla="*/ 670560 h 1542288"/>
                  <a:gd name="connsiteX2" fmla="*/ 512064 w 1341120"/>
                  <a:gd name="connsiteY2" fmla="*/ 1542288 h 1542288"/>
                  <a:gd name="connsiteX3" fmla="*/ 0 w 1341120"/>
                  <a:gd name="connsiteY3" fmla="*/ 682752 h 1542288"/>
                  <a:gd name="connsiteX4" fmla="*/ 755904 w 1341120"/>
                  <a:gd name="connsiteY4" fmla="*/ 0 h 1542288"/>
                  <a:gd name="connsiteX0" fmla="*/ 755904 w 1341120"/>
                  <a:gd name="connsiteY0" fmla="*/ 0 h 1542288"/>
                  <a:gd name="connsiteX1" fmla="*/ 1341120 w 1341120"/>
                  <a:gd name="connsiteY1" fmla="*/ 670560 h 1542288"/>
                  <a:gd name="connsiteX2" fmla="*/ 512064 w 1341120"/>
                  <a:gd name="connsiteY2" fmla="*/ 1542288 h 1542288"/>
                  <a:gd name="connsiteX3" fmla="*/ 0 w 1341120"/>
                  <a:gd name="connsiteY3" fmla="*/ 682752 h 1542288"/>
                  <a:gd name="connsiteX4" fmla="*/ 755904 w 1341120"/>
                  <a:gd name="connsiteY4" fmla="*/ 0 h 1542288"/>
                  <a:gd name="connsiteX0" fmla="*/ 755904 w 1341120"/>
                  <a:gd name="connsiteY0" fmla="*/ 0 h 1542288"/>
                  <a:gd name="connsiteX1" fmla="*/ 1341120 w 1341120"/>
                  <a:gd name="connsiteY1" fmla="*/ 670560 h 1542288"/>
                  <a:gd name="connsiteX2" fmla="*/ 512064 w 1341120"/>
                  <a:gd name="connsiteY2" fmla="*/ 1542288 h 1542288"/>
                  <a:gd name="connsiteX3" fmla="*/ 0 w 1341120"/>
                  <a:gd name="connsiteY3" fmla="*/ 682752 h 1542288"/>
                  <a:gd name="connsiteX4" fmla="*/ 755904 w 1341120"/>
                  <a:gd name="connsiteY4" fmla="*/ 0 h 1542288"/>
                  <a:gd name="connsiteX0" fmla="*/ 755904 w 1341120"/>
                  <a:gd name="connsiteY0" fmla="*/ 0 h 1542288"/>
                  <a:gd name="connsiteX1" fmla="*/ 1341120 w 1341120"/>
                  <a:gd name="connsiteY1" fmla="*/ 670560 h 1542288"/>
                  <a:gd name="connsiteX2" fmla="*/ 512064 w 1341120"/>
                  <a:gd name="connsiteY2" fmla="*/ 1542288 h 1542288"/>
                  <a:gd name="connsiteX3" fmla="*/ 0 w 1341120"/>
                  <a:gd name="connsiteY3" fmla="*/ 682752 h 1542288"/>
                  <a:gd name="connsiteX4" fmla="*/ 755904 w 1341120"/>
                  <a:gd name="connsiteY4" fmla="*/ 0 h 1542288"/>
                  <a:gd name="connsiteX0" fmla="*/ 755904 w 1341120"/>
                  <a:gd name="connsiteY0" fmla="*/ 0 h 1542288"/>
                  <a:gd name="connsiteX1" fmla="*/ 1341120 w 1341120"/>
                  <a:gd name="connsiteY1" fmla="*/ 670560 h 1542288"/>
                  <a:gd name="connsiteX2" fmla="*/ 512064 w 1341120"/>
                  <a:gd name="connsiteY2" fmla="*/ 1542288 h 1542288"/>
                  <a:gd name="connsiteX3" fmla="*/ 0 w 1341120"/>
                  <a:gd name="connsiteY3" fmla="*/ 682752 h 1542288"/>
                  <a:gd name="connsiteX4" fmla="*/ 755904 w 1341120"/>
                  <a:gd name="connsiteY4" fmla="*/ 0 h 1542288"/>
                  <a:gd name="connsiteX0" fmla="*/ 755904 w 1341120"/>
                  <a:gd name="connsiteY0" fmla="*/ 0 h 1542288"/>
                  <a:gd name="connsiteX1" fmla="*/ 1341120 w 1341120"/>
                  <a:gd name="connsiteY1" fmla="*/ 670560 h 1542288"/>
                  <a:gd name="connsiteX2" fmla="*/ 512064 w 1341120"/>
                  <a:gd name="connsiteY2" fmla="*/ 1542288 h 1542288"/>
                  <a:gd name="connsiteX3" fmla="*/ 0 w 1341120"/>
                  <a:gd name="connsiteY3" fmla="*/ 682752 h 1542288"/>
                  <a:gd name="connsiteX4" fmla="*/ 755904 w 1341120"/>
                  <a:gd name="connsiteY4" fmla="*/ 0 h 1542288"/>
                  <a:gd name="connsiteX0" fmla="*/ 755904 w 1341120"/>
                  <a:gd name="connsiteY0" fmla="*/ 0 h 1542288"/>
                  <a:gd name="connsiteX1" fmla="*/ 1341120 w 1341120"/>
                  <a:gd name="connsiteY1" fmla="*/ 670560 h 1542288"/>
                  <a:gd name="connsiteX2" fmla="*/ 512064 w 1341120"/>
                  <a:gd name="connsiteY2" fmla="*/ 1542288 h 1542288"/>
                  <a:gd name="connsiteX3" fmla="*/ 0 w 1341120"/>
                  <a:gd name="connsiteY3" fmla="*/ 682752 h 1542288"/>
                  <a:gd name="connsiteX4" fmla="*/ 755904 w 1341120"/>
                  <a:gd name="connsiteY4" fmla="*/ 0 h 1542288"/>
                  <a:gd name="connsiteX0" fmla="*/ 755904 w 1341120"/>
                  <a:gd name="connsiteY0" fmla="*/ 0 h 1517904"/>
                  <a:gd name="connsiteX1" fmla="*/ 1341120 w 1341120"/>
                  <a:gd name="connsiteY1" fmla="*/ 670560 h 1517904"/>
                  <a:gd name="connsiteX2" fmla="*/ 518160 w 1341120"/>
                  <a:gd name="connsiteY2" fmla="*/ 1517904 h 1517904"/>
                  <a:gd name="connsiteX3" fmla="*/ 0 w 1341120"/>
                  <a:gd name="connsiteY3" fmla="*/ 682752 h 1517904"/>
                  <a:gd name="connsiteX4" fmla="*/ 755904 w 1341120"/>
                  <a:gd name="connsiteY4" fmla="*/ 0 h 1517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1120" h="1517904">
                    <a:moveTo>
                      <a:pt x="755904" y="0"/>
                    </a:moveTo>
                    <a:lnTo>
                      <a:pt x="1341120" y="670560"/>
                    </a:lnTo>
                    <a:cubicBezTo>
                      <a:pt x="1294384" y="811784"/>
                      <a:pt x="948944" y="1235456"/>
                      <a:pt x="518160" y="1517904"/>
                    </a:cubicBezTo>
                    <a:lnTo>
                      <a:pt x="0" y="682752"/>
                    </a:lnTo>
                    <a:cubicBezTo>
                      <a:pt x="503936" y="529336"/>
                      <a:pt x="721360" y="111760"/>
                      <a:pt x="755904" y="0"/>
                    </a:cubicBezTo>
                    <a:close/>
                  </a:path>
                </a:pathLst>
              </a:custGeom>
              <a:solidFill>
                <a:srgbClr val="1F3B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b="1" dirty="0" smtClean="0">
                  <a:latin typeface="Source Sans Pro" panose="020B0503030403020204" pitchFamily="34" charset="0"/>
                  <a:ea typeface="Source Sans Pro" panose="020B0503030403020204" pitchFamily="34" charset="0"/>
                </a:endParaRPr>
              </a:p>
            </p:txBody>
          </p:sp>
        </p:grpSp>
        <p:sp>
          <p:nvSpPr>
            <p:cNvPr id="52" name="Freeform 51"/>
            <p:cNvSpPr/>
            <p:nvPr/>
          </p:nvSpPr>
          <p:spPr>
            <a:xfrm>
              <a:off x="5447338" y="4783852"/>
              <a:ext cx="289440" cy="279117"/>
            </a:xfrm>
            <a:custGeom>
              <a:avLst/>
              <a:gdLst>
                <a:gd name="connsiteX0" fmla="*/ 112326 w 217684"/>
                <a:gd name="connsiteY0" fmla="*/ 0 h 209920"/>
                <a:gd name="connsiteX1" fmla="*/ 183133 w 217684"/>
                <a:gd name="connsiteY1" fmla="*/ 71738 h 209920"/>
                <a:gd name="connsiteX2" fmla="*/ 162395 w 217684"/>
                <a:gd name="connsiteY2" fmla="*/ 122465 h 209920"/>
                <a:gd name="connsiteX3" fmla="*/ 145401 w 217684"/>
                <a:gd name="connsiteY3" fmla="*/ 129596 h 209920"/>
                <a:gd name="connsiteX4" fmla="*/ 201049 w 217684"/>
                <a:gd name="connsiteY4" fmla="*/ 146236 h 209920"/>
                <a:gd name="connsiteX5" fmla="*/ 217684 w 217684"/>
                <a:gd name="connsiteY5" fmla="*/ 209920 h 209920"/>
                <a:gd name="connsiteX6" fmla="*/ 0 w 217684"/>
                <a:gd name="connsiteY6" fmla="*/ 209920 h 209920"/>
                <a:gd name="connsiteX7" fmla="*/ 16634 w 217684"/>
                <a:gd name="connsiteY7" fmla="*/ 146236 h 209920"/>
                <a:gd name="connsiteX8" fmla="*/ 76352 w 217684"/>
                <a:gd name="connsiteY8" fmla="*/ 128379 h 209920"/>
                <a:gd name="connsiteX9" fmla="*/ 62258 w 217684"/>
                <a:gd name="connsiteY9" fmla="*/ 122465 h 209920"/>
                <a:gd name="connsiteX10" fmla="*/ 41519 w 217684"/>
                <a:gd name="connsiteY10" fmla="*/ 71738 h 209920"/>
                <a:gd name="connsiteX11" fmla="*/ 112326 w 217684"/>
                <a:gd name="connsiteY11" fmla="*/ 0 h 209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7684" h="209920">
                  <a:moveTo>
                    <a:pt x="112326" y="0"/>
                  </a:moveTo>
                  <a:cubicBezTo>
                    <a:pt x="151432" y="0"/>
                    <a:pt x="183133" y="32118"/>
                    <a:pt x="183133" y="71738"/>
                  </a:cubicBezTo>
                  <a:cubicBezTo>
                    <a:pt x="183133" y="91548"/>
                    <a:pt x="175208" y="109483"/>
                    <a:pt x="162395" y="122465"/>
                  </a:cubicBezTo>
                  <a:lnTo>
                    <a:pt x="145401" y="129596"/>
                  </a:lnTo>
                  <a:lnTo>
                    <a:pt x="201049" y="146236"/>
                  </a:lnTo>
                  <a:lnTo>
                    <a:pt x="217684" y="209920"/>
                  </a:lnTo>
                  <a:lnTo>
                    <a:pt x="0" y="209920"/>
                  </a:lnTo>
                  <a:lnTo>
                    <a:pt x="16634" y="146236"/>
                  </a:lnTo>
                  <a:lnTo>
                    <a:pt x="76352" y="128379"/>
                  </a:lnTo>
                  <a:lnTo>
                    <a:pt x="62258" y="122465"/>
                  </a:lnTo>
                  <a:cubicBezTo>
                    <a:pt x="49445" y="109483"/>
                    <a:pt x="41519" y="91548"/>
                    <a:pt x="41519" y="71738"/>
                  </a:cubicBezTo>
                  <a:cubicBezTo>
                    <a:pt x="41519" y="32118"/>
                    <a:pt x="73220" y="0"/>
                    <a:pt x="112326" y="0"/>
                  </a:cubicBezTo>
                  <a:close/>
                </a:path>
              </a:pathLst>
            </a:custGeom>
            <a:solidFill>
              <a:srgbClr val="1F3B7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NZ">
                <a:latin typeface="Source Sans Pro" panose="020B0503030403020204" pitchFamily="34" charset="0"/>
                <a:ea typeface="Source Sans Pro" panose="020B0503030403020204" pitchFamily="34" charset="0"/>
              </a:endParaRPr>
            </a:p>
          </p:txBody>
        </p:sp>
      </p:grpSp>
      <p:sp>
        <p:nvSpPr>
          <p:cNvPr id="41" name="Rectangle 40"/>
          <p:cNvSpPr/>
          <p:nvPr/>
        </p:nvSpPr>
        <p:spPr>
          <a:xfrm>
            <a:off x="1004649" y="6023518"/>
            <a:ext cx="639936" cy="285207"/>
          </a:xfrm>
          <a:prstGeom prst="rect">
            <a:avLst/>
          </a:prstGeom>
          <a:solidFill>
            <a:srgbClr val="1F3B7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NZ" sz="1050" b="1" dirty="0" smtClean="0">
                <a:latin typeface="Source Sans Pro" panose="020B0503030403020204" pitchFamily="34" charset="0"/>
                <a:ea typeface="Source Sans Pro" panose="020B0503030403020204" pitchFamily="34" charset="0"/>
              </a:rPr>
              <a:t>500GB</a:t>
            </a:r>
          </a:p>
        </p:txBody>
      </p:sp>
      <p:sp>
        <p:nvSpPr>
          <p:cNvPr id="42" name="Freeform 41"/>
          <p:cNvSpPr/>
          <p:nvPr/>
        </p:nvSpPr>
        <p:spPr>
          <a:xfrm>
            <a:off x="5207729" y="4781726"/>
            <a:ext cx="1034166" cy="667709"/>
          </a:xfrm>
          <a:custGeom>
            <a:avLst/>
            <a:gdLst>
              <a:gd name="connsiteX0" fmla="*/ 1362641 w 2093549"/>
              <a:gd name="connsiteY0" fmla="*/ 0 h 1351698"/>
              <a:gd name="connsiteX1" fmla="*/ 1968692 w 2093549"/>
              <a:gd name="connsiteY1" fmla="*/ 606051 h 1351698"/>
              <a:gd name="connsiteX2" fmla="*/ 1964236 w 2093549"/>
              <a:gd name="connsiteY2" fmla="*/ 650254 h 1351698"/>
              <a:gd name="connsiteX3" fmla="*/ 1974679 w 2093549"/>
              <a:gd name="connsiteY3" fmla="*/ 658870 h 1351698"/>
              <a:gd name="connsiteX4" fmla="*/ 2093549 w 2093549"/>
              <a:gd name="connsiteY4" fmla="*/ 945849 h 1351698"/>
              <a:gd name="connsiteX5" fmla="*/ 1769493 w 2093549"/>
              <a:gd name="connsiteY5" fmla="*/ 1343453 h 1351698"/>
              <a:gd name="connsiteX6" fmla="*/ 1711635 w 2093549"/>
              <a:gd name="connsiteY6" fmla="*/ 1349285 h 1351698"/>
              <a:gd name="connsiteX7" fmla="*/ 1711635 w 2093549"/>
              <a:gd name="connsiteY7" fmla="*/ 1351698 h 1351698"/>
              <a:gd name="connsiteX8" fmla="*/ 1687700 w 2093549"/>
              <a:gd name="connsiteY8" fmla="*/ 1351698 h 1351698"/>
              <a:gd name="connsiteX9" fmla="*/ 405849 w 2093549"/>
              <a:gd name="connsiteY9" fmla="*/ 1351698 h 1351698"/>
              <a:gd name="connsiteX10" fmla="*/ 384808 w 2093549"/>
              <a:gd name="connsiteY10" fmla="*/ 1351698 h 1351698"/>
              <a:gd name="connsiteX11" fmla="*/ 384808 w 2093549"/>
              <a:gd name="connsiteY11" fmla="*/ 1349577 h 1351698"/>
              <a:gd name="connsiteX12" fmla="*/ 324056 w 2093549"/>
              <a:gd name="connsiteY12" fmla="*/ 1343453 h 1351698"/>
              <a:gd name="connsiteX13" fmla="*/ 0 w 2093549"/>
              <a:gd name="connsiteY13" fmla="*/ 945849 h 1351698"/>
              <a:gd name="connsiteX14" fmla="*/ 405849 w 2093549"/>
              <a:gd name="connsiteY14" fmla="*/ 540000 h 1351698"/>
              <a:gd name="connsiteX15" fmla="*/ 459185 w 2093549"/>
              <a:gd name="connsiteY15" fmla="*/ 544706 h 1351698"/>
              <a:gd name="connsiteX16" fmla="*/ 459459 w 2093549"/>
              <a:gd name="connsiteY16" fmla="*/ 541996 h 1351698"/>
              <a:gd name="connsiteX17" fmla="*/ 857062 w 2093549"/>
              <a:gd name="connsiteY17" fmla="*/ 217940 h 1351698"/>
              <a:gd name="connsiteX18" fmla="*/ 897385 w 2093549"/>
              <a:gd name="connsiteY18" fmla="*/ 222005 h 1351698"/>
              <a:gd name="connsiteX19" fmla="*/ 934098 w 2093549"/>
              <a:gd name="connsiteY19" fmla="*/ 177508 h 1351698"/>
              <a:gd name="connsiteX20" fmla="*/ 1362641 w 2093549"/>
              <a:gd name="connsiteY20" fmla="*/ 0 h 1351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93549" h="1351698">
                <a:moveTo>
                  <a:pt x="1362641" y="0"/>
                </a:moveTo>
                <a:cubicBezTo>
                  <a:pt x="1697354" y="0"/>
                  <a:pt x="1968692" y="271338"/>
                  <a:pt x="1968692" y="606051"/>
                </a:cubicBezTo>
                <a:lnTo>
                  <a:pt x="1964236" y="650254"/>
                </a:lnTo>
                <a:lnTo>
                  <a:pt x="1974679" y="658870"/>
                </a:lnTo>
                <a:cubicBezTo>
                  <a:pt x="2048123" y="732315"/>
                  <a:pt x="2093549" y="833777"/>
                  <a:pt x="2093549" y="945849"/>
                </a:cubicBezTo>
                <a:cubicBezTo>
                  <a:pt x="2093549" y="1141975"/>
                  <a:pt x="1954431" y="1305609"/>
                  <a:pt x="1769493" y="1343453"/>
                </a:cubicBezTo>
                <a:lnTo>
                  <a:pt x="1711635" y="1349285"/>
                </a:lnTo>
                <a:lnTo>
                  <a:pt x="1711635" y="1351698"/>
                </a:lnTo>
                <a:lnTo>
                  <a:pt x="1687700" y="1351698"/>
                </a:lnTo>
                <a:lnTo>
                  <a:pt x="405849" y="1351698"/>
                </a:lnTo>
                <a:lnTo>
                  <a:pt x="384808" y="1351698"/>
                </a:lnTo>
                <a:lnTo>
                  <a:pt x="384808" y="1349577"/>
                </a:lnTo>
                <a:lnTo>
                  <a:pt x="324056" y="1343453"/>
                </a:lnTo>
                <a:cubicBezTo>
                  <a:pt x="139118" y="1305609"/>
                  <a:pt x="0" y="1141975"/>
                  <a:pt x="0" y="945849"/>
                </a:cubicBezTo>
                <a:cubicBezTo>
                  <a:pt x="0" y="721705"/>
                  <a:pt x="181705" y="540000"/>
                  <a:pt x="405849" y="540000"/>
                </a:cubicBezTo>
                <a:lnTo>
                  <a:pt x="459185" y="544706"/>
                </a:lnTo>
                <a:lnTo>
                  <a:pt x="459459" y="541996"/>
                </a:lnTo>
                <a:cubicBezTo>
                  <a:pt x="497302" y="357058"/>
                  <a:pt x="660936" y="217940"/>
                  <a:pt x="857062" y="217940"/>
                </a:cubicBezTo>
                <a:lnTo>
                  <a:pt x="897385" y="222005"/>
                </a:lnTo>
                <a:lnTo>
                  <a:pt x="934098" y="177508"/>
                </a:lnTo>
                <a:cubicBezTo>
                  <a:pt x="1043772" y="67834"/>
                  <a:pt x="1195285" y="0"/>
                  <a:pt x="1362641" y="0"/>
                </a:cubicBezTo>
                <a:close/>
              </a:path>
            </a:pathLst>
          </a:custGeom>
          <a:solidFill>
            <a:sysClr val="window" lastClr="FFFFFF">
              <a:lumMod val="85000"/>
            </a:sysClr>
          </a:solidFill>
          <a:ln w="12700" cap="flat" cmpd="sng" algn="ctr">
            <a:noFill/>
            <a:prstDash val="solid"/>
            <a:miter lim="800000"/>
          </a:ln>
          <a:effectLst/>
        </p:spPr>
        <p:txBody>
          <a:bodyPr lIns="199385" tIns="132923" rIns="33231" rtlCol="0" anchor="ctr"/>
          <a:lstStyle/>
          <a:p>
            <a:pPr algn="ctr" defTabSz="844083" fontAlgn="auto">
              <a:spcBef>
                <a:spcPts val="0"/>
              </a:spcBef>
              <a:spcAft>
                <a:spcPts val="0"/>
              </a:spcAft>
              <a:defRPr/>
            </a:pPr>
            <a:endParaRPr lang="en-NZ" sz="831" b="1" kern="0" dirty="0">
              <a:solidFill>
                <a:prstClr val="black">
                  <a:lumMod val="65000"/>
                  <a:lumOff val="35000"/>
                </a:prstClr>
              </a:solidFill>
              <a:latin typeface="Source Sans Pro" panose="020B0503030403020204" pitchFamily="34" charset="0"/>
              <a:ea typeface="Source Sans Pro" panose="020B0503030403020204" pitchFamily="34" charset="0"/>
            </a:endParaRPr>
          </a:p>
        </p:txBody>
      </p:sp>
      <p:sp>
        <p:nvSpPr>
          <p:cNvPr id="43" name="Freeform 42"/>
          <p:cNvSpPr/>
          <p:nvPr/>
        </p:nvSpPr>
        <p:spPr>
          <a:xfrm>
            <a:off x="6436250" y="4781726"/>
            <a:ext cx="1034166" cy="667709"/>
          </a:xfrm>
          <a:custGeom>
            <a:avLst/>
            <a:gdLst>
              <a:gd name="connsiteX0" fmla="*/ 1362641 w 2093549"/>
              <a:gd name="connsiteY0" fmla="*/ 0 h 1351698"/>
              <a:gd name="connsiteX1" fmla="*/ 1968692 w 2093549"/>
              <a:gd name="connsiteY1" fmla="*/ 606051 h 1351698"/>
              <a:gd name="connsiteX2" fmla="*/ 1964236 w 2093549"/>
              <a:gd name="connsiteY2" fmla="*/ 650254 h 1351698"/>
              <a:gd name="connsiteX3" fmla="*/ 1974679 w 2093549"/>
              <a:gd name="connsiteY3" fmla="*/ 658870 h 1351698"/>
              <a:gd name="connsiteX4" fmla="*/ 2093549 w 2093549"/>
              <a:gd name="connsiteY4" fmla="*/ 945849 h 1351698"/>
              <a:gd name="connsiteX5" fmla="*/ 1769493 w 2093549"/>
              <a:gd name="connsiteY5" fmla="*/ 1343453 h 1351698"/>
              <a:gd name="connsiteX6" fmla="*/ 1711635 w 2093549"/>
              <a:gd name="connsiteY6" fmla="*/ 1349285 h 1351698"/>
              <a:gd name="connsiteX7" fmla="*/ 1711635 w 2093549"/>
              <a:gd name="connsiteY7" fmla="*/ 1351698 h 1351698"/>
              <a:gd name="connsiteX8" fmla="*/ 1687700 w 2093549"/>
              <a:gd name="connsiteY8" fmla="*/ 1351698 h 1351698"/>
              <a:gd name="connsiteX9" fmla="*/ 405849 w 2093549"/>
              <a:gd name="connsiteY9" fmla="*/ 1351698 h 1351698"/>
              <a:gd name="connsiteX10" fmla="*/ 384808 w 2093549"/>
              <a:gd name="connsiteY10" fmla="*/ 1351698 h 1351698"/>
              <a:gd name="connsiteX11" fmla="*/ 384808 w 2093549"/>
              <a:gd name="connsiteY11" fmla="*/ 1349577 h 1351698"/>
              <a:gd name="connsiteX12" fmla="*/ 324056 w 2093549"/>
              <a:gd name="connsiteY12" fmla="*/ 1343453 h 1351698"/>
              <a:gd name="connsiteX13" fmla="*/ 0 w 2093549"/>
              <a:gd name="connsiteY13" fmla="*/ 945849 h 1351698"/>
              <a:gd name="connsiteX14" fmla="*/ 405849 w 2093549"/>
              <a:gd name="connsiteY14" fmla="*/ 540000 h 1351698"/>
              <a:gd name="connsiteX15" fmla="*/ 459185 w 2093549"/>
              <a:gd name="connsiteY15" fmla="*/ 544706 h 1351698"/>
              <a:gd name="connsiteX16" fmla="*/ 459459 w 2093549"/>
              <a:gd name="connsiteY16" fmla="*/ 541996 h 1351698"/>
              <a:gd name="connsiteX17" fmla="*/ 857062 w 2093549"/>
              <a:gd name="connsiteY17" fmla="*/ 217940 h 1351698"/>
              <a:gd name="connsiteX18" fmla="*/ 897385 w 2093549"/>
              <a:gd name="connsiteY18" fmla="*/ 222005 h 1351698"/>
              <a:gd name="connsiteX19" fmla="*/ 934098 w 2093549"/>
              <a:gd name="connsiteY19" fmla="*/ 177508 h 1351698"/>
              <a:gd name="connsiteX20" fmla="*/ 1362641 w 2093549"/>
              <a:gd name="connsiteY20" fmla="*/ 0 h 1351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93549" h="1351698">
                <a:moveTo>
                  <a:pt x="1362641" y="0"/>
                </a:moveTo>
                <a:cubicBezTo>
                  <a:pt x="1697354" y="0"/>
                  <a:pt x="1968692" y="271338"/>
                  <a:pt x="1968692" y="606051"/>
                </a:cubicBezTo>
                <a:lnTo>
                  <a:pt x="1964236" y="650254"/>
                </a:lnTo>
                <a:lnTo>
                  <a:pt x="1974679" y="658870"/>
                </a:lnTo>
                <a:cubicBezTo>
                  <a:pt x="2048123" y="732315"/>
                  <a:pt x="2093549" y="833777"/>
                  <a:pt x="2093549" y="945849"/>
                </a:cubicBezTo>
                <a:cubicBezTo>
                  <a:pt x="2093549" y="1141975"/>
                  <a:pt x="1954431" y="1305609"/>
                  <a:pt x="1769493" y="1343453"/>
                </a:cubicBezTo>
                <a:lnTo>
                  <a:pt x="1711635" y="1349285"/>
                </a:lnTo>
                <a:lnTo>
                  <a:pt x="1711635" y="1351698"/>
                </a:lnTo>
                <a:lnTo>
                  <a:pt x="1687700" y="1351698"/>
                </a:lnTo>
                <a:lnTo>
                  <a:pt x="405849" y="1351698"/>
                </a:lnTo>
                <a:lnTo>
                  <a:pt x="384808" y="1351698"/>
                </a:lnTo>
                <a:lnTo>
                  <a:pt x="384808" y="1349577"/>
                </a:lnTo>
                <a:lnTo>
                  <a:pt x="324056" y="1343453"/>
                </a:lnTo>
                <a:cubicBezTo>
                  <a:pt x="139118" y="1305609"/>
                  <a:pt x="0" y="1141975"/>
                  <a:pt x="0" y="945849"/>
                </a:cubicBezTo>
                <a:cubicBezTo>
                  <a:pt x="0" y="721705"/>
                  <a:pt x="181705" y="540000"/>
                  <a:pt x="405849" y="540000"/>
                </a:cubicBezTo>
                <a:lnTo>
                  <a:pt x="459185" y="544706"/>
                </a:lnTo>
                <a:lnTo>
                  <a:pt x="459459" y="541996"/>
                </a:lnTo>
                <a:cubicBezTo>
                  <a:pt x="497302" y="357058"/>
                  <a:pt x="660936" y="217940"/>
                  <a:pt x="857062" y="217940"/>
                </a:cubicBezTo>
                <a:lnTo>
                  <a:pt x="897385" y="222005"/>
                </a:lnTo>
                <a:lnTo>
                  <a:pt x="934098" y="177508"/>
                </a:lnTo>
                <a:cubicBezTo>
                  <a:pt x="1043772" y="67834"/>
                  <a:pt x="1195285" y="0"/>
                  <a:pt x="1362641" y="0"/>
                </a:cubicBezTo>
                <a:close/>
              </a:path>
            </a:pathLst>
          </a:custGeom>
          <a:solidFill>
            <a:sysClr val="window" lastClr="FFFFFF">
              <a:lumMod val="85000"/>
            </a:sysClr>
          </a:solidFill>
          <a:ln w="12700" cap="flat" cmpd="sng" algn="ctr">
            <a:noFill/>
            <a:prstDash val="solid"/>
            <a:miter lim="800000"/>
          </a:ln>
          <a:effectLst/>
        </p:spPr>
        <p:txBody>
          <a:bodyPr lIns="199385" tIns="132923" rIns="33231" rtlCol="0" anchor="ctr"/>
          <a:lstStyle/>
          <a:p>
            <a:pPr algn="ctr" defTabSz="844083" fontAlgn="auto">
              <a:spcBef>
                <a:spcPts val="0"/>
              </a:spcBef>
              <a:spcAft>
                <a:spcPts val="0"/>
              </a:spcAft>
              <a:defRPr/>
            </a:pPr>
            <a:endParaRPr lang="en-NZ" sz="831" b="1" kern="0" dirty="0">
              <a:solidFill>
                <a:prstClr val="black">
                  <a:lumMod val="65000"/>
                  <a:lumOff val="35000"/>
                </a:prstClr>
              </a:solidFill>
              <a:latin typeface="Source Sans Pro" panose="020B0503030403020204" pitchFamily="34" charset="0"/>
              <a:ea typeface="Source Sans Pro" panose="020B0503030403020204" pitchFamily="34" charset="0"/>
            </a:endParaRPr>
          </a:p>
        </p:txBody>
      </p:sp>
      <p:grpSp>
        <p:nvGrpSpPr>
          <p:cNvPr id="44" name="Group 43"/>
          <p:cNvGrpSpPr/>
          <p:nvPr/>
        </p:nvGrpSpPr>
        <p:grpSpPr>
          <a:xfrm>
            <a:off x="9891748" y="2768006"/>
            <a:ext cx="647603" cy="647603"/>
            <a:chOff x="8121950" y="2311332"/>
            <a:chExt cx="540726" cy="540726"/>
          </a:xfrm>
        </p:grpSpPr>
        <p:sp>
          <p:nvSpPr>
            <p:cNvPr id="49" name="Oval 48"/>
            <p:cNvSpPr/>
            <p:nvPr/>
          </p:nvSpPr>
          <p:spPr>
            <a:xfrm>
              <a:off x="8206049" y="2416511"/>
              <a:ext cx="362332" cy="36233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b="1" dirty="0" smtClean="0">
                <a:latin typeface="Source Sans Pro" panose="020B0503030403020204" pitchFamily="34" charset="0"/>
                <a:ea typeface="Source Sans Pro" panose="020B0503030403020204" pitchFamily="34" charset="0"/>
              </a:endParaRPr>
            </a:p>
          </p:txBody>
        </p:sp>
        <p:pic>
          <p:nvPicPr>
            <p:cNvPr id="50" name="Picture 49"/>
            <p:cNvPicPr>
              <a:picLocks noChangeAspect="1"/>
            </p:cNvPicPr>
            <p:nvPr/>
          </p:nvPicPr>
          <p:blipFill>
            <a:blip r:embed="rId3" cstate="print">
              <a:duotone>
                <a:srgbClr val="0072BC">
                  <a:shade val="45000"/>
                  <a:satMod val="135000"/>
                </a:srgbClr>
                <a:prstClr val="white"/>
              </a:duotone>
              <a:extLst>
                <a:ext uri="{28A0092B-C50C-407E-A947-70E740481C1C}">
                  <a14:useLocalDpi xmlns:a14="http://schemas.microsoft.com/office/drawing/2010/main" val="0"/>
                </a:ext>
              </a:extLst>
            </a:blip>
            <a:stretch>
              <a:fillRect/>
            </a:stretch>
          </p:blipFill>
          <p:spPr>
            <a:xfrm>
              <a:off x="8121950" y="2311332"/>
              <a:ext cx="540726" cy="540726"/>
            </a:xfrm>
            <a:prstGeom prst="rect">
              <a:avLst/>
            </a:prstGeom>
          </p:spPr>
        </p:pic>
      </p:grpSp>
      <p:sp>
        <p:nvSpPr>
          <p:cNvPr id="45" name="TextBox 44"/>
          <p:cNvSpPr txBox="1"/>
          <p:nvPr/>
        </p:nvSpPr>
        <p:spPr>
          <a:xfrm>
            <a:off x="9672084" y="3801815"/>
            <a:ext cx="1109737" cy="430887"/>
          </a:xfrm>
          <a:prstGeom prst="rect">
            <a:avLst/>
          </a:prstGeom>
          <a:noFill/>
        </p:spPr>
        <p:txBody>
          <a:bodyPr wrap="square" rtlCol="0">
            <a:spAutoFit/>
          </a:bodyPr>
          <a:lstStyle/>
          <a:p>
            <a:pPr algn="ctr"/>
            <a:r>
              <a:rPr lang="en-NZ" sz="1050" dirty="0" smtClean="0">
                <a:latin typeface="Source Sans Pro" panose="020B0503030403020204" pitchFamily="34" charset="0"/>
                <a:ea typeface="Source Sans Pro" panose="020B0503030403020204" pitchFamily="34" charset="0"/>
              </a:rPr>
              <a:t>2.9 MB </a:t>
            </a:r>
          </a:p>
          <a:p>
            <a:pPr algn="ctr"/>
            <a:r>
              <a:rPr lang="en-NZ" sz="1050" dirty="0" smtClean="0">
                <a:latin typeface="Source Sans Pro" panose="020B0503030403020204" pitchFamily="34" charset="0"/>
                <a:ea typeface="Source Sans Pro" panose="020B0503030403020204" pitchFamily="34" charset="0"/>
              </a:rPr>
              <a:t>pp </a:t>
            </a:r>
            <a:r>
              <a:rPr lang="en-NZ" sz="1050" dirty="0" err="1" smtClean="0">
                <a:latin typeface="Source Sans Pro" panose="020B0503030403020204" pitchFamily="34" charset="0"/>
                <a:ea typeface="Source Sans Pro" panose="020B0503030403020204" pitchFamily="34" charset="0"/>
              </a:rPr>
              <a:t>pd</a:t>
            </a:r>
            <a:endParaRPr lang="en-NZ" sz="1050" dirty="0">
              <a:latin typeface="Source Sans Pro" panose="020B0503030403020204" pitchFamily="34" charset="0"/>
              <a:ea typeface="Source Sans Pro" panose="020B0503030403020204" pitchFamily="34" charset="0"/>
            </a:endParaRPr>
          </a:p>
        </p:txBody>
      </p:sp>
      <p:sp>
        <p:nvSpPr>
          <p:cNvPr id="46" name="TextBox 45"/>
          <p:cNvSpPr txBox="1"/>
          <p:nvPr/>
        </p:nvSpPr>
        <p:spPr>
          <a:xfrm>
            <a:off x="8745171" y="3801815"/>
            <a:ext cx="1109737" cy="430887"/>
          </a:xfrm>
          <a:prstGeom prst="rect">
            <a:avLst/>
          </a:prstGeom>
          <a:noFill/>
        </p:spPr>
        <p:txBody>
          <a:bodyPr wrap="square" rtlCol="0">
            <a:spAutoFit/>
          </a:bodyPr>
          <a:lstStyle/>
          <a:p>
            <a:pPr algn="ctr"/>
            <a:r>
              <a:rPr lang="en-NZ" sz="1050" dirty="0" smtClean="0">
                <a:latin typeface="Source Sans Pro" panose="020B0503030403020204" pitchFamily="34" charset="0"/>
                <a:ea typeface="Source Sans Pro" panose="020B0503030403020204" pitchFamily="34" charset="0"/>
              </a:rPr>
              <a:t>87 MB </a:t>
            </a:r>
          </a:p>
          <a:p>
            <a:pPr algn="ctr"/>
            <a:r>
              <a:rPr lang="en-NZ" sz="1050" dirty="0" err="1" smtClean="0">
                <a:latin typeface="Source Sans Pro" panose="020B0503030403020204" pitchFamily="34" charset="0"/>
                <a:ea typeface="Source Sans Pro" panose="020B0503030403020204" pitchFamily="34" charset="0"/>
              </a:rPr>
              <a:t>ph</a:t>
            </a:r>
            <a:r>
              <a:rPr lang="en-NZ" sz="1050" dirty="0" smtClean="0">
                <a:latin typeface="Source Sans Pro" panose="020B0503030403020204" pitchFamily="34" charset="0"/>
                <a:ea typeface="Source Sans Pro" panose="020B0503030403020204" pitchFamily="34" charset="0"/>
              </a:rPr>
              <a:t> </a:t>
            </a:r>
            <a:r>
              <a:rPr lang="en-NZ" sz="1050" dirty="0" err="1" smtClean="0">
                <a:latin typeface="Source Sans Pro" panose="020B0503030403020204" pitchFamily="34" charset="0"/>
                <a:ea typeface="Source Sans Pro" panose="020B0503030403020204" pitchFamily="34" charset="0"/>
              </a:rPr>
              <a:t>pd</a:t>
            </a:r>
            <a:endParaRPr lang="en-NZ" sz="1050" dirty="0">
              <a:latin typeface="Source Sans Pro" panose="020B0503030403020204" pitchFamily="34" charset="0"/>
              <a:ea typeface="Source Sans Pro" panose="020B0503030403020204" pitchFamily="34" charset="0"/>
            </a:endParaRPr>
          </a:p>
        </p:txBody>
      </p:sp>
      <p:sp>
        <p:nvSpPr>
          <p:cNvPr id="47" name="TextBox 46"/>
          <p:cNvSpPr txBox="1"/>
          <p:nvPr/>
        </p:nvSpPr>
        <p:spPr>
          <a:xfrm>
            <a:off x="6715441" y="3808034"/>
            <a:ext cx="1109737" cy="430887"/>
          </a:xfrm>
          <a:prstGeom prst="rect">
            <a:avLst/>
          </a:prstGeom>
          <a:noFill/>
        </p:spPr>
        <p:txBody>
          <a:bodyPr wrap="square" rtlCol="0">
            <a:spAutoFit/>
          </a:bodyPr>
          <a:lstStyle/>
          <a:p>
            <a:pPr algn="ctr"/>
            <a:r>
              <a:rPr lang="en-NZ" sz="1050" dirty="0" smtClean="0">
                <a:latin typeface="Source Sans Pro" panose="020B0503030403020204" pitchFamily="34" charset="0"/>
                <a:ea typeface="Source Sans Pro" panose="020B0503030403020204" pitchFamily="34" charset="0"/>
              </a:rPr>
              <a:t>120GB</a:t>
            </a:r>
          </a:p>
          <a:p>
            <a:pPr algn="ctr"/>
            <a:r>
              <a:rPr lang="en-NZ" sz="1050" dirty="0" smtClean="0">
                <a:latin typeface="Source Sans Pro" panose="020B0503030403020204" pitchFamily="34" charset="0"/>
                <a:ea typeface="Source Sans Pro" panose="020B0503030403020204" pitchFamily="34" charset="0"/>
              </a:rPr>
              <a:t>pp</a:t>
            </a:r>
            <a:endParaRPr lang="en-NZ" sz="1050" dirty="0">
              <a:latin typeface="Source Sans Pro" panose="020B0503030403020204" pitchFamily="34" charset="0"/>
              <a:ea typeface="Source Sans Pro" panose="020B0503030403020204" pitchFamily="34" charset="0"/>
            </a:endParaRPr>
          </a:p>
        </p:txBody>
      </p:sp>
      <p:sp>
        <p:nvSpPr>
          <p:cNvPr id="48" name="TextBox 47"/>
          <p:cNvSpPr txBox="1"/>
          <p:nvPr/>
        </p:nvSpPr>
        <p:spPr>
          <a:xfrm>
            <a:off x="7736044" y="3795502"/>
            <a:ext cx="1109737" cy="430887"/>
          </a:xfrm>
          <a:prstGeom prst="rect">
            <a:avLst/>
          </a:prstGeom>
          <a:noFill/>
        </p:spPr>
        <p:txBody>
          <a:bodyPr wrap="square" rtlCol="0">
            <a:spAutoFit/>
          </a:bodyPr>
          <a:lstStyle/>
          <a:p>
            <a:pPr algn="ctr"/>
            <a:r>
              <a:rPr lang="en-NZ" sz="1050" dirty="0" smtClean="0">
                <a:latin typeface="Source Sans Pro" panose="020B0503030403020204" pitchFamily="34" charset="0"/>
                <a:ea typeface="Source Sans Pro" panose="020B0503030403020204" pitchFamily="34" charset="0"/>
              </a:rPr>
              <a:t>0.4 MB </a:t>
            </a:r>
          </a:p>
          <a:p>
            <a:pPr algn="ctr"/>
            <a:r>
              <a:rPr lang="en-NZ" sz="1050" dirty="0" smtClean="0">
                <a:latin typeface="Source Sans Pro" panose="020B0503030403020204" pitchFamily="34" charset="0"/>
                <a:ea typeface="Source Sans Pro" panose="020B0503030403020204" pitchFamily="34" charset="0"/>
              </a:rPr>
              <a:t>pp </a:t>
            </a:r>
            <a:r>
              <a:rPr lang="en-NZ" sz="1050" dirty="0" err="1" smtClean="0">
                <a:latin typeface="Source Sans Pro" panose="020B0503030403020204" pitchFamily="34" charset="0"/>
                <a:ea typeface="Source Sans Pro" panose="020B0503030403020204" pitchFamily="34" charset="0"/>
              </a:rPr>
              <a:t>pd</a:t>
            </a:r>
            <a:r>
              <a:rPr lang="en-NZ" sz="1050" dirty="0" smtClean="0">
                <a:latin typeface="Source Sans Pro" panose="020B0503030403020204" pitchFamily="34" charset="0"/>
                <a:ea typeface="Source Sans Pro" panose="020B0503030403020204" pitchFamily="34" charset="0"/>
              </a:rPr>
              <a:t>*</a:t>
            </a:r>
            <a:endParaRPr lang="en-NZ" sz="1050" dirty="0">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1468247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500"/>
                                        <p:tgtEl>
                                          <p:spTgt spid="17"/>
                                        </p:tgtEl>
                                      </p:cBhvr>
                                    </p:animEffect>
                                  </p:childTnLst>
                                </p:cTn>
                              </p:par>
                              <p:par>
                                <p:cTn id="14" presetID="10" presetClass="entr" presetSubtype="0"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fade">
                                      <p:cBhvr>
                                        <p:cTn id="19" dur="500"/>
                                        <p:tgtEl>
                                          <p:spTgt spid="21"/>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fade">
                                      <p:cBhvr>
                                        <p:cTn id="22" dur="500"/>
                                        <p:tgtEl>
                                          <p:spTgt spid="22"/>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fade">
                                      <p:cBhvr>
                                        <p:cTn id="25" dur="500"/>
                                        <p:tgtEl>
                                          <p:spTgt spid="42"/>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fade">
                                      <p:cBhvr>
                                        <p:cTn id="28" dur="500"/>
                                        <p:tgtEl>
                                          <p:spTgt spid="19"/>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500"/>
                                        <p:tgtEl>
                                          <p:spTgt spid="20"/>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3"/>
                                        </p:tgtEl>
                                        <p:attrNameLst>
                                          <p:attrName>style.visibility</p:attrName>
                                        </p:attrNameLst>
                                      </p:cBhvr>
                                      <p:to>
                                        <p:strVal val="visible"/>
                                      </p:to>
                                    </p:set>
                                    <p:animEffect transition="in" filter="fade">
                                      <p:cBhvr>
                                        <p:cTn id="36" dur="500"/>
                                        <p:tgtEl>
                                          <p:spTgt spid="23"/>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500"/>
                                        <p:tgtEl>
                                          <p:spTgt spid="43"/>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fade">
                                      <p:cBhvr>
                                        <p:cTn id="42" dur="500"/>
                                        <p:tgtEl>
                                          <p:spTgt spid="24"/>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fade">
                                      <p:cBhvr>
                                        <p:cTn id="47" dur="500"/>
                                        <p:tgtEl>
                                          <p:spTgt spid="31"/>
                                        </p:tgtEl>
                                      </p:cBhvr>
                                    </p:animEffect>
                                  </p:childTnLst>
                                </p:cTn>
                              </p:par>
                              <p:par>
                                <p:cTn id="48" presetID="10" presetClass="entr" presetSubtype="0" fill="hold" nodeType="with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fade">
                                      <p:cBhvr>
                                        <p:cTn id="50" dur="500"/>
                                        <p:tgtEl>
                                          <p:spTgt spid="44"/>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fade">
                                      <p:cBhvr>
                                        <p:cTn id="53" dur="500"/>
                                        <p:tgtEl>
                                          <p:spTgt spid="45"/>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fade">
                                      <p:cBhvr>
                                        <p:cTn id="56" dur="500"/>
                                        <p:tgtEl>
                                          <p:spTgt spid="11"/>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500"/>
                                        <p:tgtEl>
                                          <p:spTgt spid="10"/>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46"/>
                                        </p:tgtEl>
                                        <p:attrNameLst>
                                          <p:attrName>style.visibility</p:attrName>
                                        </p:attrNameLst>
                                      </p:cBhvr>
                                      <p:to>
                                        <p:strVal val="visible"/>
                                      </p:to>
                                    </p:set>
                                    <p:animEffect transition="in" filter="fade">
                                      <p:cBhvr>
                                        <p:cTn id="64" dur="500"/>
                                        <p:tgtEl>
                                          <p:spTgt spid="46"/>
                                        </p:tgtEl>
                                      </p:cBhvr>
                                    </p:animEffect>
                                  </p:childTnLst>
                                </p:cTn>
                              </p:par>
                              <p:par>
                                <p:cTn id="65" presetID="10" presetClass="entr" presetSubtype="0" fill="hold" nodeType="with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fade">
                                      <p:cBhvr>
                                        <p:cTn id="67" dur="500"/>
                                        <p:tgtEl>
                                          <p:spTgt spid="27"/>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30"/>
                                        </p:tgtEl>
                                        <p:attrNameLst>
                                          <p:attrName>style.visibility</p:attrName>
                                        </p:attrNameLst>
                                      </p:cBhvr>
                                      <p:to>
                                        <p:strVal val="visible"/>
                                      </p:to>
                                    </p:set>
                                    <p:animEffect transition="in" filter="fade">
                                      <p:cBhvr>
                                        <p:cTn id="70" dur="500"/>
                                        <p:tgtEl>
                                          <p:spTgt spid="30"/>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grpId="0" nodeType="clickEffect">
                                  <p:stCondLst>
                                    <p:cond delay="0"/>
                                  </p:stCondLst>
                                  <p:childTnLst>
                                    <p:set>
                                      <p:cBhvr>
                                        <p:cTn id="74" dur="1" fill="hold">
                                          <p:stCondLst>
                                            <p:cond delay="0"/>
                                          </p:stCondLst>
                                        </p:cTn>
                                        <p:tgtEl>
                                          <p:spTgt spid="9"/>
                                        </p:tgtEl>
                                        <p:attrNameLst>
                                          <p:attrName>style.visibility</p:attrName>
                                        </p:attrNameLst>
                                      </p:cBhvr>
                                      <p:to>
                                        <p:strVal val="visible"/>
                                      </p:to>
                                    </p:set>
                                    <p:animEffect transition="in" filter="fade">
                                      <p:cBhvr>
                                        <p:cTn id="75" dur="500"/>
                                        <p:tgtEl>
                                          <p:spTgt spid="9"/>
                                        </p:tgtEl>
                                      </p:cBhvr>
                                    </p:animEffect>
                                  </p:childTnLst>
                                </p:cTn>
                              </p:par>
                              <p:par>
                                <p:cTn id="76" presetID="10" presetClass="entr" presetSubtype="0" fill="hold" nodeType="withEffect">
                                  <p:stCondLst>
                                    <p:cond delay="0"/>
                                  </p:stCondLst>
                                  <p:childTnLst>
                                    <p:set>
                                      <p:cBhvr>
                                        <p:cTn id="77" dur="1" fill="hold">
                                          <p:stCondLst>
                                            <p:cond delay="0"/>
                                          </p:stCondLst>
                                        </p:cTn>
                                        <p:tgtEl>
                                          <p:spTgt spid="25"/>
                                        </p:tgtEl>
                                        <p:attrNameLst>
                                          <p:attrName>style.visibility</p:attrName>
                                        </p:attrNameLst>
                                      </p:cBhvr>
                                      <p:to>
                                        <p:strVal val="visible"/>
                                      </p:to>
                                    </p:set>
                                    <p:animEffect transition="in" filter="fade">
                                      <p:cBhvr>
                                        <p:cTn id="78" dur="500"/>
                                        <p:tgtEl>
                                          <p:spTgt spid="25"/>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500"/>
                                        <p:tgtEl>
                                          <p:spTgt spid="29"/>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48"/>
                                        </p:tgtEl>
                                        <p:attrNameLst>
                                          <p:attrName>style.visibility</p:attrName>
                                        </p:attrNameLst>
                                      </p:cBhvr>
                                      <p:to>
                                        <p:strVal val="visible"/>
                                      </p:to>
                                    </p:set>
                                    <p:animEffect transition="in" filter="fade">
                                      <p:cBhvr>
                                        <p:cTn id="84" dur="500"/>
                                        <p:tgtEl>
                                          <p:spTgt spid="48"/>
                                        </p:tgtEl>
                                      </p:cBhvr>
                                    </p:animEffect>
                                  </p:childTnLst>
                                </p:cTn>
                              </p:par>
                            </p:childTnLst>
                          </p:cTn>
                        </p:par>
                      </p:childTnLst>
                    </p:cTn>
                  </p:par>
                  <p:par>
                    <p:cTn id="85" fill="hold">
                      <p:stCondLst>
                        <p:cond delay="indefinite"/>
                      </p:stCondLst>
                      <p:childTnLst>
                        <p:par>
                          <p:cTn id="86" fill="hold">
                            <p:stCondLst>
                              <p:cond delay="0"/>
                            </p:stCondLst>
                            <p:childTnLst>
                              <p:par>
                                <p:cTn id="87" presetID="10" presetClass="entr" presetSubtype="0" fill="hold" nodeType="clickEffect">
                                  <p:stCondLst>
                                    <p:cond delay="0"/>
                                  </p:stCondLst>
                                  <p:childTnLst>
                                    <p:set>
                                      <p:cBhvr>
                                        <p:cTn id="88" dur="1" fill="hold">
                                          <p:stCondLst>
                                            <p:cond delay="0"/>
                                          </p:stCondLst>
                                        </p:cTn>
                                        <p:tgtEl>
                                          <p:spTgt spid="26"/>
                                        </p:tgtEl>
                                        <p:attrNameLst>
                                          <p:attrName>style.visibility</p:attrName>
                                        </p:attrNameLst>
                                      </p:cBhvr>
                                      <p:to>
                                        <p:strVal val="visible"/>
                                      </p:to>
                                    </p:set>
                                    <p:animEffect transition="in" filter="fade">
                                      <p:cBhvr>
                                        <p:cTn id="89" dur="500"/>
                                        <p:tgtEl>
                                          <p:spTgt spid="26"/>
                                        </p:tgtEl>
                                      </p:cBhvr>
                                    </p:animEffect>
                                  </p:childTnLst>
                                </p:cTn>
                              </p:par>
                              <p:par>
                                <p:cTn id="90" presetID="10" presetClass="entr" presetSubtype="0" fill="hold" grpId="0" nodeType="withEffect">
                                  <p:stCondLst>
                                    <p:cond delay="0"/>
                                  </p:stCondLst>
                                  <p:childTnLst>
                                    <p:set>
                                      <p:cBhvr>
                                        <p:cTn id="91" dur="1" fill="hold">
                                          <p:stCondLst>
                                            <p:cond delay="0"/>
                                          </p:stCondLst>
                                        </p:cTn>
                                        <p:tgtEl>
                                          <p:spTgt spid="28"/>
                                        </p:tgtEl>
                                        <p:attrNameLst>
                                          <p:attrName>style.visibility</p:attrName>
                                        </p:attrNameLst>
                                      </p:cBhvr>
                                      <p:to>
                                        <p:strVal val="visible"/>
                                      </p:to>
                                    </p:set>
                                    <p:animEffect transition="in" filter="fade">
                                      <p:cBhvr>
                                        <p:cTn id="92" dur="500"/>
                                        <p:tgtEl>
                                          <p:spTgt spid="28"/>
                                        </p:tgtEl>
                                      </p:cBhvr>
                                    </p:animEffect>
                                  </p:childTnLst>
                                </p:cTn>
                              </p:par>
                              <p:par>
                                <p:cTn id="93" presetID="10" presetClass="entr" presetSubtype="0" fill="hold" grpId="0" nodeType="withEffect">
                                  <p:stCondLst>
                                    <p:cond delay="0"/>
                                  </p:stCondLst>
                                  <p:childTnLst>
                                    <p:set>
                                      <p:cBhvr>
                                        <p:cTn id="94" dur="1" fill="hold">
                                          <p:stCondLst>
                                            <p:cond delay="0"/>
                                          </p:stCondLst>
                                        </p:cTn>
                                        <p:tgtEl>
                                          <p:spTgt spid="12"/>
                                        </p:tgtEl>
                                        <p:attrNameLst>
                                          <p:attrName>style.visibility</p:attrName>
                                        </p:attrNameLst>
                                      </p:cBhvr>
                                      <p:to>
                                        <p:strVal val="visible"/>
                                      </p:to>
                                    </p:set>
                                    <p:animEffect transition="in" filter="fade">
                                      <p:cBhvr>
                                        <p:cTn id="95" dur="500"/>
                                        <p:tgtEl>
                                          <p:spTgt spid="12"/>
                                        </p:tgtEl>
                                      </p:cBhvr>
                                    </p:animEffect>
                                  </p:childTnLst>
                                </p:cTn>
                              </p:par>
                              <p:par>
                                <p:cTn id="96" presetID="10" presetClass="entr" presetSubtype="0" fill="hold" grpId="0" nodeType="withEffect">
                                  <p:stCondLst>
                                    <p:cond delay="0"/>
                                  </p:stCondLst>
                                  <p:childTnLst>
                                    <p:set>
                                      <p:cBhvr>
                                        <p:cTn id="97" dur="1" fill="hold">
                                          <p:stCondLst>
                                            <p:cond delay="0"/>
                                          </p:stCondLst>
                                        </p:cTn>
                                        <p:tgtEl>
                                          <p:spTgt spid="47"/>
                                        </p:tgtEl>
                                        <p:attrNameLst>
                                          <p:attrName>style.visibility</p:attrName>
                                        </p:attrNameLst>
                                      </p:cBhvr>
                                      <p:to>
                                        <p:strVal val="visible"/>
                                      </p:to>
                                    </p:set>
                                    <p:animEffect transition="in" filter="fade">
                                      <p:cBhvr>
                                        <p:cTn id="98" dur="500"/>
                                        <p:tgtEl>
                                          <p:spTgt spid="47"/>
                                        </p:tgtEl>
                                      </p:cBhvr>
                                    </p:animEffect>
                                  </p:childTnLst>
                                </p:cTn>
                              </p:par>
                            </p:childTnLst>
                          </p:cTn>
                        </p:par>
                      </p:childTnLst>
                    </p:cTn>
                  </p:par>
                  <p:par>
                    <p:cTn id="99" fill="hold">
                      <p:stCondLst>
                        <p:cond delay="indefinite"/>
                      </p:stCondLst>
                      <p:childTnLst>
                        <p:par>
                          <p:cTn id="100" fill="hold">
                            <p:stCondLst>
                              <p:cond delay="0"/>
                            </p:stCondLst>
                            <p:childTnLst>
                              <p:par>
                                <p:cTn id="101" presetID="10" presetClass="entr" presetSubtype="0" fill="hold" nodeType="clickEffect">
                                  <p:stCondLst>
                                    <p:cond delay="0"/>
                                  </p:stCondLst>
                                  <p:childTnLst>
                                    <p:set>
                                      <p:cBhvr>
                                        <p:cTn id="102" dur="1" fill="hold">
                                          <p:stCondLst>
                                            <p:cond delay="0"/>
                                          </p:stCondLst>
                                        </p:cTn>
                                        <p:tgtEl>
                                          <p:spTgt spid="38"/>
                                        </p:tgtEl>
                                        <p:attrNameLst>
                                          <p:attrName>style.visibility</p:attrName>
                                        </p:attrNameLst>
                                      </p:cBhvr>
                                      <p:to>
                                        <p:strVal val="visible"/>
                                      </p:to>
                                    </p:set>
                                    <p:animEffect transition="in" filter="fade">
                                      <p:cBhvr>
                                        <p:cTn id="103" dur="500"/>
                                        <p:tgtEl>
                                          <p:spTgt spid="38"/>
                                        </p:tgtEl>
                                      </p:cBhvr>
                                    </p:animEffect>
                                  </p:childTnLst>
                                </p:cTn>
                              </p:par>
                              <p:par>
                                <p:cTn id="104" presetID="10" presetClass="entr" presetSubtype="0" fill="hold" grpId="0" nodeType="withEffect">
                                  <p:stCondLst>
                                    <p:cond delay="0"/>
                                  </p:stCondLst>
                                  <p:childTnLst>
                                    <p:set>
                                      <p:cBhvr>
                                        <p:cTn id="105" dur="1" fill="hold">
                                          <p:stCondLst>
                                            <p:cond delay="0"/>
                                          </p:stCondLst>
                                        </p:cTn>
                                        <p:tgtEl>
                                          <p:spTgt spid="33"/>
                                        </p:tgtEl>
                                        <p:attrNameLst>
                                          <p:attrName>style.visibility</p:attrName>
                                        </p:attrNameLst>
                                      </p:cBhvr>
                                      <p:to>
                                        <p:strVal val="visible"/>
                                      </p:to>
                                    </p:set>
                                    <p:animEffect transition="in" filter="fade">
                                      <p:cBhvr>
                                        <p:cTn id="106"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7" grpId="0" animBg="1"/>
      <p:bldP spid="18" grpId="0" animBg="1"/>
      <p:bldP spid="19" grpId="0" animBg="1"/>
      <p:bldP spid="20" grpId="0" animBg="1"/>
      <p:bldP spid="21" grpId="0" animBg="1"/>
      <p:bldP spid="22" grpId="0" animBg="1"/>
      <p:bldP spid="23" grpId="0" animBg="1"/>
      <p:bldP spid="24" grpId="0" animBg="1"/>
      <p:bldP spid="28" grpId="0" animBg="1"/>
      <p:bldP spid="29" grpId="0" animBg="1"/>
      <p:bldP spid="30" grpId="0" animBg="1"/>
      <p:bldP spid="31" grpId="0" animBg="1"/>
      <p:bldP spid="33" grpId="0"/>
      <p:bldP spid="42" grpId="0" animBg="1"/>
      <p:bldP spid="43" grpId="0" animBg="1"/>
      <p:bldP spid="45" grpId="0"/>
      <p:bldP spid="46" grpId="0"/>
      <p:bldP spid="47" grpId="0"/>
      <p:bldP spid="4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09599" y="274638"/>
            <a:ext cx="11509717" cy="1143000"/>
          </a:xfrm>
        </p:spPr>
        <p:txBody>
          <a:bodyPr>
            <a:normAutofit/>
          </a:bodyPr>
          <a:lstStyle/>
          <a:p>
            <a:r>
              <a:rPr lang="en-NZ" sz="3200" dirty="0" smtClean="0"/>
              <a:t>What needs to connect for successful health innovation?</a:t>
            </a:r>
            <a:endParaRPr lang="en-NZ" sz="3200" dirty="0"/>
          </a:p>
        </p:txBody>
      </p:sp>
      <p:sp>
        <p:nvSpPr>
          <p:cNvPr id="170" name="Freeform 169"/>
          <p:cNvSpPr/>
          <p:nvPr/>
        </p:nvSpPr>
        <p:spPr>
          <a:xfrm flipH="1">
            <a:off x="7720790" y="2068987"/>
            <a:ext cx="3380067" cy="2719603"/>
          </a:xfrm>
          <a:custGeom>
            <a:avLst/>
            <a:gdLst>
              <a:gd name="connsiteX0" fmla="*/ 7950200 w 7950200"/>
              <a:gd name="connsiteY0" fmla="*/ 1206500 h 3467100"/>
              <a:gd name="connsiteX1" fmla="*/ 939800 w 7950200"/>
              <a:gd name="connsiteY1" fmla="*/ 12700 h 3467100"/>
              <a:gd name="connsiteX2" fmla="*/ 0 w 7950200"/>
              <a:gd name="connsiteY2" fmla="*/ 0 h 3467100"/>
              <a:gd name="connsiteX3" fmla="*/ 0 w 7950200"/>
              <a:gd name="connsiteY3" fmla="*/ 3467100 h 3467100"/>
              <a:gd name="connsiteX4" fmla="*/ 939800 w 7950200"/>
              <a:gd name="connsiteY4" fmla="*/ 3467100 h 3467100"/>
              <a:gd name="connsiteX5" fmla="*/ 7950200 w 7950200"/>
              <a:gd name="connsiteY5" fmla="*/ 2349500 h 3467100"/>
              <a:gd name="connsiteX6" fmla="*/ 7950200 w 7950200"/>
              <a:gd name="connsiteY6" fmla="*/ 1206500 h 3467100"/>
              <a:gd name="connsiteX0" fmla="*/ 7950200 w 7950200"/>
              <a:gd name="connsiteY0" fmla="*/ 1206500 h 3467100"/>
              <a:gd name="connsiteX1" fmla="*/ 939800 w 7950200"/>
              <a:gd name="connsiteY1" fmla="*/ 12700 h 3467100"/>
              <a:gd name="connsiteX2" fmla="*/ 0 w 7950200"/>
              <a:gd name="connsiteY2" fmla="*/ 0 h 3467100"/>
              <a:gd name="connsiteX3" fmla="*/ 0 w 7950200"/>
              <a:gd name="connsiteY3" fmla="*/ 3467100 h 3467100"/>
              <a:gd name="connsiteX4" fmla="*/ 939800 w 7950200"/>
              <a:gd name="connsiteY4" fmla="*/ 3467100 h 3467100"/>
              <a:gd name="connsiteX5" fmla="*/ 7950200 w 7950200"/>
              <a:gd name="connsiteY5" fmla="*/ 2349500 h 3467100"/>
              <a:gd name="connsiteX6" fmla="*/ 7950200 w 7950200"/>
              <a:gd name="connsiteY6" fmla="*/ 1206500 h 3467100"/>
              <a:gd name="connsiteX0" fmla="*/ 7950200 w 7950200"/>
              <a:gd name="connsiteY0" fmla="*/ 1206500 h 3467100"/>
              <a:gd name="connsiteX1" fmla="*/ 939800 w 7950200"/>
              <a:gd name="connsiteY1" fmla="*/ 12700 h 3467100"/>
              <a:gd name="connsiteX2" fmla="*/ 0 w 7950200"/>
              <a:gd name="connsiteY2" fmla="*/ 0 h 3467100"/>
              <a:gd name="connsiteX3" fmla="*/ 0 w 7950200"/>
              <a:gd name="connsiteY3" fmla="*/ 3467100 h 3467100"/>
              <a:gd name="connsiteX4" fmla="*/ 939800 w 7950200"/>
              <a:gd name="connsiteY4" fmla="*/ 3467100 h 3467100"/>
              <a:gd name="connsiteX5" fmla="*/ 7950200 w 7950200"/>
              <a:gd name="connsiteY5" fmla="*/ 2349500 h 3467100"/>
              <a:gd name="connsiteX6" fmla="*/ 7950200 w 7950200"/>
              <a:gd name="connsiteY6" fmla="*/ 1206500 h 3467100"/>
              <a:gd name="connsiteX0" fmla="*/ 7950200 w 7950200"/>
              <a:gd name="connsiteY0" fmla="*/ 1206500 h 3467100"/>
              <a:gd name="connsiteX1" fmla="*/ 939800 w 7950200"/>
              <a:gd name="connsiteY1" fmla="*/ 12700 h 3467100"/>
              <a:gd name="connsiteX2" fmla="*/ 0 w 7950200"/>
              <a:gd name="connsiteY2" fmla="*/ 0 h 3467100"/>
              <a:gd name="connsiteX3" fmla="*/ 0 w 7950200"/>
              <a:gd name="connsiteY3" fmla="*/ 3467100 h 3467100"/>
              <a:gd name="connsiteX4" fmla="*/ 939800 w 7950200"/>
              <a:gd name="connsiteY4" fmla="*/ 3467100 h 3467100"/>
              <a:gd name="connsiteX5" fmla="*/ 7950200 w 7950200"/>
              <a:gd name="connsiteY5" fmla="*/ 2349500 h 3467100"/>
              <a:gd name="connsiteX6" fmla="*/ 7950200 w 7950200"/>
              <a:gd name="connsiteY6" fmla="*/ 1206500 h 3467100"/>
              <a:gd name="connsiteX0" fmla="*/ 7950200 w 7950200"/>
              <a:gd name="connsiteY0" fmla="*/ 1206500 h 3467100"/>
              <a:gd name="connsiteX1" fmla="*/ 939800 w 7950200"/>
              <a:gd name="connsiteY1" fmla="*/ 12700 h 3467100"/>
              <a:gd name="connsiteX2" fmla="*/ 0 w 7950200"/>
              <a:gd name="connsiteY2" fmla="*/ 0 h 3467100"/>
              <a:gd name="connsiteX3" fmla="*/ 0 w 7950200"/>
              <a:gd name="connsiteY3" fmla="*/ 3467100 h 3467100"/>
              <a:gd name="connsiteX4" fmla="*/ 939800 w 7950200"/>
              <a:gd name="connsiteY4" fmla="*/ 3467100 h 3467100"/>
              <a:gd name="connsiteX5" fmla="*/ 7950200 w 7950200"/>
              <a:gd name="connsiteY5" fmla="*/ 2349500 h 3467100"/>
              <a:gd name="connsiteX6" fmla="*/ 7950200 w 7950200"/>
              <a:gd name="connsiteY6" fmla="*/ 1206500 h 346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50200" h="3467100">
                <a:moveTo>
                  <a:pt x="7950200" y="1206500"/>
                </a:moveTo>
                <a:cubicBezTo>
                  <a:pt x="4038600" y="1109133"/>
                  <a:pt x="2264833" y="213783"/>
                  <a:pt x="939800" y="12700"/>
                </a:cubicBezTo>
                <a:lnTo>
                  <a:pt x="0" y="0"/>
                </a:lnTo>
                <a:lnTo>
                  <a:pt x="0" y="3467100"/>
                </a:lnTo>
                <a:lnTo>
                  <a:pt x="939800" y="3467100"/>
                </a:lnTo>
                <a:cubicBezTo>
                  <a:pt x="2264833" y="3280833"/>
                  <a:pt x="4457700" y="2421467"/>
                  <a:pt x="7950200" y="2349500"/>
                </a:cubicBezTo>
                <a:lnTo>
                  <a:pt x="7950200" y="1206500"/>
                </a:lnTo>
                <a:close/>
              </a:path>
            </a:pathLst>
          </a:custGeom>
          <a:gradFill flip="none" rotWithShape="1">
            <a:gsLst>
              <a:gs pos="7000">
                <a:schemeClr val="bg1"/>
              </a:gs>
              <a:gs pos="50000">
                <a:srgbClr val="C0CFEE"/>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cxnSp>
        <p:nvCxnSpPr>
          <p:cNvPr id="13" name="Straight Connector 12"/>
          <p:cNvCxnSpPr/>
          <p:nvPr/>
        </p:nvCxnSpPr>
        <p:spPr>
          <a:xfrm>
            <a:off x="2915980" y="1517649"/>
            <a:ext cx="0" cy="3360382"/>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4284628" y="1517649"/>
            <a:ext cx="0" cy="3360382"/>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600304" y="1517649"/>
            <a:ext cx="0" cy="3162713"/>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176966" y="1517649"/>
            <a:ext cx="0" cy="3162713"/>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6069304" y="1517649"/>
            <a:ext cx="0" cy="3162713"/>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961641" y="1517649"/>
            <a:ext cx="0" cy="3162713"/>
          </a:xfrm>
          <a:prstGeom prst="line">
            <a:avLst/>
          </a:prstGeom>
        </p:spPr>
        <p:style>
          <a:lnRef idx="1">
            <a:schemeClr val="accent1"/>
          </a:lnRef>
          <a:fillRef idx="0">
            <a:schemeClr val="accent1"/>
          </a:fillRef>
          <a:effectRef idx="0">
            <a:schemeClr val="accent1"/>
          </a:effectRef>
          <a:fontRef idx="minor">
            <a:schemeClr val="tx1"/>
          </a:fontRef>
        </p:style>
      </p:cxnSp>
      <p:cxnSp>
        <p:nvCxnSpPr>
          <p:cNvPr id="140" name="Straight Connector 139"/>
          <p:cNvCxnSpPr/>
          <p:nvPr/>
        </p:nvCxnSpPr>
        <p:spPr>
          <a:xfrm>
            <a:off x="2280353" y="1517649"/>
            <a:ext cx="0" cy="3162713"/>
          </a:xfrm>
          <a:prstGeom prst="line">
            <a:avLst/>
          </a:prstGeom>
        </p:spPr>
        <p:style>
          <a:lnRef idx="1">
            <a:schemeClr val="accent1"/>
          </a:lnRef>
          <a:fillRef idx="0">
            <a:schemeClr val="accent1"/>
          </a:fillRef>
          <a:effectRef idx="0">
            <a:schemeClr val="accent1"/>
          </a:effectRef>
          <a:fontRef idx="minor">
            <a:schemeClr val="tx1"/>
          </a:fontRef>
        </p:style>
      </p:cxnSp>
      <p:sp>
        <p:nvSpPr>
          <p:cNvPr id="5" name="Freeform 4"/>
          <p:cNvSpPr/>
          <p:nvPr/>
        </p:nvSpPr>
        <p:spPr>
          <a:xfrm>
            <a:off x="1617817" y="2066917"/>
            <a:ext cx="6236160" cy="2719603"/>
          </a:xfrm>
          <a:custGeom>
            <a:avLst/>
            <a:gdLst>
              <a:gd name="connsiteX0" fmla="*/ 7950200 w 7950200"/>
              <a:gd name="connsiteY0" fmla="*/ 1206500 h 3467100"/>
              <a:gd name="connsiteX1" fmla="*/ 939800 w 7950200"/>
              <a:gd name="connsiteY1" fmla="*/ 12700 h 3467100"/>
              <a:gd name="connsiteX2" fmla="*/ 0 w 7950200"/>
              <a:gd name="connsiteY2" fmla="*/ 0 h 3467100"/>
              <a:gd name="connsiteX3" fmla="*/ 0 w 7950200"/>
              <a:gd name="connsiteY3" fmla="*/ 3467100 h 3467100"/>
              <a:gd name="connsiteX4" fmla="*/ 939800 w 7950200"/>
              <a:gd name="connsiteY4" fmla="*/ 3467100 h 3467100"/>
              <a:gd name="connsiteX5" fmla="*/ 7950200 w 7950200"/>
              <a:gd name="connsiteY5" fmla="*/ 2349500 h 3467100"/>
              <a:gd name="connsiteX6" fmla="*/ 7950200 w 7950200"/>
              <a:gd name="connsiteY6" fmla="*/ 1206500 h 3467100"/>
              <a:gd name="connsiteX0" fmla="*/ 7950200 w 7950200"/>
              <a:gd name="connsiteY0" fmla="*/ 1206500 h 3467100"/>
              <a:gd name="connsiteX1" fmla="*/ 939800 w 7950200"/>
              <a:gd name="connsiteY1" fmla="*/ 12700 h 3467100"/>
              <a:gd name="connsiteX2" fmla="*/ 0 w 7950200"/>
              <a:gd name="connsiteY2" fmla="*/ 0 h 3467100"/>
              <a:gd name="connsiteX3" fmla="*/ 0 w 7950200"/>
              <a:gd name="connsiteY3" fmla="*/ 3467100 h 3467100"/>
              <a:gd name="connsiteX4" fmla="*/ 939800 w 7950200"/>
              <a:gd name="connsiteY4" fmla="*/ 3467100 h 3467100"/>
              <a:gd name="connsiteX5" fmla="*/ 7950200 w 7950200"/>
              <a:gd name="connsiteY5" fmla="*/ 2349500 h 3467100"/>
              <a:gd name="connsiteX6" fmla="*/ 7950200 w 7950200"/>
              <a:gd name="connsiteY6" fmla="*/ 1206500 h 3467100"/>
              <a:gd name="connsiteX0" fmla="*/ 7950200 w 7950200"/>
              <a:gd name="connsiteY0" fmla="*/ 1206500 h 3467100"/>
              <a:gd name="connsiteX1" fmla="*/ 939800 w 7950200"/>
              <a:gd name="connsiteY1" fmla="*/ 12700 h 3467100"/>
              <a:gd name="connsiteX2" fmla="*/ 0 w 7950200"/>
              <a:gd name="connsiteY2" fmla="*/ 0 h 3467100"/>
              <a:gd name="connsiteX3" fmla="*/ 0 w 7950200"/>
              <a:gd name="connsiteY3" fmla="*/ 3467100 h 3467100"/>
              <a:gd name="connsiteX4" fmla="*/ 939800 w 7950200"/>
              <a:gd name="connsiteY4" fmla="*/ 3467100 h 3467100"/>
              <a:gd name="connsiteX5" fmla="*/ 7950200 w 7950200"/>
              <a:gd name="connsiteY5" fmla="*/ 2349500 h 3467100"/>
              <a:gd name="connsiteX6" fmla="*/ 7950200 w 7950200"/>
              <a:gd name="connsiteY6" fmla="*/ 1206500 h 3467100"/>
              <a:gd name="connsiteX0" fmla="*/ 7950200 w 7950200"/>
              <a:gd name="connsiteY0" fmla="*/ 1206500 h 3467100"/>
              <a:gd name="connsiteX1" fmla="*/ 939800 w 7950200"/>
              <a:gd name="connsiteY1" fmla="*/ 12700 h 3467100"/>
              <a:gd name="connsiteX2" fmla="*/ 0 w 7950200"/>
              <a:gd name="connsiteY2" fmla="*/ 0 h 3467100"/>
              <a:gd name="connsiteX3" fmla="*/ 0 w 7950200"/>
              <a:gd name="connsiteY3" fmla="*/ 3467100 h 3467100"/>
              <a:gd name="connsiteX4" fmla="*/ 939800 w 7950200"/>
              <a:gd name="connsiteY4" fmla="*/ 3467100 h 3467100"/>
              <a:gd name="connsiteX5" fmla="*/ 7950200 w 7950200"/>
              <a:gd name="connsiteY5" fmla="*/ 2349500 h 3467100"/>
              <a:gd name="connsiteX6" fmla="*/ 7950200 w 7950200"/>
              <a:gd name="connsiteY6" fmla="*/ 1206500 h 3467100"/>
              <a:gd name="connsiteX0" fmla="*/ 7950200 w 7950200"/>
              <a:gd name="connsiteY0" fmla="*/ 1206500 h 3467100"/>
              <a:gd name="connsiteX1" fmla="*/ 939800 w 7950200"/>
              <a:gd name="connsiteY1" fmla="*/ 12700 h 3467100"/>
              <a:gd name="connsiteX2" fmla="*/ 0 w 7950200"/>
              <a:gd name="connsiteY2" fmla="*/ 0 h 3467100"/>
              <a:gd name="connsiteX3" fmla="*/ 0 w 7950200"/>
              <a:gd name="connsiteY3" fmla="*/ 3467100 h 3467100"/>
              <a:gd name="connsiteX4" fmla="*/ 939800 w 7950200"/>
              <a:gd name="connsiteY4" fmla="*/ 3467100 h 3467100"/>
              <a:gd name="connsiteX5" fmla="*/ 7950200 w 7950200"/>
              <a:gd name="connsiteY5" fmla="*/ 2349500 h 3467100"/>
              <a:gd name="connsiteX6" fmla="*/ 7950200 w 7950200"/>
              <a:gd name="connsiteY6" fmla="*/ 1206500 h 346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50200" h="3467100">
                <a:moveTo>
                  <a:pt x="7950200" y="1206500"/>
                </a:moveTo>
                <a:cubicBezTo>
                  <a:pt x="4038600" y="1109133"/>
                  <a:pt x="2264833" y="213783"/>
                  <a:pt x="939800" y="12700"/>
                </a:cubicBezTo>
                <a:lnTo>
                  <a:pt x="0" y="0"/>
                </a:lnTo>
                <a:lnTo>
                  <a:pt x="0" y="3467100"/>
                </a:lnTo>
                <a:lnTo>
                  <a:pt x="939800" y="3467100"/>
                </a:lnTo>
                <a:cubicBezTo>
                  <a:pt x="2264833" y="3280833"/>
                  <a:pt x="4457700" y="2421467"/>
                  <a:pt x="7950200" y="2349500"/>
                </a:cubicBezTo>
                <a:lnTo>
                  <a:pt x="7950200" y="1206500"/>
                </a:lnTo>
                <a:close/>
              </a:path>
            </a:pathLst>
          </a:custGeom>
          <a:gradFill flip="none" rotWithShape="1">
            <a:gsLst>
              <a:gs pos="7000">
                <a:schemeClr val="bg1"/>
              </a:gs>
              <a:gs pos="50000">
                <a:srgbClr val="C0CFEE"/>
              </a:gs>
              <a:gs pos="91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grpSp>
        <p:nvGrpSpPr>
          <p:cNvPr id="6" name="Group 5"/>
          <p:cNvGrpSpPr/>
          <p:nvPr/>
        </p:nvGrpSpPr>
        <p:grpSpPr>
          <a:xfrm>
            <a:off x="7109828" y="3110180"/>
            <a:ext cx="284155" cy="236085"/>
            <a:chOff x="7911947" y="3658703"/>
            <a:chExt cx="617915" cy="513384"/>
          </a:xfrm>
        </p:grpSpPr>
        <p:grpSp>
          <p:nvGrpSpPr>
            <p:cNvPr id="7" name="Group 6"/>
            <p:cNvGrpSpPr/>
            <p:nvPr/>
          </p:nvGrpSpPr>
          <p:grpSpPr>
            <a:xfrm rot="13051380" flipH="1">
              <a:off x="7911947" y="3658703"/>
              <a:ext cx="242764" cy="472008"/>
              <a:chOff x="7908926" y="4624388"/>
              <a:chExt cx="655638" cy="1274763"/>
            </a:xfrm>
          </p:grpSpPr>
          <p:sp>
            <p:nvSpPr>
              <p:cNvPr id="11" name="Freeform 85"/>
              <p:cNvSpPr>
                <a:spLocks/>
              </p:cNvSpPr>
              <p:nvPr/>
            </p:nvSpPr>
            <p:spPr bwMode="auto">
              <a:xfrm>
                <a:off x="7908926" y="4624388"/>
                <a:ext cx="655638" cy="1274763"/>
              </a:xfrm>
              <a:custGeom>
                <a:avLst/>
                <a:gdLst>
                  <a:gd name="T0" fmla="*/ 12 w 828"/>
                  <a:gd name="T1" fmla="*/ 1205 h 1606"/>
                  <a:gd name="T2" fmla="*/ 8 w 828"/>
                  <a:gd name="T3" fmla="*/ 1220 h 1606"/>
                  <a:gd name="T4" fmla="*/ 4 w 828"/>
                  <a:gd name="T5" fmla="*/ 1261 h 1606"/>
                  <a:gd name="T6" fmla="*/ 0 w 828"/>
                  <a:gd name="T7" fmla="*/ 1318 h 1606"/>
                  <a:gd name="T8" fmla="*/ 6 w 828"/>
                  <a:gd name="T9" fmla="*/ 1385 h 1606"/>
                  <a:gd name="T10" fmla="*/ 25 w 828"/>
                  <a:gd name="T11" fmla="*/ 1454 h 1606"/>
                  <a:gd name="T12" fmla="*/ 61 w 828"/>
                  <a:gd name="T13" fmla="*/ 1519 h 1606"/>
                  <a:gd name="T14" fmla="*/ 123 w 828"/>
                  <a:gd name="T15" fmla="*/ 1570 h 1606"/>
                  <a:gd name="T16" fmla="*/ 212 w 828"/>
                  <a:gd name="T17" fmla="*/ 1601 h 1606"/>
                  <a:gd name="T18" fmla="*/ 224 w 828"/>
                  <a:gd name="T19" fmla="*/ 1604 h 1606"/>
                  <a:gd name="T20" fmla="*/ 255 w 828"/>
                  <a:gd name="T21" fmla="*/ 1606 h 1606"/>
                  <a:gd name="T22" fmla="*/ 301 w 828"/>
                  <a:gd name="T23" fmla="*/ 1603 h 1606"/>
                  <a:gd name="T24" fmla="*/ 358 w 828"/>
                  <a:gd name="T25" fmla="*/ 1589 h 1606"/>
                  <a:gd name="T26" fmla="*/ 419 w 828"/>
                  <a:gd name="T27" fmla="*/ 1558 h 1606"/>
                  <a:gd name="T28" fmla="*/ 479 w 828"/>
                  <a:gd name="T29" fmla="*/ 1506 h 1606"/>
                  <a:gd name="T30" fmla="*/ 534 w 828"/>
                  <a:gd name="T31" fmla="*/ 1426 h 1606"/>
                  <a:gd name="T32" fmla="*/ 579 w 828"/>
                  <a:gd name="T33" fmla="*/ 1315 h 1606"/>
                  <a:gd name="T34" fmla="*/ 808 w 828"/>
                  <a:gd name="T35" fmla="*/ 380 h 1606"/>
                  <a:gd name="T36" fmla="*/ 815 w 828"/>
                  <a:gd name="T37" fmla="*/ 352 h 1606"/>
                  <a:gd name="T38" fmla="*/ 823 w 828"/>
                  <a:gd name="T39" fmla="*/ 305 h 1606"/>
                  <a:gd name="T40" fmla="*/ 828 w 828"/>
                  <a:gd name="T41" fmla="*/ 245 h 1606"/>
                  <a:gd name="T42" fmla="*/ 821 w 828"/>
                  <a:gd name="T43" fmla="*/ 179 h 1606"/>
                  <a:gd name="T44" fmla="*/ 799 w 828"/>
                  <a:gd name="T45" fmla="*/ 114 h 1606"/>
                  <a:gd name="T46" fmla="*/ 754 w 828"/>
                  <a:gd name="T47" fmla="*/ 57 h 1606"/>
                  <a:gd name="T48" fmla="*/ 682 w 828"/>
                  <a:gd name="T49" fmla="*/ 17 h 1606"/>
                  <a:gd name="T50" fmla="*/ 631 w 828"/>
                  <a:gd name="T51" fmla="*/ 3 h 1606"/>
                  <a:gd name="T52" fmla="*/ 609 w 828"/>
                  <a:gd name="T53" fmla="*/ 1 h 1606"/>
                  <a:gd name="T54" fmla="*/ 567 w 828"/>
                  <a:gd name="T55" fmla="*/ 0 h 1606"/>
                  <a:gd name="T56" fmla="*/ 514 w 828"/>
                  <a:gd name="T57" fmla="*/ 5 h 1606"/>
                  <a:gd name="T58" fmla="*/ 453 w 828"/>
                  <a:gd name="T59" fmla="*/ 26 h 1606"/>
                  <a:gd name="T60" fmla="*/ 390 w 828"/>
                  <a:gd name="T61" fmla="*/ 65 h 1606"/>
                  <a:gd name="T62" fmla="*/ 329 w 828"/>
                  <a:gd name="T63" fmla="*/ 130 h 1606"/>
                  <a:gd name="T64" fmla="*/ 276 w 828"/>
                  <a:gd name="T65" fmla="*/ 224 h 1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28" h="1606">
                    <a:moveTo>
                      <a:pt x="254" y="285"/>
                    </a:moveTo>
                    <a:lnTo>
                      <a:pt x="12" y="1205"/>
                    </a:lnTo>
                    <a:lnTo>
                      <a:pt x="11" y="1209"/>
                    </a:lnTo>
                    <a:lnTo>
                      <a:pt x="8" y="1220"/>
                    </a:lnTo>
                    <a:lnTo>
                      <a:pt x="6" y="1238"/>
                    </a:lnTo>
                    <a:lnTo>
                      <a:pt x="4" y="1261"/>
                    </a:lnTo>
                    <a:lnTo>
                      <a:pt x="2" y="1287"/>
                    </a:lnTo>
                    <a:lnTo>
                      <a:pt x="0" y="1318"/>
                    </a:lnTo>
                    <a:lnTo>
                      <a:pt x="2" y="1350"/>
                    </a:lnTo>
                    <a:lnTo>
                      <a:pt x="6" y="1385"/>
                    </a:lnTo>
                    <a:lnTo>
                      <a:pt x="13" y="1419"/>
                    </a:lnTo>
                    <a:lnTo>
                      <a:pt x="25" y="1454"/>
                    </a:lnTo>
                    <a:lnTo>
                      <a:pt x="41" y="1487"/>
                    </a:lnTo>
                    <a:lnTo>
                      <a:pt x="61" y="1519"/>
                    </a:lnTo>
                    <a:lnTo>
                      <a:pt x="89" y="1546"/>
                    </a:lnTo>
                    <a:lnTo>
                      <a:pt x="123" y="1570"/>
                    </a:lnTo>
                    <a:lnTo>
                      <a:pt x="164" y="1589"/>
                    </a:lnTo>
                    <a:lnTo>
                      <a:pt x="212" y="1601"/>
                    </a:lnTo>
                    <a:lnTo>
                      <a:pt x="216" y="1603"/>
                    </a:lnTo>
                    <a:lnTo>
                      <a:pt x="224" y="1604"/>
                    </a:lnTo>
                    <a:lnTo>
                      <a:pt x="238" y="1605"/>
                    </a:lnTo>
                    <a:lnTo>
                      <a:pt x="255" y="1606"/>
                    </a:lnTo>
                    <a:lnTo>
                      <a:pt x="277" y="1605"/>
                    </a:lnTo>
                    <a:lnTo>
                      <a:pt x="301" y="1603"/>
                    </a:lnTo>
                    <a:lnTo>
                      <a:pt x="329" y="1597"/>
                    </a:lnTo>
                    <a:lnTo>
                      <a:pt x="358" y="1589"/>
                    </a:lnTo>
                    <a:lnTo>
                      <a:pt x="388" y="1576"/>
                    </a:lnTo>
                    <a:lnTo>
                      <a:pt x="419" y="1558"/>
                    </a:lnTo>
                    <a:lnTo>
                      <a:pt x="449" y="1536"/>
                    </a:lnTo>
                    <a:lnTo>
                      <a:pt x="479" y="1506"/>
                    </a:lnTo>
                    <a:lnTo>
                      <a:pt x="507" y="1470"/>
                    </a:lnTo>
                    <a:lnTo>
                      <a:pt x="534" y="1426"/>
                    </a:lnTo>
                    <a:lnTo>
                      <a:pt x="558" y="1376"/>
                    </a:lnTo>
                    <a:lnTo>
                      <a:pt x="579" y="1315"/>
                    </a:lnTo>
                    <a:lnTo>
                      <a:pt x="807" y="383"/>
                    </a:lnTo>
                    <a:lnTo>
                      <a:pt x="808" y="380"/>
                    </a:lnTo>
                    <a:lnTo>
                      <a:pt x="812" y="369"/>
                    </a:lnTo>
                    <a:lnTo>
                      <a:pt x="815" y="352"/>
                    </a:lnTo>
                    <a:lnTo>
                      <a:pt x="820" y="331"/>
                    </a:lnTo>
                    <a:lnTo>
                      <a:pt x="823" y="305"/>
                    </a:lnTo>
                    <a:lnTo>
                      <a:pt x="827" y="276"/>
                    </a:lnTo>
                    <a:lnTo>
                      <a:pt x="828" y="245"/>
                    </a:lnTo>
                    <a:lnTo>
                      <a:pt x="827" y="213"/>
                    </a:lnTo>
                    <a:lnTo>
                      <a:pt x="821" y="179"/>
                    </a:lnTo>
                    <a:lnTo>
                      <a:pt x="813" y="146"/>
                    </a:lnTo>
                    <a:lnTo>
                      <a:pt x="799" y="114"/>
                    </a:lnTo>
                    <a:lnTo>
                      <a:pt x="779" y="85"/>
                    </a:lnTo>
                    <a:lnTo>
                      <a:pt x="754" y="57"/>
                    </a:lnTo>
                    <a:lnTo>
                      <a:pt x="723" y="34"/>
                    </a:lnTo>
                    <a:lnTo>
                      <a:pt x="682" y="17"/>
                    </a:lnTo>
                    <a:lnTo>
                      <a:pt x="634" y="4"/>
                    </a:lnTo>
                    <a:lnTo>
                      <a:pt x="631" y="3"/>
                    </a:lnTo>
                    <a:lnTo>
                      <a:pt x="623" y="2"/>
                    </a:lnTo>
                    <a:lnTo>
                      <a:pt x="609" y="1"/>
                    </a:lnTo>
                    <a:lnTo>
                      <a:pt x="590" y="0"/>
                    </a:lnTo>
                    <a:lnTo>
                      <a:pt x="567" y="0"/>
                    </a:lnTo>
                    <a:lnTo>
                      <a:pt x="542" y="1"/>
                    </a:lnTo>
                    <a:lnTo>
                      <a:pt x="514" y="5"/>
                    </a:lnTo>
                    <a:lnTo>
                      <a:pt x="484" y="14"/>
                    </a:lnTo>
                    <a:lnTo>
                      <a:pt x="453" y="26"/>
                    </a:lnTo>
                    <a:lnTo>
                      <a:pt x="422" y="43"/>
                    </a:lnTo>
                    <a:lnTo>
                      <a:pt x="390" y="65"/>
                    </a:lnTo>
                    <a:lnTo>
                      <a:pt x="359" y="94"/>
                    </a:lnTo>
                    <a:lnTo>
                      <a:pt x="329" y="130"/>
                    </a:lnTo>
                    <a:lnTo>
                      <a:pt x="301" y="174"/>
                    </a:lnTo>
                    <a:lnTo>
                      <a:pt x="276" y="224"/>
                    </a:lnTo>
                    <a:lnTo>
                      <a:pt x="254" y="285"/>
                    </a:lnTo>
                    <a:close/>
                  </a:path>
                </a:pathLst>
              </a:custGeom>
              <a:solidFill>
                <a:srgbClr val="201F5C"/>
              </a:solidFill>
              <a:ln w="9525">
                <a:solidFill>
                  <a:srgbClr val="201F5C"/>
                </a:solidFill>
                <a:round/>
                <a:headEnd/>
                <a:tailEnd/>
              </a:ln>
            </p:spPr>
            <p:txBody>
              <a:bodyPr vert="horz" wrap="square" lIns="91440" tIns="45720" rIns="91440" bIns="45720" numCol="1" anchor="t" anchorCtr="0" compatLnSpc="1">
                <a:prstTxWarp prst="textNoShape">
                  <a:avLst/>
                </a:prstTxWarp>
              </a:bodyPr>
              <a:lstStyle/>
              <a:p>
                <a:pPr algn="ctr" fontAlgn="base">
                  <a:spcBef>
                    <a:spcPct val="0"/>
                  </a:spcBef>
                  <a:spcAft>
                    <a:spcPct val="0"/>
                  </a:spcAft>
                </a:pPr>
                <a:endParaRPr lang="en-IN" sz="1200">
                  <a:solidFill>
                    <a:srgbClr val="000000"/>
                  </a:solidFill>
                </a:endParaRPr>
              </a:p>
            </p:txBody>
          </p:sp>
          <p:sp>
            <p:nvSpPr>
              <p:cNvPr id="12" name="Freeform 86"/>
              <p:cNvSpPr>
                <a:spLocks/>
              </p:cNvSpPr>
              <p:nvPr/>
            </p:nvSpPr>
            <p:spPr bwMode="auto">
              <a:xfrm>
                <a:off x="7967663" y="5167313"/>
                <a:ext cx="444500" cy="666750"/>
              </a:xfrm>
              <a:custGeom>
                <a:avLst/>
                <a:gdLst>
                  <a:gd name="T0" fmla="*/ 175 w 560"/>
                  <a:gd name="T1" fmla="*/ 18 h 840"/>
                  <a:gd name="T2" fmla="*/ 178 w 560"/>
                  <a:gd name="T3" fmla="*/ 17 h 840"/>
                  <a:gd name="T4" fmla="*/ 187 w 560"/>
                  <a:gd name="T5" fmla="*/ 15 h 840"/>
                  <a:gd name="T6" fmla="*/ 199 w 560"/>
                  <a:gd name="T7" fmla="*/ 12 h 840"/>
                  <a:gd name="T8" fmla="*/ 217 w 560"/>
                  <a:gd name="T9" fmla="*/ 8 h 840"/>
                  <a:gd name="T10" fmla="*/ 238 w 560"/>
                  <a:gd name="T11" fmla="*/ 4 h 840"/>
                  <a:gd name="T12" fmla="*/ 262 w 560"/>
                  <a:gd name="T13" fmla="*/ 2 h 840"/>
                  <a:gd name="T14" fmla="*/ 289 w 560"/>
                  <a:gd name="T15" fmla="*/ 0 h 840"/>
                  <a:gd name="T16" fmla="*/ 318 w 560"/>
                  <a:gd name="T17" fmla="*/ 0 h 840"/>
                  <a:gd name="T18" fmla="*/ 348 w 560"/>
                  <a:gd name="T19" fmla="*/ 2 h 840"/>
                  <a:gd name="T20" fmla="*/ 380 w 560"/>
                  <a:gd name="T21" fmla="*/ 5 h 840"/>
                  <a:gd name="T22" fmla="*/ 413 w 560"/>
                  <a:gd name="T23" fmla="*/ 13 h 840"/>
                  <a:gd name="T24" fmla="*/ 444 w 560"/>
                  <a:gd name="T25" fmla="*/ 24 h 840"/>
                  <a:gd name="T26" fmla="*/ 475 w 560"/>
                  <a:gd name="T27" fmla="*/ 39 h 840"/>
                  <a:gd name="T28" fmla="*/ 506 w 560"/>
                  <a:gd name="T29" fmla="*/ 58 h 840"/>
                  <a:gd name="T30" fmla="*/ 534 w 560"/>
                  <a:gd name="T31" fmla="*/ 83 h 840"/>
                  <a:gd name="T32" fmla="*/ 560 w 560"/>
                  <a:gd name="T33" fmla="*/ 113 h 840"/>
                  <a:gd name="T34" fmla="*/ 424 w 560"/>
                  <a:gd name="T35" fmla="*/ 648 h 840"/>
                  <a:gd name="T36" fmla="*/ 423 w 560"/>
                  <a:gd name="T37" fmla="*/ 650 h 840"/>
                  <a:gd name="T38" fmla="*/ 422 w 560"/>
                  <a:gd name="T39" fmla="*/ 657 h 840"/>
                  <a:gd name="T40" fmla="*/ 418 w 560"/>
                  <a:gd name="T41" fmla="*/ 669 h 840"/>
                  <a:gd name="T42" fmla="*/ 413 w 560"/>
                  <a:gd name="T43" fmla="*/ 683 h 840"/>
                  <a:gd name="T44" fmla="*/ 406 w 560"/>
                  <a:gd name="T45" fmla="*/ 700 h 840"/>
                  <a:gd name="T46" fmla="*/ 396 w 560"/>
                  <a:gd name="T47" fmla="*/ 718 h 840"/>
                  <a:gd name="T48" fmla="*/ 385 w 560"/>
                  <a:gd name="T49" fmla="*/ 737 h 840"/>
                  <a:gd name="T50" fmla="*/ 371 w 560"/>
                  <a:gd name="T51" fmla="*/ 756 h 840"/>
                  <a:gd name="T52" fmla="*/ 355 w 560"/>
                  <a:gd name="T53" fmla="*/ 776 h 840"/>
                  <a:gd name="T54" fmla="*/ 335 w 560"/>
                  <a:gd name="T55" fmla="*/ 793 h 840"/>
                  <a:gd name="T56" fmla="*/ 314 w 560"/>
                  <a:gd name="T57" fmla="*/ 809 h 840"/>
                  <a:gd name="T58" fmla="*/ 288 w 560"/>
                  <a:gd name="T59" fmla="*/ 823 h 840"/>
                  <a:gd name="T60" fmla="*/ 259 w 560"/>
                  <a:gd name="T61" fmla="*/ 833 h 840"/>
                  <a:gd name="T62" fmla="*/ 227 w 560"/>
                  <a:gd name="T63" fmla="*/ 839 h 840"/>
                  <a:gd name="T64" fmla="*/ 191 w 560"/>
                  <a:gd name="T65" fmla="*/ 840 h 840"/>
                  <a:gd name="T66" fmla="*/ 152 w 560"/>
                  <a:gd name="T67" fmla="*/ 836 h 840"/>
                  <a:gd name="T68" fmla="*/ 150 w 560"/>
                  <a:gd name="T69" fmla="*/ 836 h 840"/>
                  <a:gd name="T70" fmla="*/ 144 w 560"/>
                  <a:gd name="T71" fmla="*/ 833 h 840"/>
                  <a:gd name="T72" fmla="*/ 135 w 560"/>
                  <a:gd name="T73" fmla="*/ 831 h 840"/>
                  <a:gd name="T74" fmla="*/ 122 w 560"/>
                  <a:gd name="T75" fmla="*/ 826 h 840"/>
                  <a:gd name="T76" fmla="*/ 108 w 560"/>
                  <a:gd name="T77" fmla="*/ 821 h 840"/>
                  <a:gd name="T78" fmla="*/ 93 w 560"/>
                  <a:gd name="T79" fmla="*/ 813 h 840"/>
                  <a:gd name="T80" fmla="*/ 77 w 560"/>
                  <a:gd name="T81" fmla="*/ 802 h 840"/>
                  <a:gd name="T82" fmla="*/ 61 w 560"/>
                  <a:gd name="T83" fmla="*/ 790 h 840"/>
                  <a:gd name="T84" fmla="*/ 46 w 560"/>
                  <a:gd name="T85" fmla="*/ 773 h 840"/>
                  <a:gd name="T86" fmla="*/ 31 w 560"/>
                  <a:gd name="T87" fmla="*/ 755 h 840"/>
                  <a:gd name="T88" fmla="*/ 19 w 560"/>
                  <a:gd name="T89" fmla="*/ 733 h 840"/>
                  <a:gd name="T90" fmla="*/ 9 w 560"/>
                  <a:gd name="T91" fmla="*/ 708 h 840"/>
                  <a:gd name="T92" fmla="*/ 2 w 560"/>
                  <a:gd name="T93" fmla="*/ 679 h 840"/>
                  <a:gd name="T94" fmla="*/ 0 w 560"/>
                  <a:gd name="T95" fmla="*/ 646 h 840"/>
                  <a:gd name="T96" fmla="*/ 1 w 560"/>
                  <a:gd name="T97" fmla="*/ 609 h 840"/>
                  <a:gd name="T98" fmla="*/ 8 w 560"/>
                  <a:gd name="T99" fmla="*/ 567 h 840"/>
                  <a:gd name="T100" fmla="*/ 175 w 560"/>
                  <a:gd name="T101" fmla="*/ 18 h 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60" h="840">
                    <a:moveTo>
                      <a:pt x="175" y="18"/>
                    </a:moveTo>
                    <a:lnTo>
                      <a:pt x="178" y="17"/>
                    </a:lnTo>
                    <a:lnTo>
                      <a:pt x="187" y="15"/>
                    </a:lnTo>
                    <a:lnTo>
                      <a:pt x="199" y="12"/>
                    </a:lnTo>
                    <a:lnTo>
                      <a:pt x="217" y="8"/>
                    </a:lnTo>
                    <a:lnTo>
                      <a:pt x="238" y="4"/>
                    </a:lnTo>
                    <a:lnTo>
                      <a:pt x="262" y="2"/>
                    </a:lnTo>
                    <a:lnTo>
                      <a:pt x="289" y="0"/>
                    </a:lnTo>
                    <a:lnTo>
                      <a:pt x="318" y="0"/>
                    </a:lnTo>
                    <a:lnTo>
                      <a:pt x="348" y="2"/>
                    </a:lnTo>
                    <a:lnTo>
                      <a:pt x="380" y="5"/>
                    </a:lnTo>
                    <a:lnTo>
                      <a:pt x="413" y="13"/>
                    </a:lnTo>
                    <a:lnTo>
                      <a:pt x="444" y="24"/>
                    </a:lnTo>
                    <a:lnTo>
                      <a:pt x="475" y="39"/>
                    </a:lnTo>
                    <a:lnTo>
                      <a:pt x="506" y="58"/>
                    </a:lnTo>
                    <a:lnTo>
                      <a:pt x="534" y="83"/>
                    </a:lnTo>
                    <a:lnTo>
                      <a:pt x="560" y="113"/>
                    </a:lnTo>
                    <a:lnTo>
                      <a:pt x="424" y="648"/>
                    </a:lnTo>
                    <a:lnTo>
                      <a:pt x="423" y="650"/>
                    </a:lnTo>
                    <a:lnTo>
                      <a:pt x="422" y="657"/>
                    </a:lnTo>
                    <a:lnTo>
                      <a:pt x="418" y="669"/>
                    </a:lnTo>
                    <a:lnTo>
                      <a:pt x="413" y="683"/>
                    </a:lnTo>
                    <a:lnTo>
                      <a:pt x="406" y="700"/>
                    </a:lnTo>
                    <a:lnTo>
                      <a:pt x="396" y="718"/>
                    </a:lnTo>
                    <a:lnTo>
                      <a:pt x="385" y="737"/>
                    </a:lnTo>
                    <a:lnTo>
                      <a:pt x="371" y="756"/>
                    </a:lnTo>
                    <a:lnTo>
                      <a:pt x="355" y="776"/>
                    </a:lnTo>
                    <a:lnTo>
                      <a:pt x="335" y="793"/>
                    </a:lnTo>
                    <a:lnTo>
                      <a:pt x="314" y="809"/>
                    </a:lnTo>
                    <a:lnTo>
                      <a:pt x="288" y="823"/>
                    </a:lnTo>
                    <a:lnTo>
                      <a:pt x="259" y="833"/>
                    </a:lnTo>
                    <a:lnTo>
                      <a:pt x="227" y="839"/>
                    </a:lnTo>
                    <a:lnTo>
                      <a:pt x="191" y="840"/>
                    </a:lnTo>
                    <a:lnTo>
                      <a:pt x="152" y="836"/>
                    </a:lnTo>
                    <a:lnTo>
                      <a:pt x="150" y="836"/>
                    </a:lnTo>
                    <a:lnTo>
                      <a:pt x="144" y="833"/>
                    </a:lnTo>
                    <a:lnTo>
                      <a:pt x="135" y="831"/>
                    </a:lnTo>
                    <a:lnTo>
                      <a:pt x="122" y="826"/>
                    </a:lnTo>
                    <a:lnTo>
                      <a:pt x="108" y="821"/>
                    </a:lnTo>
                    <a:lnTo>
                      <a:pt x="93" y="813"/>
                    </a:lnTo>
                    <a:lnTo>
                      <a:pt x="77" y="802"/>
                    </a:lnTo>
                    <a:lnTo>
                      <a:pt x="61" y="790"/>
                    </a:lnTo>
                    <a:lnTo>
                      <a:pt x="46" y="773"/>
                    </a:lnTo>
                    <a:lnTo>
                      <a:pt x="31" y="755"/>
                    </a:lnTo>
                    <a:lnTo>
                      <a:pt x="19" y="733"/>
                    </a:lnTo>
                    <a:lnTo>
                      <a:pt x="9" y="708"/>
                    </a:lnTo>
                    <a:lnTo>
                      <a:pt x="2" y="679"/>
                    </a:lnTo>
                    <a:lnTo>
                      <a:pt x="0" y="646"/>
                    </a:lnTo>
                    <a:lnTo>
                      <a:pt x="1" y="609"/>
                    </a:lnTo>
                    <a:lnTo>
                      <a:pt x="8" y="567"/>
                    </a:lnTo>
                    <a:lnTo>
                      <a:pt x="175" y="18"/>
                    </a:lnTo>
                    <a:close/>
                  </a:path>
                </a:pathLst>
              </a:custGeom>
              <a:solidFill>
                <a:srgbClr val="F99E41"/>
              </a:solidFill>
              <a:ln w="9525">
                <a:solidFill>
                  <a:srgbClr val="F99E41"/>
                </a:solidFill>
                <a:round/>
                <a:headEnd/>
                <a:tailEnd/>
              </a:ln>
            </p:spPr>
            <p:txBody>
              <a:bodyPr vert="horz" wrap="square" lIns="91440" tIns="45720" rIns="91440" bIns="45720" numCol="1" anchor="t" anchorCtr="0" compatLnSpc="1">
                <a:prstTxWarp prst="textNoShape">
                  <a:avLst/>
                </a:prstTxWarp>
              </a:bodyPr>
              <a:lstStyle/>
              <a:p>
                <a:pPr algn="ctr" fontAlgn="base">
                  <a:spcBef>
                    <a:spcPct val="0"/>
                  </a:spcBef>
                  <a:spcAft>
                    <a:spcPct val="0"/>
                  </a:spcAft>
                </a:pPr>
                <a:endParaRPr lang="en-IN" sz="1200">
                  <a:solidFill>
                    <a:srgbClr val="000000"/>
                  </a:solidFill>
                </a:endParaRPr>
              </a:p>
            </p:txBody>
          </p:sp>
        </p:grpSp>
        <p:grpSp>
          <p:nvGrpSpPr>
            <p:cNvPr id="8" name="Group 7"/>
            <p:cNvGrpSpPr/>
            <p:nvPr/>
          </p:nvGrpSpPr>
          <p:grpSpPr>
            <a:xfrm rot="8867684" flipV="1">
              <a:off x="8287098" y="3700079"/>
              <a:ext cx="242764" cy="472008"/>
              <a:chOff x="7908926" y="4624388"/>
              <a:chExt cx="655638" cy="1274763"/>
            </a:xfrm>
          </p:grpSpPr>
          <p:sp>
            <p:nvSpPr>
              <p:cNvPr id="9" name="Freeform 85"/>
              <p:cNvSpPr>
                <a:spLocks/>
              </p:cNvSpPr>
              <p:nvPr/>
            </p:nvSpPr>
            <p:spPr bwMode="auto">
              <a:xfrm>
                <a:off x="7908926" y="4624388"/>
                <a:ext cx="655638" cy="1274763"/>
              </a:xfrm>
              <a:custGeom>
                <a:avLst/>
                <a:gdLst>
                  <a:gd name="T0" fmla="*/ 12 w 828"/>
                  <a:gd name="T1" fmla="*/ 1205 h 1606"/>
                  <a:gd name="T2" fmla="*/ 8 w 828"/>
                  <a:gd name="T3" fmla="*/ 1220 h 1606"/>
                  <a:gd name="T4" fmla="*/ 4 w 828"/>
                  <a:gd name="T5" fmla="*/ 1261 h 1606"/>
                  <a:gd name="T6" fmla="*/ 0 w 828"/>
                  <a:gd name="T7" fmla="*/ 1318 h 1606"/>
                  <a:gd name="T8" fmla="*/ 6 w 828"/>
                  <a:gd name="T9" fmla="*/ 1385 h 1606"/>
                  <a:gd name="T10" fmla="*/ 25 w 828"/>
                  <a:gd name="T11" fmla="*/ 1454 h 1606"/>
                  <a:gd name="T12" fmla="*/ 61 w 828"/>
                  <a:gd name="T13" fmla="*/ 1519 h 1606"/>
                  <a:gd name="T14" fmla="*/ 123 w 828"/>
                  <a:gd name="T15" fmla="*/ 1570 h 1606"/>
                  <a:gd name="T16" fmla="*/ 212 w 828"/>
                  <a:gd name="T17" fmla="*/ 1601 h 1606"/>
                  <a:gd name="T18" fmla="*/ 224 w 828"/>
                  <a:gd name="T19" fmla="*/ 1604 h 1606"/>
                  <a:gd name="T20" fmla="*/ 255 w 828"/>
                  <a:gd name="T21" fmla="*/ 1606 h 1606"/>
                  <a:gd name="T22" fmla="*/ 301 w 828"/>
                  <a:gd name="T23" fmla="*/ 1603 h 1606"/>
                  <a:gd name="T24" fmla="*/ 358 w 828"/>
                  <a:gd name="T25" fmla="*/ 1589 h 1606"/>
                  <a:gd name="T26" fmla="*/ 419 w 828"/>
                  <a:gd name="T27" fmla="*/ 1558 h 1606"/>
                  <a:gd name="T28" fmla="*/ 479 w 828"/>
                  <a:gd name="T29" fmla="*/ 1506 h 1606"/>
                  <a:gd name="T30" fmla="*/ 534 w 828"/>
                  <a:gd name="T31" fmla="*/ 1426 h 1606"/>
                  <a:gd name="T32" fmla="*/ 579 w 828"/>
                  <a:gd name="T33" fmla="*/ 1315 h 1606"/>
                  <a:gd name="T34" fmla="*/ 808 w 828"/>
                  <a:gd name="T35" fmla="*/ 380 h 1606"/>
                  <a:gd name="T36" fmla="*/ 815 w 828"/>
                  <a:gd name="T37" fmla="*/ 352 h 1606"/>
                  <a:gd name="T38" fmla="*/ 823 w 828"/>
                  <a:gd name="T39" fmla="*/ 305 h 1606"/>
                  <a:gd name="T40" fmla="*/ 828 w 828"/>
                  <a:gd name="T41" fmla="*/ 245 h 1606"/>
                  <a:gd name="T42" fmla="*/ 821 w 828"/>
                  <a:gd name="T43" fmla="*/ 179 h 1606"/>
                  <a:gd name="T44" fmla="*/ 799 w 828"/>
                  <a:gd name="T45" fmla="*/ 114 h 1606"/>
                  <a:gd name="T46" fmla="*/ 754 w 828"/>
                  <a:gd name="T47" fmla="*/ 57 h 1606"/>
                  <a:gd name="T48" fmla="*/ 682 w 828"/>
                  <a:gd name="T49" fmla="*/ 17 h 1606"/>
                  <a:gd name="T50" fmla="*/ 631 w 828"/>
                  <a:gd name="T51" fmla="*/ 3 h 1606"/>
                  <a:gd name="T52" fmla="*/ 609 w 828"/>
                  <a:gd name="T53" fmla="*/ 1 h 1606"/>
                  <a:gd name="T54" fmla="*/ 567 w 828"/>
                  <a:gd name="T55" fmla="*/ 0 h 1606"/>
                  <a:gd name="T56" fmla="*/ 514 w 828"/>
                  <a:gd name="T57" fmla="*/ 5 h 1606"/>
                  <a:gd name="T58" fmla="*/ 453 w 828"/>
                  <a:gd name="T59" fmla="*/ 26 h 1606"/>
                  <a:gd name="T60" fmla="*/ 390 w 828"/>
                  <a:gd name="T61" fmla="*/ 65 h 1606"/>
                  <a:gd name="T62" fmla="*/ 329 w 828"/>
                  <a:gd name="T63" fmla="*/ 130 h 1606"/>
                  <a:gd name="T64" fmla="*/ 276 w 828"/>
                  <a:gd name="T65" fmla="*/ 224 h 1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28" h="1606">
                    <a:moveTo>
                      <a:pt x="254" y="285"/>
                    </a:moveTo>
                    <a:lnTo>
                      <a:pt x="12" y="1205"/>
                    </a:lnTo>
                    <a:lnTo>
                      <a:pt x="11" y="1209"/>
                    </a:lnTo>
                    <a:lnTo>
                      <a:pt x="8" y="1220"/>
                    </a:lnTo>
                    <a:lnTo>
                      <a:pt x="6" y="1238"/>
                    </a:lnTo>
                    <a:lnTo>
                      <a:pt x="4" y="1261"/>
                    </a:lnTo>
                    <a:lnTo>
                      <a:pt x="2" y="1287"/>
                    </a:lnTo>
                    <a:lnTo>
                      <a:pt x="0" y="1318"/>
                    </a:lnTo>
                    <a:lnTo>
                      <a:pt x="2" y="1350"/>
                    </a:lnTo>
                    <a:lnTo>
                      <a:pt x="6" y="1385"/>
                    </a:lnTo>
                    <a:lnTo>
                      <a:pt x="13" y="1419"/>
                    </a:lnTo>
                    <a:lnTo>
                      <a:pt x="25" y="1454"/>
                    </a:lnTo>
                    <a:lnTo>
                      <a:pt x="41" y="1487"/>
                    </a:lnTo>
                    <a:lnTo>
                      <a:pt x="61" y="1519"/>
                    </a:lnTo>
                    <a:lnTo>
                      <a:pt x="89" y="1546"/>
                    </a:lnTo>
                    <a:lnTo>
                      <a:pt x="123" y="1570"/>
                    </a:lnTo>
                    <a:lnTo>
                      <a:pt x="164" y="1589"/>
                    </a:lnTo>
                    <a:lnTo>
                      <a:pt x="212" y="1601"/>
                    </a:lnTo>
                    <a:lnTo>
                      <a:pt x="216" y="1603"/>
                    </a:lnTo>
                    <a:lnTo>
                      <a:pt x="224" y="1604"/>
                    </a:lnTo>
                    <a:lnTo>
                      <a:pt x="238" y="1605"/>
                    </a:lnTo>
                    <a:lnTo>
                      <a:pt x="255" y="1606"/>
                    </a:lnTo>
                    <a:lnTo>
                      <a:pt x="277" y="1605"/>
                    </a:lnTo>
                    <a:lnTo>
                      <a:pt x="301" y="1603"/>
                    </a:lnTo>
                    <a:lnTo>
                      <a:pt x="329" y="1597"/>
                    </a:lnTo>
                    <a:lnTo>
                      <a:pt x="358" y="1589"/>
                    </a:lnTo>
                    <a:lnTo>
                      <a:pt x="388" y="1576"/>
                    </a:lnTo>
                    <a:lnTo>
                      <a:pt x="419" y="1558"/>
                    </a:lnTo>
                    <a:lnTo>
                      <a:pt x="449" y="1536"/>
                    </a:lnTo>
                    <a:lnTo>
                      <a:pt x="479" y="1506"/>
                    </a:lnTo>
                    <a:lnTo>
                      <a:pt x="507" y="1470"/>
                    </a:lnTo>
                    <a:lnTo>
                      <a:pt x="534" y="1426"/>
                    </a:lnTo>
                    <a:lnTo>
                      <a:pt x="558" y="1376"/>
                    </a:lnTo>
                    <a:lnTo>
                      <a:pt x="579" y="1315"/>
                    </a:lnTo>
                    <a:lnTo>
                      <a:pt x="807" y="383"/>
                    </a:lnTo>
                    <a:lnTo>
                      <a:pt x="808" y="380"/>
                    </a:lnTo>
                    <a:lnTo>
                      <a:pt x="812" y="369"/>
                    </a:lnTo>
                    <a:lnTo>
                      <a:pt x="815" y="352"/>
                    </a:lnTo>
                    <a:lnTo>
                      <a:pt x="820" y="331"/>
                    </a:lnTo>
                    <a:lnTo>
                      <a:pt x="823" y="305"/>
                    </a:lnTo>
                    <a:lnTo>
                      <a:pt x="827" y="276"/>
                    </a:lnTo>
                    <a:lnTo>
                      <a:pt x="828" y="245"/>
                    </a:lnTo>
                    <a:lnTo>
                      <a:pt x="827" y="213"/>
                    </a:lnTo>
                    <a:lnTo>
                      <a:pt x="821" y="179"/>
                    </a:lnTo>
                    <a:lnTo>
                      <a:pt x="813" y="146"/>
                    </a:lnTo>
                    <a:lnTo>
                      <a:pt x="799" y="114"/>
                    </a:lnTo>
                    <a:lnTo>
                      <a:pt x="779" y="85"/>
                    </a:lnTo>
                    <a:lnTo>
                      <a:pt x="754" y="57"/>
                    </a:lnTo>
                    <a:lnTo>
                      <a:pt x="723" y="34"/>
                    </a:lnTo>
                    <a:lnTo>
                      <a:pt x="682" y="17"/>
                    </a:lnTo>
                    <a:lnTo>
                      <a:pt x="634" y="4"/>
                    </a:lnTo>
                    <a:lnTo>
                      <a:pt x="631" y="3"/>
                    </a:lnTo>
                    <a:lnTo>
                      <a:pt x="623" y="2"/>
                    </a:lnTo>
                    <a:lnTo>
                      <a:pt x="609" y="1"/>
                    </a:lnTo>
                    <a:lnTo>
                      <a:pt x="590" y="0"/>
                    </a:lnTo>
                    <a:lnTo>
                      <a:pt x="567" y="0"/>
                    </a:lnTo>
                    <a:lnTo>
                      <a:pt x="542" y="1"/>
                    </a:lnTo>
                    <a:lnTo>
                      <a:pt x="514" y="5"/>
                    </a:lnTo>
                    <a:lnTo>
                      <a:pt x="484" y="14"/>
                    </a:lnTo>
                    <a:lnTo>
                      <a:pt x="453" y="26"/>
                    </a:lnTo>
                    <a:lnTo>
                      <a:pt x="422" y="43"/>
                    </a:lnTo>
                    <a:lnTo>
                      <a:pt x="390" y="65"/>
                    </a:lnTo>
                    <a:lnTo>
                      <a:pt x="359" y="94"/>
                    </a:lnTo>
                    <a:lnTo>
                      <a:pt x="329" y="130"/>
                    </a:lnTo>
                    <a:lnTo>
                      <a:pt x="301" y="174"/>
                    </a:lnTo>
                    <a:lnTo>
                      <a:pt x="276" y="224"/>
                    </a:lnTo>
                    <a:lnTo>
                      <a:pt x="254" y="285"/>
                    </a:lnTo>
                    <a:close/>
                  </a:path>
                </a:pathLst>
              </a:custGeom>
              <a:solidFill>
                <a:srgbClr val="201F5C"/>
              </a:solidFill>
              <a:ln w="9525">
                <a:solidFill>
                  <a:srgbClr val="201F5C"/>
                </a:solidFill>
                <a:round/>
                <a:headEnd/>
                <a:tailEnd/>
              </a:ln>
            </p:spPr>
            <p:txBody>
              <a:bodyPr vert="horz" wrap="square" lIns="91440" tIns="45720" rIns="91440" bIns="45720" numCol="1" anchor="t" anchorCtr="0" compatLnSpc="1">
                <a:prstTxWarp prst="textNoShape">
                  <a:avLst/>
                </a:prstTxWarp>
              </a:bodyPr>
              <a:lstStyle/>
              <a:p>
                <a:pPr algn="ctr" fontAlgn="base">
                  <a:spcBef>
                    <a:spcPct val="0"/>
                  </a:spcBef>
                  <a:spcAft>
                    <a:spcPct val="0"/>
                  </a:spcAft>
                </a:pPr>
                <a:endParaRPr lang="en-IN" sz="1200">
                  <a:solidFill>
                    <a:srgbClr val="000000"/>
                  </a:solidFill>
                </a:endParaRPr>
              </a:p>
            </p:txBody>
          </p:sp>
          <p:sp>
            <p:nvSpPr>
              <p:cNvPr id="10" name="Freeform 86"/>
              <p:cNvSpPr>
                <a:spLocks/>
              </p:cNvSpPr>
              <p:nvPr/>
            </p:nvSpPr>
            <p:spPr bwMode="auto">
              <a:xfrm>
                <a:off x="7967663" y="5167313"/>
                <a:ext cx="444500" cy="666750"/>
              </a:xfrm>
              <a:custGeom>
                <a:avLst/>
                <a:gdLst>
                  <a:gd name="T0" fmla="*/ 175 w 560"/>
                  <a:gd name="T1" fmla="*/ 18 h 840"/>
                  <a:gd name="T2" fmla="*/ 178 w 560"/>
                  <a:gd name="T3" fmla="*/ 17 h 840"/>
                  <a:gd name="T4" fmla="*/ 187 w 560"/>
                  <a:gd name="T5" fmla="*/ 15 h 840"/>
                  <a:gd name="T6" fmla="*/ 199 w 560"/>
                  <a:gd name="T7" fmla="*/ 12 h 840"/>
                  <a:gd name="T8" fmla="*/ 217 w 560"/>
                  <a:gd name="T9" fmla="*/ 8 h 840"/>
                  <a:gd name="T10" fmla="*/ 238 w 560"/>
                  <a:gd name="T11" fmla="*/ 4 h 840"/>
                  <a:gd name="T12" fmla="*/ 262 w 560"/>
                  <a:gd name="T13" fmla="*/ 2 h 840"/>
                  <a:gd name="T14" fmla="*/ 289 w 560"/>
                  <a:gd name="T15" fmla="*/ 0 h 840"/>
                  <a:gd name="T16" fmla="*/ 318 w 560"/>
                  <a:gd name="T17" fmla="*/ 0 h 840"/>
                  <a:gd name="T18" fmla="*/ 348 w 560"/>
                  <a:gd name="T19" fmla="*/ 2 h 840"/>
                  <a:gd name="T20" fmla="*/ 380 w 560"/>
                  <a:gd name="T21" fmla="*/ 5 h 840"/>
                  <a:gd name="T22" fmla="*/ 413 w 560"/>
                  <a:gd name="T23" fmla="*/ 13 h 840"/>
                  <a:gd name="T24" fmla="*/ 444 w 560"/>
                  <a:gd name="T25" fmla="*/ 24 h 840"/>
                  <a:gd name="T26" fmla="*/ 475 w 560"/>
                  <a:gd name="T27" fmla="*/ 39 h 840"/>
                  <a:gd name="T28" fmla="*/ 506 w 560"/>
                  <a:gd name="T29" fmla="*/ 58 h 840"/>
                  <a:gd name="T30" fmla="*/ 534 w 560"/>
                  <a:gd name="T31" fmla="*/ 83 h 840"/>
                  <a:gd name="T32" fmla="*/ 560 w 560"/>
                  <a:gd name="T33" fmla="*/ 113 h 840"/>
                  <a:gd name="T34" fmla="*/ 424 w 560"/>
                  <a:gd name="T35" fmla="*/ 648 h 840"/>
                  <a:gd name="T36" fmla="*/ 423 w 560"/>
                  <a:gd name="T37" fmla="*/ 650 h 840"/>
                  <a:gd name="T38" fmla="*/ 422 w 560"/>
                  <a:gd name="T39" fmla="*/ 657 h 840"/>
                  <a:gd name="T40" fmla="*/ 418 w 560"/>
                  <a:gd name="T41" fmla="*/ 669 h 840"/>
                  <a:gd name="T42" fmla="*/ 413 w 560"/>
                  <a:gd name="T43" fmla="*/ 683 h 840"/>
                  <a:gd name="T44" fmla="*/ 406 w 560"/>
                  <a:gd name="T45" fmla="*/ 700 h 840"/>
                  <a:gd name="T46" fmla="*/ 396 w 560"/>
                  <a:gd name="T47" fmla="*/ 718 h 840"/>
                  <a:gd name="T48" fmla="*/ 385 w 560"/>
                  <a:gd name="T49" fmla="*/ 737 h 840"/>
                  <a:gd name="T50" fmla="*/ 371 w 560"/>
                  <a:gd name="T51" fmla="*/ 756 h 840"/>
                  <a:gd name="T52" fmla="*/ 355 w 560"/>
                  <a:gd name="T53" fmla="*/ 776 h 840"/>
                  <a:gd name="T54" fmla="*/ 335 w 560"/>
                  <a:gd name="T55" fmla="*/ 793 h 840"/>
                  <a:gd name="T56" fmla="*/ 314 w 560"/>
                  <a:gd name="T57" fmla="*/ 809 h 840"/>
                  <a:gd name="T58" fmla="*/ 288 w 560"/>
                  <a:gd name="T59" fmla="*/ 823 h 840"/>
                  <a:gd name="T60" fmla="*/ 259 w 560"/>
                  <a:gd name="T61" fmla="*/ 833 h 840"/>
                  <a:gd name="T62" fmla="*/ 227 w 560"/>
                  <a:gd name="T63" fmla="*/ 839 h 840"/>
                  <a:gd name="T64" fmla="*/ 191 w 560"/>
                  <a:gd name="T65" fmla="*/ 840 h 840"/>
                  <a:gd name="T66" fmla="*/ 152 w 560"/>
                  <a:gd name="T67" fmla="*/ 836 h 840"/>
                  <a:gd name="T68" fmla="*/ 150 w 560"/>
                  <a:gd name="T69" fmla="*/ 836 h 840"/>
                  <a:gd name="T70" fmla="*/ 144 w 560"/>
                  <a:gd name="T71" fmla="*/ 833 h 840"/>
                  <a:gd name="T72" fmla="*/ 135 w 560"/>
                  <a:gd name="T73" fmla="*/ 831 h 840"/>
                  <a:gd name="T74" fmla="*/ 122 w 560"/>
                  <a:gd name="T75" fmla="*/ 826 h 840"/>
                  <a:gd name="T76" fmla="*/ 108 w 560"/>
                  <a:gd name="T77" fmla="*/ 821 h 840"/>
                  <a:gd name="T78" fmla="*/ 93 w 560"/>
                  <a:gd name="T79" fmla="*/ 813 h 840"/>
                  <a:gd name="T80" fmla="*/ 77 w 560"/>
                  <a:gd name="T81" fmla="*/ 802 h 840"/>
                  <a:gd name="T82" fmla="*/ 61 w 560"/>
                  <a:gd name="T83" fmla="*/ 790 h 840"/>
                  <a:gd name="T84" fmla="*/ 46 w 560"/>
                  <a:gd name="T85" fmla="*/ 773 h 840"/>
                  <a:gd name="T86" fmla="*/ 31 w 560"/>
                  <a:gd name="T87" fmla="*/ 755 h 840"/>
                  <a:gd name="T88" fmla="*/ 19 w 560"/>
                  <a:gd name="T89" fmla="*/ 733 h 840"/>
                  <a:gd name="T90" fmla="*/ 9 w 560"/>
                  <a:gd name="T91" fmla="*/ 708 h 840"/>
                  <a:gd name="T92" fmla="*/ 2 w 560"/>
                  <a:gd name="T93" fmla="*/ 679 h 840"/>
                  <a:gd name="T94" fmla="*/ 0 w 560"/>
                  <a:gd name="T95" fmla="*/ 646 h 840"/>
                  <a:gd name="T96" fmla="*/ 1 w 560"/>
                  <a:gd name="T97" fmla="*/ 609 h 840"/>
                  <a:gd name="T98" fmla="*/ 8 w 560"/>
                  <a:gd name="T99" fmla="*/ 567 h 840"/>
                  <a:gd name="T100" fmla="*/ 175 w 560"/>
                  <a:gd name="T101" fmla="*/ 18 h 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60" h="840">
                    <a:moveTo>
                      <a:pt x="175" y="18"/>
                    </a:moveTo>
                    <a:lnTo>
                      <a:pt x="178" y="17"/>
                    </a:lnTo>
                    <a:lnTo>
                      <a:pt x="187" y="15"/>
                    </a:lnTo>
                    <a:lnTo>
                      <a:pt x="199" y="12"/>
                    </a:lnTo>
                    <a:lnTo>
                      <a:pt x="217" y="8"/>
                    </a:lnTo>
                    <a:lnTo>
                      <a:pt x="238" y="4"/>
                    </a:lnTo>
                    <a:lnTo>
                      <a:pt x="262" y="2"/>
                    </a:lnTo>
                    <a:lnTo>
                      <a:pt x="289" y="0"/>
                    </a:lnTo>
                    <a:lnTo>
                      <a:pt x="318" y="0"/>
                    </a:lnTo>
                    <a:lnTo>
                      <a:pt x="348" y="2"/>
                    </a:lnTo>
                    <a:lnTo>
                      <a:pt x="380" y="5"/>
                    </a:lnTo>
                    <a:lnTo>
                      <a:pt x="413" y="13"/>
                    </a:lnTo>
                    <a:lnTo>
                      <a:pt x="444" y="24"/>
                    </a:lnTo>
                    <a:lnTo>
                      <a:pt x="475" y="39"/>
                    </a:lnTo>
                    <a:lnTo>
                      <a:pt x="506" y="58"/>
                    </a:lnTo>
                    <a:lnTo>
                      <a:pt x="534" y="83"/>
                    </a:lnTo>
                    <a:lnTo>
                      <a:pt x="560" y="113"/>
                    </a:lnTo>
                    <a:lnTo>
                      <a:pt x="424" y="648"/>
                    </a:lnTo>
                    <a:lnTo>
                      <a:pt x="423" y="650"/>
                    </a:lnTo>
                    <a:lnTo>
                      <a:pt x="422" y="657"/>
                    </a:lnTo>
                    <a:lnTo>
                      <a:pt x="418" y="669"/>
                    </a:lnTo>
                    <a:lnTo>
                      <a:pt x="413" y="683"/>
                    </a:lnTo>
                    <a:lnTo>
                      <a:pt x="406" y="700"/>
                    </a:lnTo>
                    <a:lnTo>
                      <a:pt x="396" y="718"/>
                    </a:lnTo>
                    <a:lnTo>
                      <a:pt x="385" y="737"/>
                    </a:lnTo>
                    <a:lnTo>
                      <a:pt x="371" y="756"/>
                    </a:lnTo>
                    <a:lnTo>
                      <a:pt x="355" y="776"/>
                    </a:lnTo>
                    <a:lnTo>
                      <a:pt x="335" y="793"/>
                    </a:lnTo>
                    <a:lnTo>
                      <a:pt x="314" y="809"/>
                    </a:lnTo>
                    <a:lnTo>
                      <a:pt x="288" y="823"/>
                    </a:lnTo>
                    <a:lnTo>
                      <a:pt x="259" y="833"/>
                    </a:lnTo>
                    <a:lnTo>
                      <a:pt x="227" y="839"/>
                    </a:lnTo>
                    <a:lnTo>
                      <a:pt x="191" y="840"/>
                    </a:lnTo>
                    <a:lnTo>
                      <a:pt x="152" y="836"/>
                    </a:lnTo>
                    <a:lnTo>
                      <a:pt x="150" y="836"/>
                    </a:lnTo>
                    <a:lnTo>
                      <a:pt x="144" y="833"/>
                    </a:lnTo>
                    <a:lnTo>
                      <a:pt x="135" y="831"/>
                    </a:lnTo>
                    <a:lnTo>
                      <a:pt x="122" y="826"/>
                    </a:lnTo>
                    <a:lnTo>
                      <a:pt x="108" y="821"/>
                    </a:lnTo>
                    <a:lnTo>
                      <a:pt x="93" y="813"/>
                    </a:lnTo>
                    <a:lnTo>
                      <a:pt x="77" y="802"/>
                    </a:lnTo>
                    <a:lnTo>
                      <a:pt x="61" y="790"/>
                    </a:lnTo>
                    <a:lnTo>
                      <a:pt x="46" y="773"/>
                    </a:lnTo>
                    <a:lnTo>
                      <a:pt x="31" y="755"/>
                    </a:lnTo>
                    <a:lnTo>
                      <a:pt x="19" y="733"/>
                    </a:lnTo>
                    <a:lnTo>
                      <a:pt x="9" y="708"/>
                    </a:lnTo>
                    <a:lnTo>
                      <a:pt x="2" y="679"/>
                    </a:lnTo>
                    <a:lnTo>
                      <a:pt x="0" y="646"/>
                    </a:lnTo>
                    <a:lnTo>
                      <a:pt x="1" y="609"/>
                    </a:lnTo>
                    <a:lnTo>
                      <a:pt x="8" y="567"/>
                    </a:lnTo>
                    <a:lnTo>
                      <a:pt x="175" y="18"/>
                    </a:lnTo>
                    <a:close/>
                  </a:path>
                </a:pathLst>
              </a:custGeom>
              <a:solidFill>
                <a:srgbClr val="FFFFFF"/>
              </a:solidFill>
              <a:ln w="9525">
                <a:solidFill>
                  <a:srgbClr val="FFFFFF"/>
                </a:solidFill>
                <a:round/>
                <a:headEnd/>
                <a:tailEnd/>
              </a:ln>
            </p:spPr>
            <p:txBody>
              <a:bodyPr vert="horz" wrap="square" lIns="91440" tIns="45720" rIns="91440" bIns="45720" numCol="1" anchor="t" anchorCtr="0" compatLnSpc="1">
                <a:prstTxWarp prst="textNoShape">
                  <a:avLst/>
                </a:prstTxWarp>
              </a:bodyPr>
              <a:lstStyle/>
              <a:p>
                <a:pPr algn="ctr" fontAlgn="base">
                  <a:spcBef>
                    <a:spcPct val="0"/>
                  </a:spcBef>
                  <a:spcAft>
                    <a:spcPct val="0"/>
                  </a:spcAft>
                </a:pPr>
                <a:endParaRPr lang="en-IN" sz="1200">
                  <a:solidFill>
                    <a:srgbClr val="000000"/>
                  </a:solidFill>
                </a:endParaRPr>
              </a:p>
            </p:txBody>
          </p:sp>
        </p:grpSp>
      </p:grpSp>
      <p:sp>
        <p:nvSpPr>
          <p:cNvPr id="19" name="TextBox 18"/>
          <p:cNvSpPr txBox="1"/>
          <p:nvPr/>
        </p:nvSpPr>
        <p:spPr>
          <a:xfrm>
            <a:off x="7161233" y="1545098"/>
            <a:ext cx="389529" cy="161583"/>
          </a:xfrm>
          <a:prstGeom prst="rect">
            <a:avLst/>
          </a:prstGeom>
          <a:noFill/>
        </p:spPr>
        <p:txBody>
          <a:bodyPr wrap="none" lIns="0" tIns="0" rIns="0" bIns="0" rtlCol="0">
            <a:spAutoFit/>
          </a:bodyPr>
          <a:lstStyle/>
          <a:p>
            <a:r>
              <a:rPr lang="en-GB" sz="1050" dirty="0" smtClean="0">
                <a:solidFill>
                  <a:srgbClr val="201F5C"/>
                </a:solidFill>
              </a:rPr>
              <a:t>Launch</a:t>
            </a:r>
            <a:endParaRPr lang="en-GB" sz="1050" dirty="0">
              <a:solidFill>
                <a:srgbClr val="201F5C"/>
              </a:solidFill>
            </a:endParaRPr>
          </a:p>
        </p:txBody>
      </p:sp>
      <p:sp>
        <p:nvSpPr>
          <p:cNvPr id="20" name="TextBox 19"/>
          <p:cNvSpPr txBox="1"/>
          <p:nvPr/>
        </p:nvSpPr>
        <p:spPr>
          <a:xfrm>
            <a:off x="6059343" y="1545098"/>
            <a:ext cx="888687" cy="161583"/>
          </a:xfrm>
          <a:prstGeom prst="rect">
            <a:avLst/>
          </a:prstGeom>
          <a:noFill/>
        </p:spPr>
        <p:txBody>
          <a:bodyPr wrap="square" lIns="0" tIns="0" rIns="0" bIns="0" rtlCol="0">
            <a:spAutoFit/>
          </a:bodyPr>
          <a:lstStyle/>
          <a:p>
            <a:pPr algn="ctr"/>
            <a:r>
              <a:rPr lang="en-GB" sz="1050" dirty="0" smtClean="0">
                <a:solidFill>
                  <a:srgbClr val="201F5C"/>
                </a:solidFill>
              </a:rPr>
              <a:t>Testing</a:t>
            </a:r>
            <a:endParaRPr lang="en-GB" sz="1050" dirty="0">
              <a:solidFill>
                <a:srgbClr val="201F5C"/>
              </a:solidFill>
            </a:endParaRPr>
          </a:p>
        </p:txBody>
      </p:sp>
      <p:sp>
        <p:nvSpPr>
          <p:cNvPr id="21" name="TextBox 20"/>
          <p:cNvSpPr txBox="1"/>
          <p:nvPr/>
        </p:nvSpPr>
        <p:spPr>
          <a:xfrm>
            <a:off x="5190579" y="1545098"/>
            <a:ext cx="888687" cy="161583"/>
          </a:xfrm>
          <a:prstGeom prst="rect">
            <a:avLst/>
          </a:prstGeom>
          <a:noFill/>
        </p:spPr>
        <p:txBody>
          <a:bodyPr wrap="square" lIns="0" tIns="0" rIns="0" bIns="0" rtlCol="0">
            <a:spAutoFit/>
          </a:bodyPr>
          <a:lstStyle/>
          <a:p>
            <a:pPr algn="ctr"/>
            <a:r>
              <a:rPr lang="en-GB" sz="1050" dirty="0" smtClean="0">
                <a:solidFill>
                  <a:srgbClr val="201F5C"/>
                </a:solidFill>
              </a:rPr>
              <a:t>Development</a:t>
            </a:r>
            <a:endParaRPr lang="en-GB" sz="1050" dirty="0">
              <a:solidFill>
                <a:srgbClr val="201F5C"/>
              </a:solidFill>
            </a:endParaRPr>
          </a:p>
        </p:txBody>
      </p:sp>
      <p:sp>
        <p:nvSpPr>
          <p:cNvPr id="22" name="TextBox 21"/>
          <p:cNvSpPr txBox="1"/>
          <p:nvPr/>
        </p:nvSpPr>
        <p:spPr>
          <a:xfrm>
            <a:off x="4286193" y="1545098"/>
            <a:ext cx="888687" cy="323165"/>
          </a:xfrm>
          <a:prstGeom prst="rect">
            <a:avLst/>
          </a:prstGeom>
          <a:noFill/>
        </p:spPr>
        <p:txBody>
          <a:bodyPr wrap="square" lIns="0" tIns="0" rIns="0" bIns="0" rtlCol="0">
            <a:spAutoFit/>
          </a:bodyPr>
          <a:lstStyle/>
          <a:p>
            <a:pPr algn="ctr"/>
            <a:r>
              <a:rPr lang="en-GB" sz="1050" dirty="0" smtClean="0">
                <a:solidFill>
                  <a:srgbClr val="201F5C"/>
                </a:solidFill>
              </a:rPr>
              <a:t>Validate </a:t>
            </a:r>
          </a:p>
          <a:p>
            <a:pPr algn="ctr"/>
            <a:r>
              <a:rPr lang="en-GB" sz="1050" dirty="0" smtClean="0">
                <a:solidFill>
                  <a:srgbClr val="201F5C"/>
                </a:solidFill>
              </a:rPr>
              <a:t>ideas</a:t>
            </a:r>
            <a:endParaRPr lang="en-GB" sz="1050" dirty="0">
              <a:solidFill>
                <a:srgbClr val="201F5C"/>
              </a:solidFill>
            </a:endParaRPr>
          </a:p>
        </p:txBody>
      </p:sp>
      <p:sp>
        <p:nvSpPr>
          <p:cNvPr id="23" name="TextBox 22"/>
          <p:cNvSpPr txBox="1"/>
          <p:nvPr/>
        </p:nvSpPr>
        <p:spPr>
          <a:xfrm>
            <a:off x="3600305" y="1545098"/>
            <a:ext cx="694285" cy="161583"/>
          </a:xfrm>
          <a:prstGeom prst="rect">
            <a:avLst/>
          </a:prstGeom>
          <a:noFill/>
        </p:spPr>
        <p:txBody>
          <a:bodyPr wrap="square" lIns="0" tIns="0" rIns="0" bIns="0" rtlCol="0">
            <a:spAutoFit/>
          </a:bodyPr>
          <a:lstStyle/>
          <a:p>
            <a:pPr algn="ctr"/>
            <a:r>
              <a:rPr lang="en-GB" sz="1050" dirty="0" smtClean="0">
                <a:solidFill>
                  <a:srgbClr val="201F5C"/>
                </a:solidFill>
              </a:rPr>
              <a:t>Scoping</a:t>
            </a:r>
            <a:endParaRPr lang="en-GB" sz="1050" dirty="0">
              <a:solidFill>
                <a:srgbClr val="201F5C"/>
              </a:solidFill>
            </a:endParaRPr>
          </a:p>
        </p:txBody>
      </p:sp>
      <p:sp>
        <p:nvSpPr>
          <p:cNvPr id="24" name="TextBox 23"/>
          <p:cNvSpPr txBox="1"/>
          <p:nvPr/>
        </p:nvSpPr>
        <p:spPr>
          <a:xfrm>
            <a:off x="2915980" y="1545098"/>
            <a:ext cx="684325" cy="161583"/>
          </a:xfrm>
          <a:prstGeom prst="rect">
            <a:avLst/>
          </a:prstGeom>
          <a:noFill/>
        </p:spPr>
        <p:txBody>
          <a:bodyPr wrap="square" lIns="0" tIns="0" rIns="0" bIns="0" rtlCol="0">
            <a:spAutoFit/>
          </a:bodyPr>
          <a:lstStyle/>
          <a:p>
            <a:pPr algn="ctr"/>
            <a:r>
              <a:rPr lang="en-GB" sz="1050" dirty="0" smtClean="0">
                <a:solidFill>
                  <a:srgbClr val="201F5C"/>
                </a:solidFill>
              </a:rPr>
              <a:t>Discovery</a:t>
            </a:r>
            <a:endParaRPr lang="en-GB" sz="1050" dirty="0">
              <a:solidFill>
                <a:srgbClr val="201F5C"/>
              </a:solidFill>
            </a:endParaRPr>
          </a:p>
        </p:txBody>
      </p:sp>
      <p:grpSp>
        <p:nvGrpSpPr>
          <p:cNvPr id="25" name="Group 55"/>
          <p:cNvGrpSpPr>
            <a:grpSpLocks/>
          </p:cNvGrpSpPr>
          <p:nvPr/>
        </p:nvGrpSpPr>
        <p:grpSpPr bwMode="auto">
          <a:xfrm>
            <a:off x="7458013" y="3371264"/>
            <a:ext cx="257811" cy="405253"/>
            <a:chOff x="5092293" y="1052736"/>
            <a:chExt cx="474865" cy="745726"/>
          </a:xfrm>
          <a:solidFill>
            <a:srgbClr val="1F3B71"/>
          </a:solidFill>
        </p:grpSpPr>
        <p:sp>
          <p:nvSpPr>
            <p:cNvPr id="26" name="Freeform 25"/>
            <p:cNvSpPr>
              <a:spLocks noEditPoints="1"/>
            </p:cNvSpPr>
            <p:nvPr/>
          </p:nvSpPr>
          <p:spPr bwMode="auto">
            <a:xfrm>
              <a:off x="5092293" y="1052736"/>
              <a:ext cx="474865" cy="745726"/>
            </a:xfrm>
            <a:custGeom>
              <a:avLst/>
              <a:gdLst>
                <a:gd name="T0" fmla="*/ 2147483647 w 277"/>
                <a:gd name="T1" fmla="*/ 2147483647 h 435"/>
                <a:gd name="T2" fmla="*/ 2147483647 w 277"/>
                <a:gd name="T3" fmla="*/ 2147483647 h 435"/>
                <a:gd name="T4" fmla="*/ 2147483647 w 277"/>
                <a:gd name="T5" fmla="*/ 0 h 435"/>
                <a:gd name="T6" fmla="*/ 2147483647 w 277"/>
                <a:gd name="T7" fmla="*/ 2147483647 h 435"/>
                <a:gd name="T8" fmla="*/ 2147483647 w 277"/>
                <a:gd name="T9" fmla="*/ 2147483647 h 435"/>
                <a:gd name="T10" fmla="*/ 0 w 277"/>
                <a:gd name="T11" fmla="*/ 2147483647 h 435"/>
                <a:gd name="T12" fmla="*/ 2147483647 w 277"/>
                <a:gd name="T13" fmla="*/ 2147483647 h 435"/>
                <a:gd name="T14" fmla="*/ 2147483647 w 277"/>
                <a:gd name="T15" fmla="*/ 2147483647 h 435"/>
                <a:gd name="T16" fmla="*/ 2147483647 w 277"/>
                <a:gd name="T17" fmla="*/ 2147483647 h 435"/>
                <a:gd name="T18" fmla="*/ 2147483647 w 277"/>
                <a:gd name="T19" fmla="*/ 2147483647 h 435"/>
                <a:gd name="T20" fmla="*/ 2147483647 w 277"/>
                <a:gd name="T21" fmla="*/ 2147483647 h 435"/>
                <a:gd name="T22" fmla="*/ 2147483647 w 277"/>
                <a:gd name="T23" fmla="*/ 2147483647 h 435"/>
                <a:gd name="T24" fmla="*/ 2147483647 w 277"/>
                <a:gd name="T25" fmla="*/ 2147483647 h 435"/>
                <a:gd name="T26" fmla="*/ 2147483647 w 277"/>
                <a:gd name="T27" fmla="*/ 2147483647 h 435"/>
                <a:gd name="T28" fmla="*/ 2147483647 w 277"/>
                <a:gd name="T29" fmla="*/ 2147483647 h 435"/>
                <a:gd name="T30" fmla="*/ 2147483647 w 277"/>
                <a:gd name="T31" fmla="*/ 2147483647 h 435"/>
                <a:gd name="T32" fmla="*/ 2147483647 w 277"/>
                <a:gd name="T33" fmla="*/ 2147483647 h 435"/>
                <a:gd name="T34" fmla="*/ 2147483647 w 277"/>
                <a:gd name="T35" fmla="*/ 2147483647 h 435"/>
                <a:gd name="T36" fmla="*/ 2147483647 w 277"/>
                <a:gd name="T37" fmla="*/ 2147483647 h 435"/>
                <a:gd name="T38" fmla="*/ 2147483647 w 277"/>
                <a:gd name="T39" fmla="*/ 2147483647 h 435"/>
                <a:gd name="T40" fmla="*/ 2147483647 w 277"/>
                <a:gd name="T41" fmla="*/ 2147483647 h 435"/>
                <a:gd name="T42" fmla="*/ 2147483647 w 277"/>
                <a:gd name="T43" fmla="*/ 2147483647 h 435"/>
                <a:gd name="T44" fmla="*/ 2147483647 w 277"/>
                <a:gd name="T45" fmla="*/ 2147483647 h 435"/>
                <a:gd name="T46" fmla="*/ 2147483647 w 277"/>
                <a:gd name="T47" fmla="*/ 2147483647 h 435"/>
                <a:gd name="T48" fmla="*/ 2147483647 w 277"/>
                <a:gd name="T49" fmla="*/ 2147483647 h 435"/>
                <a:gd name="T50" fmla="*/ 2147483647 w 277"/>
                <a:gd name="T51" fmla="*/ 2147483647 h 435"/>
                <a:gd name="T52" fmla="*/ 2147483647 w 277"/>
                <a:gd name="T53" fmla="*/ 2147483647 h 435"/>
                <a:gd name="T54" fmla="*/ 2147483647 w 277"/>
                <a:gd name="T55" fmla="*/ 2147483647 h 435"/>
                <a:gd name="T56" fmla="*/ 2147483647 w 277"/>
                <a:gd name="T57" fmla="*/ 2147483647 h 435"/>
                <a:gd name="T58" fmla="*/ 2147483647 w 277"/>
                <a:gd name="T59" fmla="*/ 2147483647 h 435"/>
                <a:gd name="T60" fmla="*/ 2147483647 w 277"/>
                <a:gd name="T61" fmla="*/ 2147483647 h 435"/>
                <a:gd name="T62" fmla="*/ 2147483647 w 277"/>
                <a:gd name="T63" fmla="*/ 2147483647 h 435"/>
                <a:gd name="T64" fmla="*/ 2147483647 w 277"/>
                <a:gd name="T65" fmla="*/ 2147483647 h 435"/>
                <a:gd name="T66" fmla="*/ 2147483647 w 277"/>
                <a:gd name="T67" fmla="*/ 2147483647 h 435"/>
                <a:gd name="T68" fmla="*/ 2147483647 w 277"/>
                <a:gd name="T69" fmla="*/ 2147483647 h 435"/>
                <a:gd name="T70" fmla="*/ 2147483647 w 277"/>
                <a:gd name="T71" fmla="*/ 2147483647 h 435"/>
                <a:gd name="T72" fmla="*/ 2147483647 w 277"/>
                <a:gd name="T73" fmla="*/ 2147483647 h 435"/>
                <a:gd name="T74" fmla="*/ 2147483647 w 277"/>
                <a:gd name="T75" fmla="*/ 2147483647 h 435"/>
                <a:gd name="T76" fmla="*/ 2147483647 w 277"/>
                <a:gd name="T77" fmla="*/ 2147483647 h 435"/>
                <a:gd name="T78" fmla="*/ 2147483647 w 277"/>
                <a:gd name="T79" fmla="*/ 2147483647 h 435"/>
                <a:gd name="T80" fmla="*/ 2147483647 w 277"/>
                <a:gd name="T81" fmla="*/ 2147483647 h 43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77" h="435">
                  <a:moveTo>
                    <a:pt x="277" y="394"/>
                  </a:moveTo>
                  <a:lnTo>
                    <a:pt x="277" y="41"/>
                  </a:lnTo>
                  <a:lnTo>
                    <a:pt x="274" y="26"/>
                  </a:lnTo>
                  <a:lnTo>
                    <a:pt x="266" y="11"/>
                  </a:lnTo>
                  <a:lnTo>
                    <a:pt x="251" y="2"/>
                  </a:lnTo>
                  <a:lnTo>
                    <a:pt x="235" y="0"/>
                  </a:lnTo>
                  <a:lnTo>
                    <a:pt x="42" y="0"/>
                  </a:lnTo>
                  <a:lnTo>
                    <a:pt x="26" y="2"/>
                  </a:lnTo>
                  <a:lnTo>
                    <a:pt x="13" y="11"/>
                  </a:lnTo>
                  <a:lnTo>
                    <a:pt x="3" y="26"/>
                  </a:lnTo>
                  <a:lnTo>
                    <a:pt x="0" y="41"/>
                  </a:lnTo>
                  <a:lnTo>
                    <a:pt x="0" y="394"/>
                  </a:lnTo>
                  <a:lnTo>
                    <a:pt x="3" y="409"/>
                  </a:lnTo>
                  <a:lnTo>
                    <a:pt x="13" y="424"/>
                  </a:lnTo>
                  <a:lnTo>
                    <a:pt x="26" y="432"/>
                  </a:lnTo>
                  <a:lnTo>
                    <a:pt x="42" y="435"/>
                  </a:lnTo>
                  <a:lnTo>
                    <a:pt x="235" y="435"/>
                  </a:lnTo>
                  <a:lnTo>
                    <a:pt x="251" y="432"/>
                  </a:lnTo>
                  <a:lnTo>
                    <a:pt x="266" y="424"/>
                  </a:lnTo>
                  <a:lnTo>
                    <a:pt x="274" y="409"/>
                  </a:lnTo>
                  <a:lnTo>
                    <a:pt x="277" y="394"/>
                  </a:lnTo>
                  <a:close/>
                  <a:moveTo>
                    <a:pt x="117" y="26"/>
                  </a:moveTo>
                  <a:lnTo>
                    <a:pt x="114" y="24"/>
                  </a:lnTo>
                  <a:lnTo>
                    <a:pt x="114" y="23"/>
                  </a:lnTo>
                  <a:lnTo>
                    <a:pt x="114" y="20"/>
                  </a:lnTo>
                  <a:lnTo>
                    <a:pt x="117" y="18"/>
                  </a:lnTo>
                  <a:lnTo>
                    <a:pt x="160" y="18"/>
                  </a:lnTo>
                  <a:lnTo>
                    <a:pt x="163" y="20"/>
                  </a:lnTo>
                  <a:lnTo>
                    <a:pt x="165" y="23"/>
                  </a:lnTo>
                  <a:lnTo>
                    <a:pt x="163" y="24"/>
                  </a:lnTo>
                  <a:lnTo>
                    <a:pt x="160" y="26"/>
                  </a:lnTo>
                  <a:lnTo>
                    <a:pt x="117" y="26"/>
                  </a:lnTo>
                  <a:close/>
                  <a:moveTo>
                    <a:pt x="250" y="352"/>
                  </a:moveTo>
                  <a:lnTo>
                    <a:pt x="250" y="297"/>
                  </a:lnTo>
                  <a:lnTo>
                    <a:pt x="250" y="249"/>
                  </a:lnTo>
                  <a:lnTo>
                    <a:pt x="250" y="204"/>
                  </a:lnTo>
                  <a:lnTo>
                    <a:pt x="250" y="57"/>
                  </a:lnTo>
                  <a:lnTo>
                    <a:pt x="248" y="50"/>
                  </a:lnTo>
                  <a:lnTo>
                    <a:pt x="246" y="46"/>
                  </a:lnTo>
                  <a:lnTo>
                    <a:pt x="241" y="40"/>
                  </a:lnTo>
                  <a:lnTo>
                    <a:pt x="235" y="37"/>
                  </a:lnTo>
                  <a:lnTo>
                    <a:pt x="230" y="37"/>
                  </a:lnTo>
                  <a:lnTo>
                    <a:pt x="48" y="37"/>
                  </a:lnTo>
                  <a:lnTo>
                    <a:pt x="42" y="37"/>
                  </a:lnTo>
                  <a:lnTo>
                    <a:pt x="36" y="40"/>
                  </a:lnTo>
                  <a:lnTo>
                    <a:pt x="32" y="46"/>
                  </a:lnTo>
                  <a:lnTo>
                    <a:pt x="29" y="50"/>
                  </a:lnTo>
                  <a:lnTo>
                    <a:pt x="28" y="57"/>
                  </a:lnTo>
                  <a:lnTo>
                    <a:pt x="28" y="112"/>
                  </a:lnTo>
                  <a:lnTo>
                    <a:pt x="28" y="160"/>
                  </a:lnTo>
                  <a:lnTo>
                    <a:pt x="28" y="249"/>
                  </a:lnTo>
                  <a:lnTo>
                    <a:pt x="28" y="297"/>
                  </a:lnTo>
                  <a:lnTo>
                    <a:pt x="28" y="352"/>
                  </a:lnTo>
                  <a:lnTo>
                    <a:pt x="29" y="359"/>
                  </a:lnTo>
                  <a:lnTo>
                    <a:pt x="32" y="365"/>
                  </a:lnTo>
                  <a:lnTo>
                    <a:pt x="36" y="369"/>
                  </a:lnTo>
                  <a:lnTo>
                    <a:pt x="42" y="372"/>
                  </a:lnTo>
                  <a:lnTo>
                    <a:pt x="48" y="372"/>
                  </a:lnTo>
                  <a:lnTo>
                    <a:pt x="230" y="372"/>
                  </a:lnTo>
                  <a:lnTo>
                    <a:pt x="235" y="372"/>
                  </a:lnTo>
                  <a:lnTo>
                    <a:pt x="241" y="369"/>
                  </a:lnTo>
                  <a:lnTo>
                    <a:pt x="246" y="365"/>
                  </a:lnTo>
                  <a:lnTo>
                    <a:pt x="248" y="359"/>
                  </a:lnTo>
                  <a:lnTo>
                    <a:pt x="250" y="352"/>
                  </a:lnTo>
                  <a:close/>
                  <a:moveTo>
                    <a:pt x="117" y="412"/>
                  </a:moveTo>
                  <a:lnTo>
                    <a:pt x="113" y="412"/>
                  </a:lnTo>
                  <a:lnTo>
                    <a:pt x="110" y="409"/>
                  </a:lnTo>
                  <a:lnTo>
                    <a:pt x="107" y="407"/>
                  </a:lnTo>
                  <a:lnTo>
                    <a:pt x="106" y="402"/>
                  </a:lnTo>
                  <a:lnTo>
                    <a:pt x="107" y="398"/>
                  </a:lnTo>
                  <a:lnTo>
                    <a:pt x="110" y="395"/>
                  </a:lnTo>
                  <a:lnTo>
                    <a:pt x="113" y="392"/>
                  </a:lnTo>
                  <a:lnTo>
                    <a:pt x="117" y="391"/>
                  </a:lnTo>
                  <a:lnTo>
                    <a:pt x="160" y="391"/>
                  </a:lnTo>
                  <a:lnTo>
                    <a:pt x="165" y="392"/>
                  </a:lnTo>
                  <a:lnTo>
                    <a:pt x="169" y="395"/>
                  </a:lnTo>
                  <a:lnTo>
                    <a:pt x="171" y="398"/>
                  </a:lnTo>
                  <a:lnTo>
                    <a:pt x="172" y="402"/>
                  </a:lnTo>
                  <a:lnTo>
                    <a:pt x="171" y="407"/>
                  </a:lnTo>
                  <a:lnTo>
                    <a:pt x="169" y="409"/>
                  </a:lnTo>
                  <a:lnTo>
                    <a:pt x="165" y="412"/>
                  </a:lnTo>
                  <a:lnTo>
                    <a:pt x="160" y="412"/>
                  </a:lnTo>
                  <a:lnTo>
                    <a:pt x="117" y="412"/>
                  </a:lnTo>
                  <a:close/>
                </a:path>
              </a:pathLst>
            </a:custGeom>
            <a:grpFill/>
            <a:ln w="0">
              <a:solidFill>
                <a:srgbClr val="1F3B71"/>
              </a:solidFill>
              <a:prstDash val="solid"/>
              <a:round/>
              <a:headEnd/>
              <a:tailEnd/>
            </a:ln>
            <a:extLst/>
          </p:spPr>
          <p:txBody>
            <a:bodyPr/>
            <a:lstStyle/>
            <a:p>
              <a:pPr eaLnBrk="0" fontAlgn="base" hangingPunct="0">
                <a:spcBef>
                  <a:spcPct val="0"/>
                </a:spcBef>
                <a:spcAft>
                  <a:spcPct val="0"/>
                </a:spcAft>
              </a:pPr>
              <a:endParaRPr lang="nb-NO" sz="1200">
                <a:solidFill>
                  <a:srgbClr val="646464"/>
                </a:solidFill>
              </a:endParaRPr>
            </a:p>
          </p:txBody>
        </p:sp>
        <p:sp>
          <p:nvSpPr>
            <p:cNvPr id="27" name="Freeform 26"/>
            <p:cNvSpPr>
              <a:spLocks/>
            </p:cNvSpPr>
            <p:nvPr/>
          </p:nvSpPr>
          <p:spPr bwMode="auto">
            <a:xfrm>
              <a:off x="5226009" y="1577315"/>
              <a:ext cx="207432" cy="39430"/>
            </a:xfrm>
            <a:custGeom>
              <a:avLst/>
              <a:gdLst>
                <a:gd name="T0" fmla="*/ 2147483647 w 121"/>
                <a:gd name="T1" fmla="*/ 2147483647 h 23"/>
                <a:gd name="T2" fmla="*/ 2147483647 w 121"/>
                <a:gd name="T3" fmla="*/ 2147483647 h 23"/>
                <a:gd name="T4" fmla="*/ 2147483647 w 121"/>
                <a:gd name="T5" fmla="*/ 2147483647 h 23"/>
                <a:gd name="T6" fmla="*/ 0 w 121"/>
                <a:gd name="T7" fmla="*/ 2147483647 h 23"/>
                <a:gd name="T8" fmla="*/ 0 w 121"/>
                <a:gd name="T9" fmla="*/ 2147483647 h 23"/>
                <a:gd name="T10" fmla="*/ 0 w 121"/>
                <a:gd name="T11" fmla="*/ 2147483647 h 23"/>
                <a:gd name="T12" fmla="*/ 2147483647 w 121"/>
                <a:gd name="T13" fmla="*/ 2147483647 h 23"/>
                <a:gd name="T14" fmla="*/ 2147483647 w 121"/>
                <a:gd name="T15" fmla="*/ 2147483647 h 23"/>
                <a:gd name="T16" fmla="*/ 2147483647 w 121"/>
                <a:gd name="T17" fmla="*/ 0 h 23"/>
                <a:gd name="T18" fmla="*/ 2147483647 w 121"/>
                <a:gd name="T19" fmla="*/ 0 h 23"/>
                <a:gd name="T20" fmla="*/ 2147483647 w 121"/>
                <a:gd name="T21" fmla="*/ 2147483647 h 23"/>
                <a:gd name="T22" fmla="*/ 2147483647 w 121"/>
                <a:gd name="T23" fmla="*/ 2147483647 h 23"/>
                <a:gd name="T24" fmla="*/ 2147483647 w 121"/>
                <a:gd name="T25" fmla="*/ 2147483647 h 23"/>
                <a:gd name="T26" fmla="*/ 2147483647 w 121"/>
                <a:gd name="T27" fmla="*/ 2147483647 h 23"/>
                <a:gd name="T28" fmla="*/ 2147483647 w 121"/>
                <a:gd name="T29" fmla="*/ 2147483647 h 23"/>
                <a:gd name="T30" fmla="*/ 2147483647 w 121"/>
                <a:gd name="T31" fmla="*/ 2147483647 h 23"/>
                <a:gd name="T32" fmla="*/ 2147483647 w 121"/>
                <a:gd name="T33" fmla="*/ 2147483647 h 23"/>
                <a:gd name="T34" fmla="*/ 2147483647 w 121"/>
                <a:gd name="T35" fmla="*/ 2147483647 h 23"/>
                <a:gd name="T36" fmla="*/ 2147483647 w 121"/>
                <a:gd name="T37" fmla="*/ 2147483647 h 2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21" h="23">
                  <a:moveTo>
                    <a:pt x="10" y="23"/>
                  </a:moveTo>
                  <a:lnTo>
                    <a:pt x="6" y="21"/>
                  </a:lnTo>
                  <a:lnTo>
                    <a:pt x="3" y="18"/>
                  </a:lnTo>
                  <a:lnTo>
                    <a:pt x="0" y="15"/>
                  </a:lnTo>
                  <a:lnTo>
                    <a:pt x="0" y="11"/>
                  </a:lnTo>
                  <a:lnTo>
                    <a:pt x="0" y="7"/>
                  </a:lnTo>
                  <a:lnTo>
                    <a:pt x="3" y="4"/>
                  </a:lnTo>
                  <a:lnTo>
                    <a:pt x="6" y="1"/>
                  </a:lnTo>
                  <a:lnTo>
                    <a:pt x="10" y="0"/>
                  </a:lnTo>
                  <a:lnTo>
                    <a:pt x="111" y="0"/>
                  </a:lnTo>
                  <a:lnTo>
                    <a:pt x="116" y="1"/>
                  </a:lnTo>
                  <a:lnTo>
                    <a:pt x="118" y="4"/>
                  </a:lnTo>
                  <a:lnTo>
                    <a:pt x="121" y="7"/>
                  </a:lnTo>
                  <a:lnTo>
                    <a:pt x="121" y="11"/>
                  </a:lnTo>
                  <a:lnTo>
                    <a:pt x="121" y="15"/>
                  </a:lnTo>
                  <a:lnTo>
                    <a:pt x="118" y="18"/>
                  </a:lnTo>
                  <a:lnTo>
                    <a:pt x="116" y="21"/>
                  </a:lnTo>
                  <a:lnTo>
                    <a:pt x="111" y="23"/>
                  </a:lnTo>
                  <a:lnTo>
                    <a:pt x="10" y="23"/>
                  </a:lnTo>
                  <a:close/>
                </a:path>
              </a:pathLst>
            </a:custGeom>
            <a:grpFill/>
            <a:ln w="0">
              <a:solidFill>
                <a:srgbClr val="1F3B71"/>
              </a:solidFill>
              <a:prstDash val="solid"/>
              <a:round/>
              <a:headEnd/>
              <a:tailEnd/>
            </a:ln>
            <a:extLst/>
          </p:spPr>
          <p:txBody>
            <a:bodyPr/>
            <a:lstStyle/>
            <a:p>
              <a:pPr eaLnBrk="0" fontAlgn="base" hangingPunct="0">
                <a:spcBef>
                  <a:spcPct val="0"/>
                </a:spcBef>
                <a:spcAft>
                  <a:spcPct val="0"/>
                </a:spcAft>
              </a:pPr>
              <a:endParaRPr lang="nb-NO" sz="1200">
                <a:solidFill>
                  <a:srgbClr val="646464"/>
                </a:solidFill>
              </a:endParaRPr>
            </a:p>
          </p:txBody>
        </p:sp>
        <p:sp>
          <p:nvSpPr>
            <p:cNvPr id="28" name="Freeform 27"/>
            <p:cNvSpPr>
              <a:spLocks noEditPoints="1"/>
            </p:cNvSpPr>
            <p:nvPr/>
          </p:nvSpPr>
          <p:spPr bwMode="auto">
            <a:xfrm>
              <a:off x="5196867" y="1215595"/>
              <a:ext cx="267432" cy="303434"/>
            </a:xfrm>
            <a:custGeom>
              <a:avLst/>
              <a:gdLst>
                <a:gd name="T0" fmla="*/ 2147483647 w 156"/>
                <a:gd name="T1" fmla="*/ 0 h 177"/>
                <a:gd name="T2" fmla="*/ 2147483647 w 156"/>
                <a:gd name="T3" fmla="*/ 2147483647 h 177"/>
                <a:gd name="T4" fmla="*/ 2147483647 w 156"/>
                <a:gd name="T5" fmla="*/ 2147483647 h 177"/>
                <a:gd name="T6" fmla="*/ 2147483647 w 156"/>
                <a:gd name="T7" fmla="*/ 2147483647 h 177"/>
                <a:gd name="T8" fmla="*/ 2147483647 w 156"/>
                <a:gd name="T9" fmla="*/ 2147483647 h 177"/>
                <a:gd name="T10" fmla="*/ 2147483647 w 156"/>
                <a:gd name="T11" fmla="*/ 2147483647 h 177"/>
                <a:gd name="T12" fmla="*/ 2147483647 w 156"/>
                <a:gd name="T13" fmla="*/ 2147483647 h 177"/>
                <a:gd name="T14" fmla="*/ 2147483647 w 156"/>
                <a:gd name="T15" fmla="*/ 2147483647 h 177"/>
                <a:gd name="T16" fmla="*/ 2147483647 w 156"/>
                <a:gd name="T17" fmla="*/ 2147483647 h 177"/>
                <a:gd name="T18" fmla="*/ 2147483647 w 156"/>
                <a:gd name="T19" fmla="*/ 2147483647 h 177"/>
                <a:gd name="T20" fmla="*/ 2147483647 w 156"/>
                <a:gd name="T21" fmla="*/ 2147483647 h 177"/>
                <a:gd name="T22" fmla="*/ 2147483647 w 156"/>
                <a:gd name="T23" fmla="*/ 2147483647 h 177"/>
                <a:gd name="T24" fmla="*/ 2147483647 w 156"/>
                <a:gd name="T25" fmla="*/ 2147483647 h 177"/>
                <a:gd name="T26" fmla="*/ 2147483647 w 156"/>
                <a:gd name="T27" fmla="*/ 2147483647 h 177"/>
                <a:gd name="T28" fmla="*/ 2147483647 w 156"/>
                <a:gd name="T29" fmla="*/ 2147483647 h 177"/>
                <a:gd name="T30" fmla="*/ 2147483647 w 156"/>
                <a:gd name="T31" fmla="*/ 2147483647 h 177"/>
                <a:gd name="T32" fmla="*/ 2147483647 w 156"/>
                <a:gd name="T33" fmla="*/ 0 h 177"/>
                <a:gd name="T34" fmla="*/ 2147483647 w 156"/>
                <a:gd name="T35" fmla="*/ 2147483647 h 177"/>
                <a:gd name="T36" fmla="*/ 2147483647 w 156"/>
                <a:gd name="T37" fmla="*/ 2147483647 h 177"/>
                <a:gd name="T38" fmla="*/ 2147483647 w 156"/>
                <a:gd name="T39" fmla="*/ 2147483647 h 177"/>
                <a:gd name="T40" fmla="*/ 2147483647 w 156"/>
                <a:gd name="T41" fmla="*/ 2147483647 h 177"/>
                <a:gd name="T42" fmla="*/ 2147483647 w 156"/>
                <a:gd name="T43" fmla="*/ 2147483647 h 177"/>
                <a:gd name="T44" fmla="*/ 2147483647 w 156"/>
                <a:gd name="T45" fmla="*/ 2147483647 h 177"/>
                <a:gd name="T46" fmla="*/ 2147483647 w 156"/>
                <a:gd name="T47" fmla="*/ 2147483647 h 177"/>
                <a:gd name="T48" fmla="*/ 2147483647 w 156"/>
                <a:gd name="T49" fmla="*/ 2147483647 h 177"/>
                <a:gd name="T50" fmla="*/ 2147483647 w 156"/>
                <a:gd name="T51" fmla="*/ 2147483647 h 177"/>
                <a:gd name="T52" fmla="*/ 2147483647 w 156"/>
                <a:gd name="T53" fmla="*/ 2147483647 h 177"/>
                <a:gd name="T54" fmla="*/ 2147483647 w 156"/>
                <a:gd name="T55" fmla="*/ 2147483647 h 177"/>
                <a:gd name="T56" fmla="*/ 2147483647 w 156"/>
                <a:gd name="T57" fmla="*/ 2147483647 h 177"/>
                <a:gd name="T58" fmla="*/ 2147483647 w 156"/>
                <a:gd name="T59" fmla="*/ 2147483647 h 177"/>
                <a:gd name="T60" fmla="*/ 2147483647 w 156"/>
                <a:gd name="T61" fmla="*/ 2147483647 h 177"/>
                <a:gd name="T62" fmla="*/ 2147483647 w 156"/>
                <a:gd name="T63" fmla="*/ 2147483647 h 177"/>
                <a:gd name="T64" fmla="*/ 2147483647 w 156"/>
                <a:gd name="T65" fmla="*/ 2147483647 h 177"/>
                <a:gd name="T66" fmla="*/ 2147483647 w 156"/>
                <a:gd name="T67" fmla="*/ 2147483647 h 177"/>
                <a:gd name="T68" fmla="*/ 2147483647 w 156"/>
                <a:gd name="T69" fmla="*/ 2147483647 h 177"/>
                <a:gd name="T70" fmla="*/ 2147483647 w 156"/>
                <a:gd name="T71" fmla="*/ 2147483647 h 177"/>
                <a:gd name="T72" fmla="*/ 2147483647 w 156"/>
                <a:gd name="T73" fmla="*/ 2147483647 h 177"/>
                <a:gd name="T74" fmla="*/ 2147483647 w 156"/>
                <a:gd name="T75" fmla="*/ 2147483647 h 177"/>
                <a:gd name="T76" fmla="*/ 2147483647 w 156"/>
                <a:gd name="T77" fmla="*/ 2147483647 h 177"/>
                <a:gd name="T78" fmla="*/ 2147483647 w 156"/>
                <a:gd name="T79" fmla="*/ 2147483647 h 177"/>
                <a:gd name="T80" fmla="*/ 2147483647 w 156"/>
                <a:gd name="T81" fmla="*/ 2147483647 h 177"/>
                <a:gd name="T82" fmla="*/ 2147483647 w 156"/>
                <a:gd name="T83" fmla="*/ 2147483647 h 177"/>
                <a:gd name="T84" fmla="*/ 2147483647 w 156"/>
                <a:gd name="T85" fmla="*/ 2147483647 h 177"/>
                <a:gd name="T86" fmla="*/ 2147483647 w 156"/>
                <a:gd name="T87" fmla="*/ 2147483647 h 177"/>
                <a:gd name="T88" fmla="*/ 2147483647 w 156"/>
                <a:gd name="T89" fmla="*/ 2147483647 h 177"/>
                <a:gd name="T90" fmla="*/ 2147483647 w 156"/>
                <a:gd name="T91" fmla="*/ 2147483647 h 177"/>
                <a:gd name="T92" fmla="*/ 2147483647 w 156"/>
                <a:gd name="T93" fmla="*/ 2147483647 h 177"/>
                <a:gd name="T94" fmla="*/ 0 w 156"/>
                <a:gd name="T95" fmla="*/ 2147483647 h 177"/>
                <a:gd name="T96" fmla="*/ 2147483647 w 156"/>
                <a:gd name="T97" fmla="*/ 2147483647 h 177"/>
                <a:gd name="T98" fmla="*/ 2147483647 w 156"/>
                <a:gd name="T99" fmla="*/ 2147483647 h 177"/>
                <a:gd name="T100" fmla="*/ 2147483647 w 156"/>
                <a:gd name="T101" fmla="*/ 2147483647 h 177"/>
                <a:gd name="T102" fmla="*/ 2147483647 w 156"/>
                <a:gd name="T103" fmla="*/ 2147483647 h 17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56" h="177">
                  <a:moveTo>
                    <a:pt x="78" y="0"/>
                  </a:moveTo>
                  <a:lnTo>
                    <a:pt x="62" y="4"/>
                  </a:lnTo>
                  <a:lnTo>
                    <a:pt x="52" y="14"/>
                  </a:lnTo>
                  <a:lnTo>
                    <a:pt x="47" y="29"/>
                  </a:lnTo>
                  <a:lnTo>
                    <a:pt x="49" y="40"/>
                  </a:lnTo>
                  <a:lnTo>
                    <a:pt x="53" y="53"/>
                  </a:lnTo>
                  <a:lnTo>
                    <a:pt x="59" y="66"/>
                  </a:lnTo>
                  <a:lnTo>
                    <a:pt x="68" y="75"/>
                  </a:lnTo>
                  <a:lnTo>
                    <a:pt x="78" y="79"/>
                  </a:lnTo>
                  <a:lnTo>
                    <a:pt x="88" y="75"/>
                  </a:lnTo>
                  <a:lnTo>
                    <a:pt x="97" y="66"/>
                  </a:lnTo>
                  <a:lnTo>
                    <a:pt x="102" y="53"/>
                  </a:lnTo>
                  <a:lnTo>
                    <a:pt x="107" y="40"/>
                  </a:lnTo>
                  <a:lnTo>
                    <a:pt x="108" y="29"/>
                  </a:lnTo>
                  <a:lnTo>
                    <a:pt x="104" y="14"/>
                  </a:lnTo>
                  <a:lnTo>
                    <a:pt x="94" y="4"/>
                  </a:lnTo>
                  <a:lnTo>
                    <a:pt x="78" y="0"/>
                  </a:lnTo>
                  <a:close/>
                  <a:moveTo>
                    <a:pt x="14" y="105"/>
                  </a:moveTo>
                  <a:lnTo>
                    <a:pt x="17" y="102"/>
                  </a:lnTo>
                  <a:lnTo>
                    <a:pt x="20" y="99"/>
                  </a:lnTo>
                  <a:lnTo>
                    <a:pt x="24" y="97"/>
                  </a:lnTo>
                  <a:lnTo>
                    <a:pt x="32" y="94"/>
                  </a:lnTo>
                  <a:lnTo>
                    <a:pt x="40" y="91"/>
                  </a:lnTo>
                  <a:lnTo>
                    <a:pt x="49" y="86"/>
                  </a:lnTo>
                  <a:lnTo>
                    <a:pt x="53" y="85"/>
                  </a:lnTo>
                  <a:lnTo>
                    <a:pt x="56" y="98"/>
                  </a:lnTo>
                  <a:lnTo>
                    <a:pt x="60" y="112"/>
                  </a:lnTo>
                  <a:lnTo>
                    <a:pt x="65" y="128"/>
                  </a:lnTo>
                  <a:lnTo>
                    <a:pt x="69" y="140"/>
                  </a:lnTo>
                  <a:lnTo>
                    <a:pt x="73" y="105"/>
                  </a:lnTo>
                  <a:lnTo>
                    <a:pt x="78" y="102"/>
                  </a:lnTo>
                  <a:lnTo>
                    <a:pt x="84" y="105"/>
                  </a:lnTo>
                  <a:lnTo>
                    <a:pt x="86" y="140"/>
                  </a:lnTo>
                  <a:lnTo>
                    <a:pt x="92" y="128"/>
                  </a:lnTo>
                  <a:lnTo>
                    <a:pt x="97" y="112"/>
                  </a:lnTo>
                  <a:lnTo>
                    <a:pt x="99" y="98"/>
                  </a:lnTo>
                  <a:lnTo>
                    <a:pt x="102" y="85"/>
                  </a:lnTo>
                  <a:lnTo>
                    <a:pt x="135" y="98"/>
                  </a:lnTo>
                  <a:lnTo>
                    <a:pt x="135" y="99"/>
                  </a:lnTo>
                  <a:lnTo>
                    <a:pt x="137" y="101"/>
                  </a:lnTo>
                  <a:lnTo>
                    <a:pt x="138" y="102"/>
                  </a:lnTo>
                  <a:lnTo>
                    <a:pt x="141" y="104"/>
                  </a:lnTo>
                  <a:lnTo>
                    <a:pt x="141" y="105"/>
                  </a:lnTo>
                  <a:lnTo>
                    <a:pt x="147" y="122"/>
                  </a:lnTo>
                  <a:lnTo>
                    <a:pt x="151" y="141"/>
                  </a:lnTo>
                  <a:lnTo>
                    <a:pt x="154" y="161"/>
                  </a:lnTo>
                  <a:lnTo>
                    <a:pt x="156" y="177"/>
                  </a:lnTo>
                  <a:lnTo>
                    <a:pt x="0" y="177"/>
                  </a:lnTo>
                  <a:lnTo>
                    <a:pt x="1" y="161"/>
                  </a:lnTo>
                  <a:lnTo>
                    <a:pt x="4" y="141"/>
                  </a:lnTo>
                  <a:lnTo>
                    <a:pt x="8" y="122"/>
                  </a:lnTo>
                  <a:lnTo>
                    <a:pt x="14" y="105"/>
                  </a:lnTo>
                  <a:close/>
                </a:path>
              </a:pathLst>
            </a:custGeom>
            <a:grpFill/>
            <a:ln w="0">
              <a:solidFill>
                <a:srgbClr val="1F3B71"/>
              </a:solidFill>
              <a:prstDash val="solid"/>
              <a:round/>
              <a:headEnd/>
              <a:tailEnd/>
            </a:ln>
            <a:extLst/>
          </p:spPr>
          <p:txBody>
            <a:bodyPr/>
            <a:lstStyle/>
            <a:p>
              <a:pPr eaLnBrk="0" fontAlgn="base" hangingPunct="0">
                <a:spcBef>
                  <a:spcPct val="0"/>
                </a:spcBef>
                <a:spcAft>
                  <a:spcPct val="0"/>
                </a:spcAft>
              </a:pPr>
              <a:endParaRPr lang="nb-NO" sz="1200">
                <a:solidFill>
                  <a:srgbClr val="646464"/>
                </a:solidFill>
              </a:endParaRPr>
            </a:p>
          </p:txBody>
        </p:sp>
      </p:grpSp>
      <p:grpSp>
        <p:nvGrpSpPr>
          <p:cNvPr id="29" name="Group 28"/>
          <p:cNvGrpSpPr/>
          <p:nvPr/>
        </p:nvGrpSpPr>
        <p:grpSpPr>
          <a:xfrm>
            <a:off x="6992467" y="3460250"/>
            <a:ext cx="413739" cy="265897"/>
            <a:chOff x="2114236" y="4476152"/>
            <a:chExt cx="595313" cy="382588"/>
          </a:xfrm>
          <a:solidFill>
            <a:srgbClr val="201F5C"/>
          </a:solidFill>
        </p:grpSpPr>
        <p:sp>
          <p:nvSpPr>
            <p:cNvPr id="30" name="Freeform 557"/>
            <p:cNvSpPr>
              <a:spLocks/>
            </p:cNvSpPr>
            <p:nvPr/>
          </p:nvSpPr>
          <p:spPr bwMode="auto">
            <a:xfrm>
              <a:off x="2669861" y="4655539"/>
              <a:ext cx="39688" cy="39688"/>
            </a:xfrm>
            <a:custGeom>
              <a:avLst/>
              <a:gdLst>
                <a:gd name="T0" fmla="*/ 25 w 25"/>
                <a:gd name="T1" fmla="*/ 12 h 25"/>
                <a:gd name="T2" fmla="*/ 25 w 25"/>
                <a:gd name="T3" fmla="*/ 12 h 25"/>
                <a:gd name="T4" fmla="*/ 25 w 25"/>
                <a:gd name="T5" fmla="*/ 18 h 25"/>
                <a:gd name="T6" fmla="*/ 22 w 25"/>
                <a:gd name="T7" fmla="*/ 22 h 25"/>
                <a:gd name="T8" fmla="*/ 18 w 25"/>
                <a:gd name="T9" fmla="*/ 25 h 25"/>
                <a:gd name="T10" fmla="*/ 13 w 25"/>
                <a:gd name="T11" fmla="*/ 25 h 25"/>
                <a:gd name="T12" fmla="*/ 13 w 25"/>
                <a:gd name="T13" fmla="*/ 25 h 25"/>
                <a:gd name="T14" fmla="*/ 9 w 25"/>
                <a:gd name="T15" fmla="*/ 25 h 25"/>
                <a:gd name="T16" fmla="*/ 5 w 25"/>
                <a:gd name="T17" fmla="*/ 22 h 25"/>
                <a:gd name="T18" fmla="*/ 2 w 25"/>
                <a:gd name="T19" fmla="*/ 18 h 25"/>
                <a:gd name="T20" fmla="*/ 0 w 25"/>
                <a:gd name="T21" fmla="*/ 12 h 25"/>
                <a:gd name="T22" fmla="*/ 0 w 25"/>
                <a:gd name="T23" fmla="*/ 12 h 25"/>
                <a:gd name="T24" fmla="*/ 2 w 25"/>
                <a:gd name="T25" fmla="*/ 8 h 25"/>
                <a:gd name="T26" fmla="*/ 5 w 25"/>
                <a:gd name="T27" fmla="*/ 4 h 25"/>
                <a:gd name="T28" fmla="*/ 9 w 25"/>
                <a:gd name="T29" fmla="*/ 1 h 25"/>
                <a:gd name="T30" fmla="*/ 13 w 25"/>
                <a:gd name="T31" fmla="*/ 0 h 25"/>
                <a:gd name="T32" fmla="*/ 13 w 25"/>
                <a:gd name="T33" fmla="*/ 0 h 25"/>
                <a:gd name="T34" fmla="*/ 18 w 25"/>
                <a:gd name="T35" fmla="*/ 1 h 25"/>
                <a:gd name="T36" fmla="*/ 22 w 25"/>
                <a:gd name="T37" fmla="*/ 4 h 25"/>
                <a:gd name="T38" fmla="*/ 25 w 25"/>
                <a:gd name="T39" fmla="*/ 8 h 25"/>
                <a:gd name="T40" fmla="*/ 25 w 25"/>
                <a:gd name="T41" fmla="*/ 12 h 25"/>
                <a:gd name="T42" fmla="*/ 25 w 25"/>
                <a:gd name="T43" fmla="*/ 12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5" h="25">
                  <a:moveTo>
                    <a:pt x="25" y="12"/>
                  </a:moveTo>
                  <a:lnTo>
                    <a:pt x="25" y="12"/>
                  </a:lnTo>
                  <a:lnTo>
                    <a:pt x="25" y="18"/>
                  </a:lnTo>
                  <a:lnTo>
                    <a:pt x="22" y="22"/>
                  </a:lnTo>
                  <a:lnTo>
                    <a:pt x="18" y="25"/>
                  </a:lnTo>
                  <a:lnTo>
                    <a:pt x="13" y="25"/>
                  </a:lnTo>
                  <a:lnTo>
                    <a:pt x="13" y="25"/>
                  </a:lnTo>
                  <a:lnTo>
                    <a:pt x="9" y="25"/>
                  </a:lnTo>
                  <a:lnTo>
                    <a:pt x="5" y="22"/>
                  </a:lnTo>
                  <a:lnTo>
                    <a:pt x="2" y="18"/>
                  </a:lnTo>
                  <a:lnTo>
                    <a:pt x="0" y="12"/>
                  </a:lnTo>
                  <a:lnTo>
                    <a:pt x="0" y="12"/>
                  </a:lnTo>
                  <a:lnTo>
                    <a:pt x="2" y="8"/>
                  </a:lnTo>
                  <a:lnTo>
                    <a:pt x="5" y="4"/>
                  </a:lnTo>
                  <a:lnTo>
                    <a:pt x="9" y="1"/>
                  </a:lnTo>
                  <a:lnTo>
                    <a:pt x="13" y="0"/>
                  </a:lnTo>
                  <a:lnTo>
                    <a:pt x="13" y="0"/>
                  </a:lnTo>
                  <a:lnTo>
                    <a:pt x="18" y="1"/>
                  </a:lnTo>
                  <a:lnTo>
                    <a:pt x="22" y="4"/>
                  </a:lnTo>
                  <a:lnTo>
                    <a:pt x="25" y="8"/>
                  </a:lnTo>
                  <a:lnTo>
                    <a:pt x="25" y="12"/>
                  </a:lnTo>
                  <a:lnTo>
                    <a:pt x="25" y="12"/>
                  </a:lnTo>
                  <a:close/>
                </a:path>
              </a:pathLst>
            </a:custGeom>
            <a:grpFill/>
            <a:ln>
              <a:noFill/>
            </a:ln>
          </p:spPr>
          <p:txBody>
            <a:bodyPr vert="horz" wrap="square" lIns="78191" tIns="39095" rIns="78191" bIns="39095" numCol="1" anchor="t" anchorCtr="0" compatLnSpc="1">
              <a:prstTxWarp prst="textNoShape">
                <a:avLst/>
              </a:prstTxWarp>
            </a:bodyPr>
            <a:lstStyle/>
            <a:p>
              <a:pPr algn="ctr" fontAlgn="base">
                <a:spcBef>
                  <a:spcPct val="0"/>
                </a:spcBef>
                <a:spcAft>
                  <a:spcPct val="0"/>
                </a:spcAft>
              </a:pPr>
              <a:endParaRPr lang="en-IE" sz="1100">
                <a:solidFill>
                  <a:srgbClr val="646464"/>
                </a:solidFill>
              </a:endParaRPr>
            </a:p>
          </p:txBody>
        </p:sp>
        <p:sp>
          <p:nvSpPr>
            <p:cNvPr id="31" name="Freeform 558"/>
            <p:cNvSpPr>
              <a:spLocks/>
            </p:cNvSpPr>
            <p:nvPr/>
          </p:nvSpPr>
          <p:spPr bwMode="auto">
            <a:xfrm>
              <a:off x="2622236" y="4655539"/>
              <a:ext cx="39688" cy="39688"/>
            </a:xfrm>
            <a:custGeom>
              <a:avLst/>
              <a:gdLst>
                <a:gd name="T0" fmla="*/ 13 w 25"/>
                <a:gd name="T1" fmla="*/ 0 h 25"/>
                <a:gd name="T2" fmla="*/ 13 w 25"/>
                <a:gd name="T3" fmla="*/ 0 h 25"/>
                <a:gd name="T4" fmla="*/ 17 w 25"/>
                <a:gd name="T5" fmla="*/ 1 h 25"/>
                <a:gd name="T6" fmla="*/ 21 w 25"/>
                <a:gd name="T7" fmla="*/ 4 h 25"/>
                <a:gd name="T8" fmla="*/ 24 w 25"/>
                <a:gd name="T9" fmla="*/ 8 h 25"/>
                <a:gd name="T10" fmla="*/ 25 w 25"/>
                <a:gd name="T11" fmla="*/ 12 h 25"/>
                <a:gd name="T12" fmla="*/ 25 w 25"/>
                <a:gd name="T13" fmla="*/ 12 h 25"/>
                <a:gd name="T14" fmla="*/ 24 w 25"/>
                <a:gd name="T15" fmla="*/ 18 h 25"/>
                <a:gd name="T16" fmla="*/ 21 w 25"/>
                <a:gd name="T17" fmla="*/ 22 h 25"/>
                <a:gd name="T18" fmla="*/ 17 w 25"/>
                <a:gd name="T19" fmla="*/ 25 h 25"/>
                <a:gd name="T20" fmla="*/ 13 w 25"/>
                <a:gd name="T21" fmla="*/ 25 h 25"/>
                <a:gd name="T22" fmla="*/ 13 w 25"/>
                <a:gd name="T23" fmla="*/ 25 h 25"/>
                <a:gd name="T24" fmla="*/ 7 w 25"/>
                <a:gd name="T25" fmla="*/ 25 h 25"/>
                <a:gd name="T26" fmla="*/ 3 w 25"/>
                <a:gd name="T27" fmla="*/ 22 h 25"/>
                <a:gd name="T28" fmla="*/ 2 w 25"/>
                <a:gd name="T29" fmla="*/ 18 h 25"/>
                <a:gd name="T30" fmla="*/ 0 w 25"/>
                <a:gd name="T31" fmla="*/ 12 h 25"/>
                <a:gd name="T32" fmla="*/ 0 w 25"/>
                <a:gd name="T33" fmla="*/ 12 h 25"/>
                <a:gd name="T34" fmla="*/ 2 w 25"/>
                <a:gd name="T35" fmla="*/ 8 h 25"/>
                <a:gd name="T36" fmla="*/ 3 w 25"/>
                <a:gd name="T37" fmla="*/ 4 h 25"/>
                <a:gd name="T38" fmla="*/ 7 w 25"/>
                <a:gd name="T39" fmla="*/ 1 h 25"/>
                <a:gd name="T40" fmla="*/ 13 w 25"/>
                <a:gd name="T41" fmla="*/ 0 h 25"/>
                <a:gd name="T42" fmla="*/ 13 w 25"/>
                <a:gd name="T43"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5" h="25">
                  <a:moveTo>
                    <a:pt x="13" y="0"/>
                  </a:moveTo>
                  <a:lnTo>
                    <a:pt x="13" y="0"/>
                  </a:lnTo>
                  <a:lnTo>
                    <a:pt x="17" y="1"/>
                  </a:lnTo>
                  <a:lnTo>
                    <a:pt x="21" y="4"/>
                  </a:lnTo>
                  <a:lnTo>
                    <a:pt x="24" y="8"/>
                  </a:lnTo>
                  <a:lnTo>
                    <a:pt x="25" y="12"/>
                  </a:lnTo>
                  <a:lnTo>
                    <a:pt x="25" y="12"/>
                  </a:lnTo>
                  <a:lnTo>
                    <a:pt x="24" y="18"/>
                  </a:lnTo>
                  <a:lnTo>
                    <a:pt x="21" y="22"/>
                  </a:lnTo>
                  <a:lnTo>
                    <a:pt x="17" y="25"/>
                  </a:lnTo>
                  <a:lnTo>
                    <a:pt x="13" y="25"/>
                  </a:lnTo>
                  <a:lnTo>
                    <a:pt x="13" y="25"/>
                  </a:lnTo>
                  <a:lnTo>
                    <a:pt x="7" y="25"/>
                  </a:lnTo>
                  <a:lnTo>
                    <a:pt x="3" y="22"/>
                  </a:lnTo>
                  <a:lnTo>
                    <a:pt x="2" y="18"/>
                  </a:lnTo>
                  <a:lnTo>
                    <a:pt x="0" y="12"/>
                  </a:lnTo>
                  <a:lnTo>
                    <a:pt x="0" y="12"/>
                  </a:lnTo>
                  <a:lnTo>
                    <a:pt x="2" y="8"/>
                  </a:lnTo>
                  <a:lnTo>
                    <a:pt x="3" y="4"/>
                  </a:lnTo>
                  <a:lnTo>
                    <a:pt x="7" y="1"/>
                  </a:lnTo>
                  <a:lnTo>
                    <a:pt x="13" y="0"/>
                  </a:lnTo>
                  <a:lnTo>
                    <a:pt x="13" y="0"/>
                  </a:lnTo>
                  <a:close/>
                </a:path>
              </a:pathLst>
            </a:custGeom>
            <a:grpFill/>
            <a:ln>
              <a:noFill/>
            </a:ln>
          </p:spPr>
          <p:txBody>
            <a:bodyPr vert="horz" wrap="square" lIns="78191" tIns="39095" rIns="78191" bIns="39095" numCol="1" anchor="t" anchorCtr="0" compatLnSpc="1">
              <a:prstTxWarp prst="textNoShape">
                <a:avLst/>
              </a:prstTxWarp>
            </a:bodyPr>
            <a:lstStyle/>
            <a:p>
              <a:pPr algn="ctr" fontAlgn="base">
                <a:spcBef>
                  <a:spcPct val="0"/>
                </a:spcBef>
                <a:spcAft>
                  <a:spcPct val="0"/>
                </a:spcAft>
              </a:pPr>
              <a:endParaRPr lang="en-IE" sz="1100">
                <a:solidFill>
                  <a:srgbClr val="646464"/>
                </a:solidFill>
              </a:endParaRPr>
            </a:p>
          </p:txBody>
        </p:sp>
        <p:sp>
          <p:nvSpPr>
            <p:cNvPr id="32" name="Freeform 559"/>
            <p:cNvSpPr>
              <a:spLocks/>
            </p:cNvSpPr>
            <p:nvPr/>
          </p:nvSpPr>
          <p:spPr bwMode="auto">
            <a:xfrm>
              <a:off x="2234886" y="4717452"/>
              <a:ext cx="368300" cy="141288"/>
            </a:xfrm>
            <a:custGeom>
              <a:avLst/>
              <a:gdLst>
                <a:gd name="T0" fmla="*/ 11 w 232"/>
                <a:gd name="T1" fmla="*/ 0 h 89"/>
                <a:gd name="T2" fmla="*/ 13 w 232"/>
                <a:gd name="T3" fmla="*/ 9 h 89"/>
                <a:gd name="T4" fmla="*/ 17 w 232"/>
                <a:gd name="T5" fmla="*/ 19 h 89"/>
                <a:gd name="T6" fmla="*/ 28 w 232"/>
                <a:gd name="T7" fmla="*/ 37 h 89"/>
                <a:gd name="T8" fmla="*/ 35 w 232"/>
                <a:gd name="T9" fmla="*/ 45 h 89"/>
                <a:gd name="T10" fmla="*/ 52 w 232"/>
                <a:gd name="T11" fmla="*/ 57 h 89"/>
                <a:gd name="T12" fmla="*/ 70 w 232"/>
                <a:gd name="T13" fmla="*/ 68 h 89"/>
                <a:gd name="T14" fmla="*/ 79 w 232"/>
                <a:gd name="T15" fmla="*/ 72 h 89"/>
                <a:gd name="T16" fmla="*/ 99 w 232"/>
                <a:gd name="T17" fmla="*/ 77 h 89"/>
                <a:gd name="T18" fmla="*/ 110 w 232"/>
                <a:gd name="T19" fmla="*/ 78 h 89"/>
                <a:gd name="T20" fmla="*/ 130 w 232"/>
                <a:gd name="T21" fmla="*/ 78 h 89"/>
                <a:gd name="T22" fmla="*/ 151 w 232"/>
                <a:gd name="T23" fmla="*/ 72 h 89"/>
                <a:gd name="T24" fmla="*/ 160 w 232"/>
                <a:gd name="T25" fmla="*/ 68 h 89"/>
                <a:gd name="T26" fmla="*/ 178 w 232"/>
                <a:gd name="T27" fmla="*/ 59 h 89"/>
                <a:gd name="T28" fmla="*/ 186 w 232"/>
                <a:gd name="T29" fmla="*/ 52 h 89"/>
                <a:gd name="T30" fmla="*/ 200 w 232"/>
                <a:gd name="T31" fmla="*/ 37 h 89"/>
                <a:gd name="T32" fmla="*/ 213 w 232"/>
                <a:gd name="T33" fmla="*/ 20 h 89"/>
                <a:gd name="T34" fmla="*/ 217 w 232"/>
                <a:gd name="T35" fmla="*/ 9 h 89"/>
                <a:gd name="T36" fmla="*/ 232 w 232"/>
                <a:gd name="T37" fmla="*/ 0 h 89"/>
                <a:gd name="T38" fmla="*/ 228 w 232"/>
                <a:gd name="T39" fmla="*/ 12 h 89"/>
                <a:gd name="T40" fmla="*/ 221 w 232"/>
                <a:gd name="T41" fmla="*/ 24 h 89"/>
                <a:gd name="T42" fmla="*/ 208 w 232"/>
                <a:gd name="T43" fmla="*/ 44 h 89"/>
                <a:gd name="T44" fmla="*/ 193 w 232"/>
                <a:gd name="T45" fmla="*/ 60 h 89"/>
                <a:gd name="T46" fmla="*/ 184 w 232"/>
                <a:gd name="T47" fmla="*/ 67 h 89"/>
                <a:gd name="T48" fmla="*/ 164 w 232"/>
                <a:gd name="T49" fmla="*/ 78 h 89"/>
                <a:gd name="T50" fmla="*/ 153 w 232"/>
                <a:gd name="T51" fmla="*/ 82 h 89"/>
                <a:gd name="T52" fmla="*/ 131 w 232"/>
                <a:gd name="T53" fmla="*/ 88 h 89"/>
                <a:gd name="T54" fmla="*/ 110 w 232"/>
                <a:gd name="T55" fmla="*/ 89 h 89"/>
                <a:gd name="T56" fmla="*/ 97 w 232"/>
                <a:gd name="T57" fmla="*/ 88 h 89"/>
                <a:gd name="T58" fmla="*/ 75 w 232"/>
                <a:gd name="T59" fmla="*/ 82 h 89"/>
                <a:gd name="T60" fmla="*/ 66 w 232"/>
                <a:gd name="T61" fmla="*/ 78 h 89"/>
                <a:gd name="T62" fmla="*/ 45 w 232"/>
                <a:gd name="T63" fmla="*/ 67 h 89"/>
                <a:gd name="T64" fmla="*/ 28 w 232"/>
                <a:gd name="T65" fmla="*/ 52 h 89"/>
                <a:gd name="T66" fmla="*/ 20 w 232"/>
                <a:gd name="T67" fmla="*/ 44 h 89"/>
                <a:gd name="T68" fmla="*/ 8 w 232"/>
                <a:gd name="T69" fmla="*/ 24 h 89"/>
                <a:gd name="T70" fmla="*/ 4 w 232"/>
                <a:gd name="T71" fmla="*/ 13 h 89"/>
                <a:gd name="T72" fmla="*/ 0 w 232"/>
                <a:gd name="T73" fmla="*/ 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32" h="89">
                  <a:moveTo>
                    <a:pt x="0" y="0"/>
                  </a:moveTo>
                  <a:lnTo>
                    <a:pt x="11" y="0"/>
                  </a:lnTo>
                  <a:lnTo>
                    <a:pt x="11" y="0"/>
                  </a:lnTo>
                  <a:lnTo>
                    <a:pt x="13" y="9"/>
                  </a:lnTo>
                  <a:lnTo>
                    <a:pt x="13" y="9"/>
                  </a:lnTo>
                  <a:lnTo>
                    <a:pt x="17" y="19"/>
                  </a:lnTo>
                  <a:lnTo>
                    <a:pt x="23" y="28"/>
                  </a:lnTo>
                  <a:lnTo>
                    <a:pt x="28" y="37"/>
                  </a:lnTo>
                  <a:lnTo>
                    <a:pt x="35" y="45"/>
                  </a:lnTo>
                  <a:lnTo>
                    <a:pt x="35" y="45"/>
                  </a:lnTo>
                  <a:lnTo>
                    <a:pt x="44" y="52"/>
                  </a:lnTo>
                  <a:lnTo>
                    <a:pt x="52" y="57"/>
                  </a:lnTo>
                  <a:lnTo>
                    <a:pt x="60" y="64"/>
                  </a:lnTo>
                  <a:lnTo>
                    <a:pt x="70" y="68"/>
                  </a:lnTo>
                  <a:lnTo>
                    <a:pt x="70" y="68"/>
                  </a:lnTo>
                  <a:lnTo>
                    <a:pt x="79" y="72"/>
                  </a:lnTo>
                  <a:lnTo>
                    <a:pt x="89" y="75"/>
                  </a:lnTo>
                  <a:lnTo>
                    <a:pt x="99" y="77"/>
                  </a:lnTo>
                  <a:lnTo>
                    <a:pt x="110" y="78"/>
                  </a:lnTo>
                  <a:lnTo>
                    <a:pt x="110" y="78"/>
                  </a:lnTo>
                  <a:lnTo>
                    <a:pt x="121" y="78"/>
                  </a:lnTo>
                  <a:lnTo>
                    <a:pt x="130" y="78"/>
                  </a:lnTo>
                  <a:lnTo>
                    <a:pt x="140" y="75"/>
                  </a:lnTo>
                  <a:lnTo>
                    <a:pt x="151" y="72"/>
                  </a:lnTo>
                  <a:lnTo>
                    <a:pt x="151" y="72"/>
                  </a:lnTo>
                  <a:lnTo>
                    <a:pt x="160" y="68"/>
                  </a:lnTo>
                  <a:lnTo>
                    <a:pt x="170" y="64"/>
                  </a:lnTo>
                  <a:lnTo>
                    <a:pt x="178" y="59"/>
                  </a:lnTo>
                  <a:lnTo>
                    <a:pt x="186" y="52"/>
                  </a:lnTo>
                  <a:lnTo>
                    <a:pt x="186" y="52"/>
                  </a:lnTo>
                  <a:lnTo>
                    <a:pt x="193" y="45"/>
                  </a:lnTo>
                  <a:lnTo>
                    <a:pt x="200" y="37"/>
                  </a:lnTo>
                  <a:lnTo>
                    <a:pt x="207" y="28"/>
                  </a:lnTo>
                  <a:lnTo>
                    <a:pt x="213" y="20"/>
                  </a:lnTo>
                  <a:lnTo>
                    <a:pt x="213" y="20"/>
                  </a:lnTo>
                  <a:lnTo>
                    <a:pt x="217" y="9"/>
                  </a:lnTo>
                  <a:lnTo>
                    <a:pt x="221" y="0"/>
                  </a:lnTo>
                  <a:lnTo>
                    <a:pt x="232" y="0"/>
                  </a:lnTo>
                  <a:lnTo>
                    <a:pt x="232" y="0"/>
                  </a:lnTo>
                  <a:lnTo>
                    <a:pt x="228" y="12"/>
                  </a:lnTo>
                  <a:lnTo>
                    <a:pt x="221" y="24"/>
                  </a:lnTo>
                  <a:lnTo>
                    <a:pt x="221" y="24"/>
                  </a:lnTo>
                  <a:lnTo>
                    <a:pt x="215" y="34"/>
                  </a:lnTo>
                  <a:lnTo>
                    <a:pt x="208" y="44"/>
                  </a:lnTo>
                  <a:lnTo>
                    <a:pt x="202" y="52"/>
                  </a:lnTo>
                  <a:lnTo>
                    <a:pt x="193" y="60"/>
                  </a:lnTo>
                  <a:lnTo>
                    <a:pt x="193" y="60"/>
                  </a:lnTo>
                  <a:lnTo>
                    <a:pt x="184" y="67"/>
                  </a:lnTo>
                  <a:lnTo>
                    <a:pt x="174" y="74"/>
                  </a:lnTo>
                  <a:lnTo>
                    <a:pt x="164" y="78"/>
                  </a:lnTo>
                  <a:lnTo>
                    <a:pt x="153" y="82"/>
                  </a:lnTo>
                  <a:lnTo>
                    <a:pt x="153" y="82"/>
                  </a:lnTo>
                  <a:lnTo>
                    <a:pt x="142" y="86"/>
                  </a:lnTo>
                  <a:lnTo>
                    <a:pt x="131" y="88"/>
                  </a:lnTo>
                  <a:lnTo>
                    <a:pt x="121" y="89"/>
                  </a:lnTo>
                  <a:lnTo>
                    <a:pt x="110" y="89"/>
                  </a:lnTo>
                  <a:lnTo>
                    <a:pt x="110" y="89"/>
                  </a:lnTo>
                  <a:lnTo>
                    <a:pt x="97" y="88"/>
                  </a:lnTo>
                  <a:lnTo>
                    <a:pt x="86" y="86"/>
                  </a:lnTo>
                  <a:lnTo>
                    <a:pt x="75" y="82"/>
                  </a:lnTo>
                  <a:lnTo>
                    <a:pt x="66" y="78"/>
                  </a:lnTo>
                  <a:lnTo>
                    <a:pt x="66" y="78"/>
                  </a:lnTo>
                  <a:lnTo>
                    <a:pt x="55" y="72"/>
                  </a:lnTo>
                  <a:lnTo>
                    <a:pt x="45" y="67"/>
                  </a:lnTo>
                  <a:lnTo>
                    <a:pt x="37" y="60"/>
                  </a:lnTo>
                  <a:lnTo>
                    <a:pt x="28" y="52"/>
                  </a:lnTo>
                  <a:lnTo>
                    <a:pt x="28" y="52"/>
                  </a:lnTo>
                  <a:lnTo>
                    <a:pt x="20" y="44"/>
                  </a:lnTo>
                  <a:lnTo>
                    <a:pt x="15" y="34"/>
                  </a:lnTo>
                  <a:lnTo>
                    <a:pt x="8" y="24"/>
                  </a:lnTo>
                  <a:lnTo>
                    <a:pt x="4" y="13"/>
                  </a:lnTo>
                  <a:lnTo>
                    <a:pt x="4" y="13"/>
                  </a:lnTo>
                  <a:lnTo>
                    <a:pt x="0" y="0"/>
                  </a:lnTo>
                  <a:lnTo>
                    <a:pt x="0" y="0"/>
                  </a:lnTo>
                  <a:close/>
                </a:path>
              </a:pathLst>
            </a:custGeom>
            <a:grpFill/>
            <a:ln>
              <a:noFill/>
            </a:ln>
          </p:spPr>
          <p:txBody>
            <a:bodyPr vert="horz" wrap="square" lIns="78191" tIns="39095" rIns="78191" bIns="39095" numCol="1" anchor="t" anchorCtr="0" compatLnSpc="1">
              <a:prstTxWarp prst="textNoShape">
                <a:avLst/>
              </a:prstTxWarp>
            </a:bodyPr>
            <a:lstStyle/>
            <a:p>
              <a:pPr algn="ctr" fontAlgn="base">
                <a:spcBef>
                  <a:spcPct val="0"/>
                </a:spcBef>
                <a:spcAft>
                  <a:spcPct val="0"/>
                </a:spcAft>
              </a:pPr>
              <a:endParaRPr lang="en-IE" sz="1100">
                <a:solidFill>
                  <a:srgbClr val="646464"/>
                </a:solidFill>
              </a:endParaRPr>
            </a:p>
          </p:txBody>
        </p:sp>
        <p:sp>
          <p:nvSpPr>
            <p:cNvPr id="33" name="Freeform 560"/>
            <p:cNvSpPr>
              <a:spLocks/>
            </p:cNvSpPr>
            <p:nvPr/>
          </p:nvSpPr>
          <p:spPr bwMode="auto">
            <a:xfrm>
              <a:off x="2573024" y="4655539"/>
              <a:ext cx="38100" cy="39688"/>
            </a:xfrm>
            <a:custGeom>
              <a:avLst/>
              <a:gdLst>
                <a:gd name="T0" fmla="*/ 12 w 24"/>
                <a:gd name="T1" fmla="*/ 0 h 25"/>
                <a:gd name="T2" fmla="*/ 12 w 24"/>
                <a:gd name="T3" fmla="*/ 0 h 25"/>
                <a:gd name="T4" fmla="*/ 16 w 24"/>
                <a:gd name="T5" fmla="*/ 1 h 25"/>
                <a:gd name="T6" fmla="*/ 20 w 24"/>
                <a:gd name="T7" fmla="*/ 4 h 25"/>
                <a:gd name="T8" fmla="*/ 23 w 24"/>
                <a:gd name="T9" fmla="*/ 8 h 25"/>
                <a:gd name="T10" fmla="*/ 24 w 24"/>
                <a:gd name="T11" fmla="*/ 12 h 25"/>
                <a:gd name="T12" fmla="*/ 24 w 24"/>
                <a:gd name="T13" fmla="*/ 12 h 25"/>
                <a:gd name="T14" fmla="*/ 23 w 24"/>
                <a:gd name="T15" fmla="*/ 18 h 25"/>
                <a:gd name="T16" fmla="*/ 20 w 24"/>
                <a:gd name="T17" fmla="*/ 22 h 25"/>
                <a:gd name="T18" fmla="*/ 16 w 24"/>
                <a:gd name="T19" fmla="*/ 25 h 25"/>
                <a:gd name="T20" fmla="*/ 12 w 24"/>
                <a:gd name="T21" fmla="*/ 25 h 25"/>
                <a:gd name="T22" fmla="*/ 12 w 24"/>
                <a:gd name="T23" fmla="*/ 25 h 25"/>
                <a:gd name="T24" fmla="*/ 6 w 24"/>
                <a:gd name="T25" fmla="*/ 25 h 25"/>
                <a:gd name="T26" fmla="*/ 4 w 24"/>
                <a:gd name="T27" fmla="*/ 22 h 25"/>
                <a:gd name="T28" fmla="*/ 1 w 24"/>
                <a:gd name="T29" fmla="*/ 18 h 25"/>
                <a:gd name="T30" fmla="*/ 0 w 24"/>
                <a:gd name="T31" fmla="*/ 12 h 25"/>
                <a:gd name="T32" fmla="*/ 0 w 24"/>
                <a:gd name="T33" fmla="*/ 12 h 25"/>
                <a:gd name="T34" fmla="*/ 1 w 24"/>
                <a:gd name="T35" fmla="*/ 8 h 25"/>
                <a:gd name="T36" fmla="*/ 4 w 24"/>
                <a:gd name="T37" fmla="*/ 4 h 25"/>
                <a:gd name="T38" fmla="*/ 6 w 24"/>
                <a:gd name="T39" fmla="*/ 1 h 25"/>
                <a:gd name="T40" fmla="*/ 12 w 24"/>
                <a:gd name="T41" fmla="*/ 0 h 25"/>
                <a:gd name="T42" fmla="*/ 12 w 24"/>
                <a:gd name="T43"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 h="25">
                  <a:moveTo>
                    <a:pt x="12" y="0"/>
                  </a:moveTo>
                  <a:lnTo>
                    <a:pt x="12" y="0"/>
                  </a:lnTo>
                  <a:lnTo>
                    <a:pt x="16" y="1"/>
                  </a:lnTo>
                  <a:lnTo>
                    <a:pt x="20" y="4"/>
                  </a:lnTo>
                  <a:lnTo>
                    <a:pt x="23" y="8"/>
                  </a:lnTo>
                  <a:lnTo>
                    <a:pt x="24" y="12"/>
                  </a:lnTo>
                  <a:lnTo>
                    <a:pt x="24" y="12"/>
                  </a:lnTo>
                  <a:lnTo>
                    <a:pt x="23" y="18"/>
                  </a:lnTo>
                  <a:lnTo>
                    <a:pt x="20" y="22"/>
                  </a:lnTo>
                  <a:lnTo>
                    <a:pt x="16" y="25"/>
                  </a:lnTo>
                  <a:lnTo>
                    <a:pt x="12" y="25"/>
                  </a:lnTo>
                  <a:lnTo>
                    <a:pt x="12" y="25"/>
                  </a:lnTo>
                  <a:lnTo>
                    <a:pt x="6" y="25"/>
                  </a:lnTo>
                  <a:lnTo>
                    <a:pt x="4" y="22"/>
                  </a:lnTo>
                  <a:lnTo>
                    <a:pt x="1" y="18"/>
                  </a:lnTo>
                  <a:lnTo>
                    <a:pt x="0" y="12"/>
                  </a:lnTo>
                  <a:lnTo>
                    <a:pt x="0" y="12"/>
                  </a:lnTo>
                  <a:lnTo>
                    <a:pt x="1" y="8"/>
                  </a:lnTo>
                  <a:lnTo>
                    <a:pt x="4" y="4"/>
                  </a:lnTo>
                  <a:lnTo>
                    <a:pt x="6" y="1"/>
                  </a:lnTo>
                  <a:lnTo>
                    <a:pt x="12" y="0"/>
                  </a:lnTo>
                  <a:lnTo>
                    <a:pt x="12" y="0"/>
                  </a:lnTo>
                  <a:close/>
                </a:path>
              </a:pathLst>
            </a:custGeom>
            <a:grpFill/>
            <a:ln>
              <a:noFill/>
            </a:ln>
          </p:spPr>
          <p:txBody>
            <a:bodyPr vert="horz" wrap="square" lIns="78191" tIns="39095" rIns="78191" bIns="39095" numCol="1" anchor="t" anchorCtr="0" compatLnSpc="1">
              <a:prstTxWarp prst="textNoShape">
                <a:avLst/>
              </a:prstTxWarp>
            </a:bodyPr>
            <a:lstStyle/>
            <a:p>
              <a:pPr algn="ctr" fontAlgn="base">
                <a:spcBef>
                  <a:spcPct val="0"/>
                </a:spcBef>
                <a:spcAft>
                  <a:spcPct val="0"/>
                </a:spcAft>
              </a:pPr>
              <a:endParaRPr lang="en-IE" sz="1100">
                <a:solidFill>
                  <a:srgbClr val="646464"/>
                </a:solidFill>
              </a:endParaRPr>
            </a:p>
          </p:txBody>
        </p:sp>
        <p:sp>
          <p:nvSpPr>
            <p:cNvPr id="34" name="Freeform 561"/>
            <p:cNvSpPr>
              <a:spLocks/>
            </p:cNvSpPr>
            <p:nvPr/>
          </p:nvSpPr>
          <p:spPr bwMode="auto">
            <a:xfrm>
              <a:off x="2522224" y="4655539"/>
              <a:ext cx="39688" cy="39688"/>
            </a:xfrm>
            <a:custGeom>
              <a:avLst/>
              <a:gdLst>
                <a:gd name="T0" fmla="*/ 12 w 25"/>
                <a:gd name="T1" fmla="*/ 0 h 25"/>
                <a:gd name="T2" fmla="*/ 12 w 25"/>
                <a:gd name="T3" fmla="*/ 0 h 25"/>
                <a:gd name="T4" fmla="*/ 18 w 25"/>
                <a:gd name="T5" fmla="*/ 1 h 25"/>
                <a:gd name="T6" fmla="*/ 22 w 25"/>
                <a:gd name="T7" fmla="*/ 4 h 25"/>
                <a:gd name="T8" fmla="*/ 25 w 25"/>
                <a:gd name="T9" fmla="*/ 8 h 25"/>
                <a:gd name="T10" fmla="*/ 25 w 25"/>
                <a:gd name="T11" fmla="*/ 12 h 25"/>
                <a:gd name="T12" fmla="*/ 25 w 25"/>
                <a:gd name="T13" fmla="*/ 12 h 25"/>
                <a:gd name="T14" fmla="*/ 25 w 25"/>
                <a:gd name="T15" fmla="*/ 18 h 25"/>
                <a:gd name="T16" fmla="*/ 22 w 25"/>
                <a:gd name="T17" fmla="*/ 22 h 25"/>
                <a:gd name="T18" fmla="*/ 18 w 25"/>
                <a:gd name="T19" fmla="*/ 25 h 25"/>
                <a:gd name="T20" fmla="*/ 12 w 25"/>
                <a:gd name="T21" fmla="*/ 25 h 25"/>
                <a:gd name="T22" fmla="*/ 12 w 25"/>
                <a:gd name="T23" fmla="*/ 25 h 25"/>
                <a:gd name="T24" fmla="*/ 8 w 25"/>
                <a:gd name="T25" fmla="*/ 25 h 25"/>
                <a:gd name="T26" fmla="*/ 4 w 25"/>
                <a:gd name="T27" fmla="*/ 22 h 25"/>
                <a:gd name="T28" fmla="*/ 1 w 25"/>
                <a:gd name="T29" fmla="*/ 18 h 25"/>
                <a:gd name="T30" fmla="*/ 0 w 25"/>
                <a:gd name="T31" fmla="*/ 12 h 25"/>
                <a:gd name="T32" fmla="*/ 0 w 25"/>
                <a:gd name="T33" fmla="*/ 12 h 25"/>
                <a:gd name="T34" fmla="*/ 1 w 25"/>
                <a:gd name="T35" fmla="*/ 8 h 25"/>
                <a:gd name="T36" fmla="*/ 4 w 25"/>
                <a:gd name="T37" fmla="*/ 4 h 25"/>
                <a:gd name="T38" fmla="*/ 8 w 25"/>
                <a:gd name="T39" fmla="*/ 1 h 25"/>
                <a:gd name="T40" fmla="*/ 12 w 25"/>
                <a:gd name="T41" fmla="*/ 0 h 25"/>
                <a:gd name="T42" fmla="*/ 12 w 25"/>
                <a:gd name="T43"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5" h="25">
                  <a:moveTo>
                    <a:pt x="12" y="0"/>
                  </a:moveTo>
                  <a:lnTo>
                    <a:pt x="12" y="0"/>
                  </a:lnTo>
                  <a:lnTo>
                    <a:pt x="18" y="1"/>
                  </a:lnTo>
                  <a:lnTo>
                    <a:pt x="22" y="4"/>
                  </a:lnTo>
                  <a:lnTo>
                    <a:pt x="25" y="8"/>
                  </a:lnTo>
                  <a:lnTo>
                    <a:pt x="25" y="12"/>
                  </a:lnTo>
                  <a:lnTo>
                    <a:pt x="25" y="12"/>
                  </a:lnTo>
                  <a:lnTo>
                    <a:pt x="25" y="18"/>
                  </a:lnTo>
                  <a:lnTo>
                    <a:pt x="22" y="22"/>
                  </a:lnTo>
                  <a:lnTo>
                    <a:pt x="18" y="25"/>
                  </a:lnTo>
                  <a:lnTo>
                    <a:pt x="12" y="25"/>
                  </a:lnTo>
                  <a:lnTo>
                    <a:pt x="12" y="25"/>
                  </a:lnTo>
                  <a:lnTo>
                    <a:pt x="8" y="25"/>
                  </a:lnTo>
                  <a:lnTo>
                    <a:pt x="4" y="22"/>
                  </a:lnTo>
                  <a:lnTo>
                    <a:pt x="1" y="18"/>
                  </a:lnTo>
                  <a:lnTo>
                    <a:pt x="0" y="12"/>
                  </a:lnTo>
                  <a:lnTo>
                    <a:pt x="0" y="12"/>
                  </a:lnTo>
                  <a:lnTo>
                    <a:pt x="1" y="8"/>
                  </a:lnTo>
                  <a:lnTo>
                    <a:pt x="4" y="4"/>
                  </a:lnTo>
                  <a:lnTo>
                    <a:pt x="8" y="1"/>
                  </a:lnTo>
                  <a:lnTo>
                    <a:pt x="12" y="0"/>
                  </a:lnTo>
                  <a:lnTo>
                    <a:pt x="12" y="0"/>
                  </a:lnTo>
                  <a:close/>
                </a:path>
              </a:pathLst>
            </a:custGeom>
            <a:grpFill/>
            <a:ln>
              <a:noFill/>
            </a:ln>
          </p:spPr>
          <p:txBody>
            <a:bodyPr vert="horz" wrap="square" lIns="78191" tIns="39095" rIns="78191" bIns="39095" numCol="1" anchor="t" anchorCtr="0" compatLnSpc="1">
              <a:prstTxWarp prst="textNoShape">
                <a:avLst/>
              </a:prstTxWarp>
            </a:bodyPr>
            <a:lstStyle/>
            <a:p>
              <a:pPr algn="ctr" fontAlgn="base">
                <a:spcBef>
                  <a:spcPct val="0"/>
                </a:spcBef>
                <a:spcAft>
                  <a:spcPct val="0"/>
                </a:spcAft>
              </a:pPr>
              <a:endParaRPr lang="en-IE" sz="1100">
                <a:solidFill>
                  <a:srgbClr val="646464"/>
                </a:solidFill>
              </a:endParaRPr>
            </a:p>
          </p:txBody>
        </p:sp>
        <p:sp>
          <p:nvSpPr>
            <p:cNvPr id="35" name="Freeform 562"/>
            <p:cNvSpPr>
              <a:spLocks/>
            </p:cNvSpPr>
            <p:nvPr/>
          </p:nvSpPr>
          <p:spPr bwMode="auto">
            <a:xfrm>
              <a:off x="2495236" y="4696814"/>
              <a:ext cx="38100" cy="39688"/>
            </a:xfrm>
            <a:custGeom>
              <a:avLst/>
              <a:gdLst>
                <a:gd name="T0" fmla="*/ 11 w 24"/>
                <a:gd name="T1" fmla="*/ 0 h 25"/>
                <a:gd name="T2" fmla="*/ 11 w 24"/>
                <a:gd name="T3" fmla="*/ 0 h 25"/>
                <a:gd name="T4" fmla="*/ 17 w 24"/>
                <a:gd name="T5" fmla="*/ 2 h 25"/>
                <a:gd name="T6" fmla="*/ 21 w 24"/>
                <a:gd name="T7" fmla="*/ 4 h 25"/>
                <a:gd name="T8" fmla="*/ 24 w 24"/>
                <a:gd name="T9" fmla="*/ 7 h 25"/>
                <a:gd name="T10" fmla="*/ 24 w 24"/>
                <a:gd name="T11" fmla="*/ 13 h 25"/>
                <a:gd name="T12" fmla="*/ 24 w 24"/>
                <a:gd name="T13" fmla="*/ 13 h 25"/>
                <a:gd name="T14" fmla="*/ 24 w 24"/>
                <a:gd name="T15" fmla="*/ 17 h 25"/>
                <a:gd name="T16" fmla="*/ 21 w 24"/>
                <a:gd name="T17" fmla="*/ 21 h 25"/>
                <a:gd name="T18" fmla="*/ 17 w 24"/>
                <a:gd name="T19" fmla="*/ 24 h 25"/>
                <a:gd name="T20" fmla="*/ 11 w 24"/>
                <a:gd name="T21" fmla="*/ 25 h 25"/>
                <a:gd name="T22" fmla="*/ 11 w 24"/>
                <a:gd name="T23" fmla="*/ 25 h 25"/>
                <a:gd name="T24" fmla="*/ 7 w 24"/>
                <a:gd name="T25" fmla="*/ 24 h 25"/>
                <a:gd name="T26" fmla="*/ 3 w 24"/>
                <a:gd name="T27" fmla="*/ 21 h 25"/>
                <a:gd name="T28" fmla="*/ 0 w 24"/>
                <a:gd name="T29" fmla="*/ 17 h 25"/>
                <a:gd name="T30" fmla="*/ 0 w 24"/>
                <a:gd name="T31" fmla="*/ 13 h 25"/>
                <a:gd name="T32" fmla="*/ 0 w 24"/>
                <a:gd name="T33" fmla="*/ 13 h 25"/>
                <a:gd name="T34" fmla="*/ 0 w 24"/>
                <a:gd name="T35" fmla="*/ 7 h 25"/>
                <a:gd name="T36" fmla="*/ 3 w 24"/>
                <a:gd name="T37" fmla="*/ 4 h 25"/>
                <a:gd name="T38" fmla="*/ 7 w 24"/>
                <a:gd name="T39" fmla="*/ 2 h 25"/>
                <a:gd name="T40" fmla="*/ 11 w 24"/>
                <a:gd name="T41" fmla="*/ 0 h 25"/>
                <a:gd name="T42" fmla="*/ 11 w 24"/>
                <a:gd name="T43"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 h="25">
                  <a:moveTo>
                    <a:pt x="11" y="0"/>
                  </a:moveTo>
                  <a:lnTo>
                    <a:pt x="11" y="0"/>
                  </a:lnTo>
                  <a:lnTo>
                    <a:pt x="17" y="2"/>
                  </a:lnTo>
                  <a:lnTo>
                    <a:pt x="21" y="4"/>
                  </a:lnTo>
                  <a:lnTo>
                    <a:pt x="24" y="7"/>
                  </a:lnTo>
                  <a:lnTo>
                    <a:pt x="24" y="13"/>
                  </a:lnTo>
                  <a:lnTo>
                    <a:pt x="24" y="13"/>
                  </a:lnTo>
                  <a:lnTo>
                    <a:pt x="24" y="17"/>
                  </a:lnTo>
                  <a:lnTo>
                    <a:pt x="21" y="21"/>
                  </a:lnTo>
                  <a:lnTo>
                    <a:pt x="17" y="24"/>
                  </a:lnTo>
                  <a:lnTo>
                    <a:pt x="11" y="25"/>
                  </a:lnTo>
                  <a:lnTo>
                    <a:pt x="11" y="25"/>
                  </a:lnTo>
                  <a:lnTo>
                    <a:pt x="7" y="24"/>
                  </a:lnTo>
                  <a:lnTo>
                    <a:pt x="3" y="21"/>
                  </a:lnTo>
                  <a:lnTo>
                    <a:pt x="0" y="17"/>
                  </a:lnTo>
                  <a:lnTo>
                    <a:pt x="0" y="13"/>
                  </a:lnTo>
                  <a:lnTo>
                    <a:pt x="0" y="13"/>
                  </a:lnTo>
                  <a:lnTo>
                    <a:pt x="0" y="7"/>
                  </a:lnTo>
                  <a:lnTo>
                    <a:pt x="3" y="4"/>
                  </a:lnTo>
                  <a:lnTo>
                    <a:pt x="7" y="2"/>
                  </a:lnTo>
                  <a:lnTo>
                    <a:pt x="11" y="0"/>
                  </a:lnTo>
                  <a:lnTo>
                    <a:pt x="11" y="0"/>
                  </a:lnTo>
                  <a:close/>
                </a:path>
              </a:pathLst>
            </a:custGeom>
            <a:grpFill/>
            <a:ln>
              <a:noFill/>
            </a:ln>
          </p:spPr>
          <p:txBody>
            <a:bodyPr vert="horz" wrap="square" lIns="78191" tIns="39095" rIns="78191" bIns="39095" numCol="1" anchor="t" anchorCtr="0" compatLnSpc="1">
              <a:prstTxWarp prst="textNoShape">
                <a:avLst/>
              </a:prstTxWarp>
            </a:bodyPr>
            <a:lstStyle/>
            <a:p>
              <a:pPr algn="ctr" fontAlgn="base">
                <a:spcBef>
                  <a:spcPct val="0"/>
                </a:spcBef>
                <a:spcAft>
                  <a:spcPct val="0"/>
                </a:spcAft>
              </a:pPr>
              <a:endParaRPr lang="en-IE" sz="1100">
                <a:solidFill>
                  <a:srgbClr val="646464"/>
                </a:solidFill>
              </a:endParaRPr>
            </a:p>
          </p:txBody>
        </p:sp>
        <p:sp>
          <p:nvSpPr>
            <p:cNvPr id="36" name="Freeform 563"/>
            <p:cNvSpPr>
              <a:spLocks/>
            </p:cNvSpPr>
            <p:nvPr/>
          </p:nvSpPr>
          <p:spPr bwMode="auto">
            <a:xfrm>
              <a:off x="2468249" y="4738089"/>
              <a:ext cx="38100" cy="39688"/>
            </a:xfrm>
            <a:custGeom>
              <a:avLst/>
              <a:gdLst>
                <a:gd name="T0" fmla="*/ 12 w 24"/>
                <a:gd name="T1" fmla="*/ 0 h 25"/>
                <a:gd name="T2" fmla="*/ 12 w 24"/>
                <a:gd name="T3" fmla="*/ 0 h 25"/>
                <a:gd name="T4" fmla="*/ 17 w 24"/>
                <a:gd name="T5" fmla="*/ 2 h 25"/>
                <a:gd name="T6" fmla="*/ 20 w 24"/>
                <a:gd name="T7" fmla="*/ 3 h 25"/>
                <a:gd name="T8" fmla="*/ 23 w 24"/>
                <a:gd name="T9" fmla="*/ 7 h 25"/>
                <a:gd name="T10" fmla="*/ 24 w 24"/>
                <a:gd name="T11" fmla="*/ 13 h 25"/>
                <a:gd name="T12" fmla="*/ 24 w 24"/>
                <a:gd name="T13" fmla="*/ 13 h 25"/>
                <a:gd name="T14" fmla="*/ 23 w 24"/>
                <a:gd name="T15" fmla="*/ 17 h 25"/>
                <a:gd name="T16" fmla="*/ 20 w 24"/>
                <a:gd name="T17" fmla="*/ 21 h 25"/>
                <a:gd name="T18" fmla="*/ 17 w 24"/>
                <a:gd name="T19" fmla="*/ 24 h 25"/>
                <a:gd name="T20" fmla="*/ 12 w 24"/>
                <a:gd name="T21" fmla="*/ 25 h 25"/>
                <a:gd name="T22" fmla="*/ 12 w 24"/>
                <a:gd name="T23" fmla="*/ 25 h 25"/>
                <a:gd name="T24" fmla="*/ 8 w 24"/>
                <a:gd name="T25" fmla="*/ 24 h 25"/>
                <a:gd name="T26" fmla="*/ 4 w 24"/>
                <a:gd name="T27" fmla="*/ 21 h 25"/>
                <a:gd name="T28" fmla="*/ 1 w 24"/>
                <a:gd name="T29" fmla="*/ 17 h 25"/>
                <a:gd name="T30" fmla="*/ 0 w 24"/>
                <a:gd name="T31" fmla="*/ 13 h 25"/>
                <a:gd name="T32" fmla="*/ 0 w 24"/>
                <a:gd name="T33" fmla="*/ 13 h 25"/>
                <a:gd name="T34" fmla="*/ 1 w 24"/>
                <a:gd name="T35" fmla="*/ 7 h 25"/>
                <a:gd name="T36" fmla="*/ 4 w 24"/>
                <a:gd name="T37" fmla="*/ 3 h 25"/>
                <a:gd name="T38" fmla="*/ 8 w 24"/>
                <a:gd name="T39" fmla="*/ 2 h 25"/>
                <a:gd name="T40" fmla="*/ 12 w 24"/>
                <a:gd name="T41" fmla="*/ 0 h 25"/>
                <a:gd name="T42" fmla="*/ 12 w 24"/>
                <a:gd name="T43"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 h="25">
                  <a:moveTo>
                    <a:pt x="12" y="0"/>
                  </a:moveTo>
                  <a:lnTo>
                    <a:pt x="12" y="0"/>
                  </a:lnTo>
                  <a:lnTo>
                    <a:pt x="17" y="2"/>
                  </a:lnTo>
                  <a:lnTo>
                    <a:pt x="20" y="3"/>
                  </a:lnTo>
                  <a:lnTo>
                    <a:pt x="23" y="7"/>
                  </a:lnTo>
                  <a:lnTo>
                    <a:pt x="24" y="13"/>
                  </a:lnTo>
                  <a:lnTo>
                    <a:pt x="24" y="13"/>
                  </a:lnTo>
                  <a:lnTo>
                    <a:pt x="23" y="17"/>
                  </a:lnTo>
                  <a:lnTo>
                    <a:pt x="20" y="21"/>
                  </a:lnTo>
                  <a:lnTo>
                    <a:pt x="17" y="24"/>
                  </a:lnTo>
                  <a:lnTo>
                    <a:pt x="12" y="25"/>
                  </a:lnTo>
                  <a:lnTo>
                    <a:pt x="12" y="25"/>
                  </a:lnTo>
                  <a:lnTo>
                    <a:pt x="8" y="24"/>
                  </a:lnTo>
                  <a:lnTo>
                    <a:pt x="4" y="21"/>
                  </a:lnTo>
                  <a:lnTo>
                    <a:pt x="1" y="17"/>
                  </a:lnTo>
                  <a:lnTo>
                    <a:pt x="0" y="13"/>
                  </a:lnTo>
                  <a:lnTo>
                    <a:pt x="0" y="13"/>
                  </a:lnTo>
                  <a:lnTo>
                    <a:pt x="1" y="7"/>
                  </a:lnTo>
                  <a:lnTo>
                    <a:pt x="4" y="3"/>
                  </a:lnTo>
                  <a:lnTo>
                    <a:pt x="8" y="2"/>
                  </a:lnTo>
                  <a:lnTo>
                    <a:pt x="12" y="0"/>
                  </a:lnTo>
                  <a:lnTo>
                    <a:pt x="12" y="0"/>
                  </a:lnTo>
                  <a:close/>
                </a:path>
              </a:pathLst>
            </a:custGeom>
            <a:grpFill/>
            <a:ln>
              <a:noFill/>
            </a:ln>
          </p:spPr>
          <p:txBody>
            <a:bodyPr vert="horz" wrap="square" lIns="78191" tIns="39095" rIns="78191" bIns="39095" numCol="1" anchor="t" anchorCtr="0" compatLnSpc="1">
              <a:prstTxWarp prst="textNoShape">
                <a:avLst/>
              </a:prstTxWarp>
            </a:bodyPr>
            <a:lstStyle/>
            <a:p>
              <a:pPr algn="ctr" fontAlgn="base">
                <a:spcBef>
                  <a:spcPct val="0"/>
                </a:spcBef>
                <a:spcAft>
                  <a:spcPct val="0"/>
                </a:spcAft>
              </a:pPr>
              <a:endParaRPr lang="en-IE" sz="1100">
                <a:solidFill>
                  <a:srgbClr val="646464"/>
                </a:solidFill>
              </a:endParaRPr>
            </a:p>
          </p:txBody>
        </p:sp>
        <p:sp>
          <p:nvSpPr>
            <p:cNvPr id="37" name="Freeform 564"/>
            <p:cNvSpPr>
              <a:spLocks/>
            </p:cNvSpPr>
            <p:nvPr/>
          </p:nvSpPr>
          <p:spPr bwMode="auto">
            <a:xfrm>
              <a:off x="2434911" y="4769839"/>
              <a:ext cx="39688" cy="38100"/>
            </a:xfrm>
            <a:custGeom>
              <a:avLst/>
              <a:gdLst>
                <a:gd name="T0" fmla="*/ 25 w 25"/>
                <a:gd name="T1" fmla="*/ 12 h 24"/>
                <a:gd name="T2" fmla="*/ 25 w 25"/>
                <a:gd name="T3" fmla="*/ 12 h 24"/>
                <a:gd name="T4" fmla="*/ 23 w 25"/>
                <a:gd name="T5" fmla="*/ 17 h 24"/>
                <a:gd name="T6" fmla="*/ 21 w 25"/>
                <a:gd name="T7" fmla="*/ 22 h 24"/>
                <a:gd name="T8" fmla="*/ 18 w 25"/>
                <a:gd name="T9" fmla="*/ 24 h 24"/>
                <a:gd name="T10" fmla="*/ 12 w 25"/>
                <a:gd name="T11" fmla="*/ 24 h 24"/>
                <a:gd name="T12" fmla="*/ 12 w 25"/>
                <a:gd name="T13" fmla="*/ 24 h 24"/>
                <a:gd name="T14" fmla="*/ 8 w 25"/>
                <a:gd name="T15" fmla="*/ 24 h 24"/>
                <a:gd name="T16" fmla="*/ 4 w 25"/>
                <a:gd name="T17" fmla="*/ 22 h 24"/>
                <a:gd name="T18" fmla="*/ 1 w 25"/>
                <a:gd name="T19" fmla="*/ 17 h 24"/>
                <a:gd name="T20" fmla="*/ 0 w 25"/>
                <a:gd name="T21" fmla="*/ 12 h 24"/>
                <a:gd name="T22" fmla="*/ 0 w 25"/>
                <a:gd name="T23" fmla="*/ 12 h 24"/>
                <a:gd name="T24" fmla="*/ 1 w 25"/>
                <a:gd name="T25" fmla="*/ 8 h 24"/>
                <a:gd name="T26" fmla="*/ 4 w 25"/>
                <a:gd name="T27" fmla="*/ 4 h 24"/>
                <a:gd name="T28" fmla="*/ 8 w 25"/>
                <a:gd name="T29" fmla="*/ 1 h 24"/>
                <a:gd name="T30" fmla="*/ 12 w 25"/>
                <a:gd name="T31" fmla="*/ 0 h 24"/>
                <a:gd name="T32" fmla="*/ 12 w 25"/>
                <a:gd name="T33" fmla="*/ 0 h 24"/>
                <a:gd name="T34" fmla="*/ 18 w 25"/>
                <a:gd name="T35" fmla="*/ 1 h 24"/>
                <a:gd name="T36" fmla="*/ 21 w 25"/>
                <a:gd name="T37" fmla="*/ 4 h 24"/>
                <a:gd name="T38" fmla="*/ 23 w 25"/>
                <a:gd name="T39" fmla="*/ 8 h 24"/>
                <a:gd name="T40" fmla="*/ 25 w 25"/>
                <a:gd name="T41" fmla="*/ 12 h 24"/>
                <a:gd name="T42" fmla="*/ 25 w 25"/>
                <a:gd name="T43"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5" h="24">
                  <a:moveTo>
                    <a:pt x="25" y="12"/>
                  </a:moveTo>
                  <a:lnTo>
                    <a:pt x="25" y="12"/>
                  </a:lnTo>
                  <a:lnTo>
                    <a:pt x="23" y="17"/>
                  </a:lnTo>
                  <a:lnTo>
                    <a:pt x="21" y="22"/>
                  </a:lnTo>
                  <a:lnTo>
                    <a:pt x="18" y="24"/>
                  </a:lnTo>
                  <a:lnTo>
                    <a:pt x="12" y="24"/>
                  </a:lnTo>
                  <a:lnTo>
                    <a:pt x="12" y="24"/>
                  </a:lnTo>
                  <a:lnTo>
                    <a:pt x="8" y="24"/>
                  </a:lnTo>
                  <a:lnTo>
                    <a:pt x="4" y="22"/>
                  </a:lnTo>
                  <a:lnTo>
                    <a:pt x="1" y="17"/>
                  </a:lnTo>
                  <a:lnTo>
                    <a:pt x="0" y="12"/>
                  </a:lnTo>
                  <a:lnTo>
                    <a:pt x="0" y="12"/>
                  </a:lnTo>
                  <a:lnTo>
                    <a:pt x="1" y="8"/>
                  </a:lnTo>
                  <a:lnTo>
                    <a:pt x="4" y="4"/>
                  </a:lnTo>
                  <a:lnTo>
                    <a:pt x="8" y="1"/>
                  </a:lnTo>
                  <a:lnTo>
                    <a:pt x="12" y="0"/>
                  </a:lnTo>
                  <a:lnTo>
                    <a:pt x="12" y="0"/>
                  </a:lnTo>
                  <a:lnTo>
                    <a:pt x="18" y="1"/>
                  </a:lnTo>
                  <a:lnTo>
                    <a:pt x="21" y="4"/>
                  </a:lnTo>
                  <a:lnTo>
                    <a:pt x="23" y="8"/>
                  </a:lnTo>
                  <a:lnTo>
                    <a:pt x="25" y="12"/>
                  </a:lnTo>
                  <a:lnTo>
                    <a:pt x="25" y="12"/>
                  </a:lnTo>
                  <a:close/>
                </a:path>
              </a:pathLst>
            </a:custGeom>
            <a:grpFill/>
            <a:ln>
              <a:noFill/>
            </a:ln>
          </p:spPr>
          <p:txBody>
            <a:bodyPr vert="horz" wrap="square" lIns="78191" tIns="39095" rIns="78191" bIns="39095" numCol="1" anchor="t" anchorCtr="0" compatLnSpc="1">
              <a:prstTxWarp prst="textNoShape">
                <a:avLst/>
              </a:prstTxWarp>
            </a:bodyPr>
            <a:lstStyle/>
            <a:p>
              <a:pPr algn="ctr" fontAlgn="base">
                <a:spcBef>
                  <a:spcPct val="0"/>
                </a:spcBef>
                <a:spcAft>
                  <a:spcPct val="0"/>
                </a:spcAft>
              </a:pPr>
              <a:endParaRPr lang="en-IE" sz="1100">
                <a:solidFill>
                  <a:srgbClr val="646464"/>
                </a:solidFill>
              </a:endParaRPr>
            </a:p>
          </p:txBody>
        </p:sp>
        <p:sp>
          <p:nvSpPr>
            <p:cNvPr id="38" name="Freeform 565"/>
            <p:cNvSpPr>
              <a:spLocks/>
            </p:cNvSpPr>
            <p:nvPr/>
          </p:nvSpPr>
          <p:spPr bwMode="auto">
            <a:xfrm>
              <a:off x="2417449" y="4719039"/>
              <a:ext cx="39688" cy="39688"/>
            </a:xfrm>
            <a:custGeom>
              <a:avLst/>
              <a:gdLst>
                <a:gd name="T0" fmla="*/ 25 w 25"/>
                <a:gd name="T1" fmla="*/ 12 h 25"/>
                <a:gd name="T2" fmla="*/ 25 w 25"/>
                <a:gd name="T3" fmla="*/ 12 h 25"/>
                <a:gd name="T4" fmla="*/ 23 w 25"/>
                <a:gd name="T5" fmla="*/ 16 h 25"/>
                <a:gd name="T6" fmla="*/ 22 w 25"/>
                <a:gd name="T7" fmla="*/ 21 h 25"/>
                <a:gd name="T8" fmla="*/ 18 w 25"/>
                <a:gd name="T9" fmla="*/ 23 h 25"/>
                <a:gd name="T10" fmla="*/ 12 w 25"/>
                <a:gd name="T11" fmla="*/ 25 h 25"/>
                <a:gd name="T12" fmla="*/ 12 w 25"/>
                <a:gd name="T13" fmla="*/ 25 h 25"/>
                <a:gd name="T14" fmla="*/ 8 w 25"/>
                <a:gd name="T15" fmla="*/ 23 h 25"/>
                <a:gd name="T16" fmla="*/ 4 w 25"/>
                <a:gd name="T17" fmla="*/ 21 h 25"/>
                <a:gd name="T18" fmla="*/ 1 w 25"/>
                <a:gd name="T19" fmla="*/ 16 h 25"/>
                <a:gd name="T20" fmla="*/ 0 w 25"/>
                <a:gd name="T21" fmla="*/ 12 h 25"/>
                <a:gd name="T22" fmla="*/ 0 w 25"/>
                <a:gd name="T23" fmla="*/ 12 h 25"/>
                <a:gd name="T24" fmla="*/ 1 w 25"/>
                <a:gd name="T25" fmla="*/ 7 h 25"/>
                <a:gd name="T26" fmla="*/ 4 w 25"/>
                <a:gd name="T27" fmla="*/ 4 h 25"/>
                <a:gd name="T28" fmla="*/ 8 w 25"/>
                <a:gd name="T29" fmla="*/ 1 h 25"/>
                <a:gd name="T30" fmla="*/ 12 w 25"/>
                <a:gd name="T31" fmla="*/ 0 h 25"/>
                <a:gd name="T32" fmla="*/ 12 w 25"/>
                <a:gd name="T33" fmla="*/ 0 h 25"/>
                <a:gd name="T34" fmla="*/ 18 w 25"/>
                <a:gd name="T35" fmla="*/ 1 h 25"/>
                <a:gd name="T36" fmla="*/ 22 w 25"/>
                <a:gd name="T37" fmla="*/ 4 h 25"/>
                <a:gd name="T38" fmla="*/ 23 w 25"/>
                <a:gd name="T39" fmla="*/ 7 h 25"/>
                <a:gd name="T40" fmla="*/ 25 w 25"/>
                <a:gd name="T41" fmla="*/ 12 h 25"/>
                <a:gd name="T42" fmla="*/ 25 w 25"/>
                <a:gd name="T43" fmla="*/ 12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5" h="25">
                  <a:moveTo>
                    <a:pt x="25" y="12"/>
                  </a:moveTo>
                  <a:lnTo>
                    <a:pt x="25" y="12"/>
                  </a:lnTo>
                  <a:lnTo>
                    <a:pt x="23" y="16"/>
                  </a:lnTo>
                  <a:lnTo>
                    <a:pt x="22" y="21"/>
                  </a:lnTo>
                  <a:lnTo>
                    <a:pt x="18" y="23"/>
                  </a:lnTo>
                  <a:lnTo>
                    <a:pt x="12" y="25"/>
                  </a:lnTo>
                  <a:lnTo>
                    <a:pt x="12" y="25"/>
                  </a:lnTo>
                  <a:lnTo>
                    <a:pt x="8" y="23"/>
                  </a:lnTo>
                  <a:lnTo>
                    <a:pt x="4" y="21"/>
                  </a:lnTo>
                  <a:lnTo>
                    <a:pt x="1" y="16"/>
                  </a:lnTo>
                  <a:lnTo>
                    <a:pt x="0" y="12"/>
                  </a:lnTo>
                  <a:lnTo>
                    <a:pt x="0" y="12"/>
                  </a:lnTo>
                  <a:lnTo>
                    <a:pt x="1" y="7"/>
                  </a:lnTo>
                  <a:lnTo>
                    <a:pt x="4" y="4"/>
                  </a:lnTo>
                  <a:lnTo>
                    <a:pt x="8" y="1"/>
                  </a:lnTo>
                  <a:lnTo>
                    <a:pt x="12" y="0"/>
                  </a:lnTo>
                  <a:lnTo>
                    <a:pt x="12" y="0"/>
                  </a:lnTo>
                  <a:lnTo>
                    <a:pt x="18" y="1"/>
                  </a:lnTo>
                  <a:lnTo>
                    <a:pt x="22" y="4"/>
                  </a:lnTo>
                  <a:lnTo>
                    <a:pt x="23" y="7"/>
                  </a:lnTo>
                  <a:lnTo>
                    <a:pt x="25" y="12"/>
                  </a:lnTo>
                  <a:lnTo>
                    <a:pt x="25" y="12"/>
                  </a:lnTo>
                  <a:close/>
                </a:path>
              </a:pathLst>
            </a:custGeom>
            <a:grpFill/>
            <a:ln>
              <a:noFill/>
            </a:ln>
          </p:spPr>
          <p:txBody>
            <a:bodyPr vert="horz" wrap="square" lIns="78191" tIns="39095" rIns="78191" bIns="39095" numCol="1" anchor="t" anchorCtr="0" compatLnSpc="1">
              <a:prstTxWarp prst="textNoShape">
                <a:avLst/>
              </a:prstTxWarp>
            </a:bodyPr>
            <a:lstStyle/>
            <a:p>
              <a:pPr algn="ctr" fontAlgn="base">
                <a:spcBef>
                  <a:spcPct val="0"/>
                </a:spcBef>
                <a:spcAft>
                  <a:spcPct val="0"/>
                </a:spcAft>
              </a:pPr>
              <a:endParaRPr lang="en-IE" sz="1100">
                <a:solidFill>
                  <a:srgbClr val="646464"/>
                </a:solidFill>
              </a:endParaRPr>
            </a:p>
          </p:txBody>
        </p:sp>
        <p:sp>
          <p:nvSpPr>
            <p:cNvPr id="39" name="Freeform 566"/>
            <p:cNvSpPr>
              <a:spLocks/>
            </p:cNvSpPr>
            <p:nvPr/>
          </p:nvSpPr>
          <p:spPr bwMode="auto">
            <a:xfrm>
              <a:off x="2230124" y="4476152"/>
              <a:ext cx="377825" cy="163513"/>
            </a:xfrm>
            <a:custGeom>
              <a:avLst/>
              <a:gdLst>
                <a:gd name="T0" fmla="*/ 0 w 238"/>
                <a:gd name="T1" fmla="*/ 103 h 103"/>
                <a:gd name="T2" fmla="*/ 3 w 238"/>
                <a:gd name="T3" fmla="*/ 90 h 103"/>
                <a:gd name="T4" fmla="*/ 7 w 238"/>
                <a:gd name="T5" fmla="*/ 76 h 103"/>
                <a:gd name="T6" fmla="*/ 18 w 238"/>
                <a:gd name="T7" fmla="*/ 57 h 103"/>
                <a:gd name="T8" fmla="*/ 31 w 238"/>
                <a:gd name="T9" fmla="*/ 39 h 103"/>
                <a:gd name="T10" fmla="*/ 40 w 238"/>
                <a:gd name="T11" fmla="*/ 31 h 103"/>
                <a:gd name="T12" fmla="*/ 58 w 238"/>
                <a:gd name="T13" fmla="*/ 17 h 103"/>
                <a:gd name="T14" fmla="*/ 69 w 238"/>
                <a:gd name="T15" fmla="*/ 11 h 103"/>
                <a:gd name="T16" fmla="*/ 89 w 238"/>
                <a:gd name="T17" fmla="*/ 5 h 103"/>
                <a:gd name="T18" fmla="*/ 113 w 238"/>
                <a:gd name="T19" fmla="*/ 0 h 103"/>
                <a:gd name="T20" fmla="*/ 124 w 238"/>
                <a:gd name="T21" fmla="*/ 0 h 103"/>
                <a:gd name="T22" fmla="*/ 145 w 238"/>
                <a:gd name="T23" fmla="*/ 5 h 103"/>
                <a:gd name="T24" fmla="*/ 156 w 238"/>
                <a:gd name="T25" fmla="*/ 7 h 103"/>
                <a:gd name="T26" fmla="*/ 177 w 238"/>
                <a:gd name="T27" fmla="*/ 17 h 103"/>
                <a:gd name="T28" fmla="*/ 196 w 238"/>
                <a:gd name="T29" fmla="*/ 29 h 103"/>
                <a:gd name="T30" fmla="*/ 205 w 238"/>
                <a:gd name="T31" fmla="*/ 38 h 103"/>
                <a:gd name="T32" fmla="*/ 218 w 238"/>
                <a:gd name="T33" fmla="*/ 55 h 103"/>
                <a:gd name="T34" fmla="*/ 224 w 238"/>
                <a:gd name="T35" fmla="*/ 65 h 103"/>
                <a:gd name="T36" fmla="*/ 232 w 238"/>
                <a:gd name="T37" fmla="*/ 84 h 103"/>
                <a:gd name="T38" fmla="*/ 238 w 238"/>
                <a:gd name="T39" fmla="*/ 103 h 103"/>
                <a:gd name="T40" fmla="*/ 227 w 238"/>
                <a:gd name="T41" fmla="*/ 103 h 103"/>
                <a:gd name="T42" fmla="*/ 216 w 238"/>
                <a:gd name="T43" fmla="*/ 71 h 103"/>
                <a:gd name="T44" fmla="*/ 210 w 238"/>
                <a:gd name="T45" fmla="*/ 61 h 103"/>
                <a:gd name="T46" fmla="*/ 196 w 238"/>
                <a:gd name="T47" fmla="*/ 44 h 103"/>
                <a:gd name="T48" fmla="*/ 189 w 238"/>
                <a:gd name="T49" fmla="*/ 38 h 103"/>
                <a:gd name="T50" fmla="*/ 173 w 238"/>
                <a:gd name="T51" fmla="*/ 25 h 103"/>
                <a:gd name="T52" fmla="*/ 154 w 238"/>
                <a:gd name="T53" fmla="*/ 17 h 103"/>
                <a:gd name="T54" fmla="*/ 143 w 238"/>
                <a:gd name="T55" fmla="*/ 14 h 103"/>
                <a:gd name="T56" fmla="*/ 124 w 238"/>
                <a:gd name="T57" fmla="*/ 11 h 103"/>
                <a:gd name="T58" fmla="*/ 113 w 238"/>
                <a:gd name="T59" fmla="*/ 11 h 103"/>
                <a:gd name="T60" fmla="*/ 92 w 238"/>
                <a:gd name="T61" fmla="*/ 14 h 103"/>
                <a:gd name="T62" fmla="*/ 73 w 238"/>
                <a:gd name="T63" fmla="*/ 21 h 103"/>
                <a:gd name="T64" fmla="*/ 63 w 238"/>
                <a:gd name="T65" fmla="*/ 27 h 103"/>
                <a:gd name="T66" fmla="*/ 47 w 238"/>
                <a:gd name="T67" fmla="*/ 39 h 103"/>
                <a:gd name="T68" fmla="*/ 38 w 238"/>
                <a:gd name="T69" fmla="*/ 46 h 103"/>
                <a:gd name="T70" fmla="*/ 26 w 238"/>
                <a:gd name="T71" fmla="*/ 62 h 103"/>
                <a:gd name="T72" fmla="*/ 16 w 238"/>
                <a:gd name="T73" fmla="*/ 80 h 103"/>
                <a:gd name="T74" fmla="*/ 12 w 238"/>
                <a:gd name="T75" fmla="*/ 92 h 103"/>
                <a:gd name="T76" fmla="*/ 9 w 238"/>
                <a:gd name="T77" fmla="*/ 103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38" h="103">
                  <a:moveTo>
                    <a:pt x="9" y="103"/>
                  </a:moveTo>
                  <a:lnTo>
                    <a:pt x="0" y="103"/>
                  </a:lnTo>
                  <a:lnTo>
                    <a:pt x="0" y="103"/>
                  </a:lnTo>
                  <a:lnTo>
                    <a:pt x="3" y="90"/>
                  </a:lnTo>
                  <a:lnTo>
                    <a:pt x="7" y="76"/>
                  </a:lnTo>
                  <a:lnTo>
                    <a:pt x="7" y="76"/>
                  </a:lnTo>
                  <a:lnTo>
                    <a:pt x="11" y="66"/>
                  </a:lnTo>
                  <a:lnTo>
                    <a:pt x="18" y="57"/>
                  </a:lnTo>
                  <a:lnTo>
                    <a:pt x="23" y="47"/>
                  </a:lnTo>
                  <a:lnTo>
                    <a:pt x="31" y="39"/>
                  </a:lnTo>
                  <a:lnTo>
                    <a:pt x="31" y="39"/>
                  </a:lnTo>
                  <a:lnTo>
                    <a:pt x="40" y="31"/>
                  </a:lnTo>
                  <a:lnTo>
                    <a:pt x="48" y="24"/>
                  </a:lnTo>
                  <a:lnTo>
                    <a:pt x="58" y="17"/>
                  </a:lnTo>
                  <a:lnTo>
                    <a:pt x="69" y="11"/>
                  </a:lnTo>
                  <a:lnTo>
                    <a:pt x="69" y="11"/>
                  </a:lnTo>
                  <a:lnTo>
                    <a:pt x="78" y="7"/>
                  </a:lnTo>
                  <a:lnTo>
                    <a:pt x="89" y="5"/>
                  </a:lnTo>
                  <a:lnTo>
                    <a:pt x="100" y="2"/>
                  </a:lnTo>
                  <a:lnTo>
                    <a:pt x="113" y="0"/>
                  </a:lnTo>
                  <a:lnTo>
                    <a:pt x="113" y="0"/>
                  </a:lnTo>
                  <a:lnTo>
                    <a:pt x="124" y="0"/>
                  </a:lnTo>
                  <a:lnTo>
                    <a:pt x="134" y="2"/>
                  </a:lnTo>
                  <a:lnTo>
                    <a:pt x="145" y="5"/>
                  </a:lnTo>
                  <a:lnTo>
                    <a:pt x="156" y="7"/>
                  </a:lnTo>
                  <a:lnTo>
                    <a:pt x="156" y="7"/>
                  </a:lnTo>
                  <a:lnTo>
                    <a:pt x="167" y="11"/>
                  </a:lnTo>
                  <a:lnTo>
                    <a:pt x="177" y="17"/>
                  </a:lnTo>
                  <a:lnTo>
                    <a:pt x="187" y="22"/>
                  </a:lnTo>
                  <a:lnTo>
                    <a:pt x="196" y="29"/>
                  </a:lnTo>
                  <a:lnTo>
                    <a:pt x="196" y="29"/>
                  </a:lnTo>
                  <a:lnTo>
                    <a:pt x="205" y="38"/>
                  </a:lnTo>
                  <a:lnTo>
                    <a:pt x="211" y="46"/>
                  </a:lnTo>
                  <a:lnTo>
                    <a:pt x="218" y="55"/>
                  </a:lnTo>
                  <a:lnTo>
                    <a:pt x="224" y="65"/>
                  </a:lnTo>
                  <a:lnTo>
                    <a:pt x="224" y="65"/>
                  </a:lnTo>
                  <a:lnTo>
                    <a:pt x="229" y="75"/>
                  </a:lnTo>
                  <a:lnTo>
                    <a:pt x="232" y="84"/>
                  </a:lnTo>
                  <a:lnTo>
                    <a:pt x="235" y="94"/>
                  </a:lnTo>
                  <a:lnTo>
                    <a:pt x="238" y="103"/>
                  </a:lnTo>
                  <a:lnTo>
                    <a:pt x="227" y="103"/>
                  </a:lnTo>
                  <a:lnTo>
                    <a:pt x="227" y="103"/>
                  </a:lnTo>
                  <a:lnTo>
                    <a:pt x="222" y="87"/>
                  </a:lnTo>
                  <a:lnTo>
                    <a:pt x="216" y="71"/>
                  </a:lnTo>
                  <a:lnTo>
                    <a:pt x="216" y="71"/>
                  </a:lnTo>
                  <a:lnTo>
                    <a:pt x="210" y="61"/>
                  </a:lnTo>
                  <a:lnTo>
                    <a:pt x="203" y="53"/>
                  </a:lnTo>
                  <a:lnTo>
                    <a:pt x="196" y="44"/>
                  </a:lnTo>
                  <a:lnTo>
                    <a:pt x="189" y="38"/>
                  </a:lnTo>
                  <a:lnTo>
                    <a:pt x="189" y="38"/>
                  </a:lnTo>
                  <a:lnTo>
                    <a:pt x="181" y="32"/>
                  </a:lnTo>
                  <a:lnTo>
                    <a:pt x="173" y="25"/>
                  </a:lnTo>
                  <a:lnTo>
                    <a:pt x="163" y="21"/>
                  </a:lnTo>
                  <a:lnTo>
                    <a:pt x="154" y="17"/>
                  </a:lnTo>
                  <a:lnTo>
                    <a:pt x="154" y="17"/>
                  </a:lnTo>
                  <a:lnTo>
                    <a:pt x="143" y="14"/>
                  </a:lnTo>
                  <a:lnTo>
                    <a:pt x="133" y="13"/>
                  </a:lnTo>
                  <a:lnTo>
                    <a:pt x="124" y="11"/>
                  </a:lnTo>
                  <a:lnTo>
                    <a:pt x="113" y="11"/>
                  </a:lnTo>
                  <a:lnTo>
                    <a:pt x="113" y="11"/>
                  </a:lnTo>
                  <a:lnTo>
                    <a:pt x="102" y="13"/>
                  </a:lnTo>
                  <a:lnTo>
                    <a:pt x="92" y="14"/>
                  </a:lnTo>
                  <a:lnTo>
                    <a:pt x="82" y="18"/>
                  </a:lnTo>
                  <a:lnTo>
                    <a:pt x="73" y="21"/>
                  </a:lnTo>
                  <a:lnTo>
                    <a:pt x="73" y="21"/>
                  </a:lnTo>
                  <a:lnTo>
                    <a:pt x="63" y="27"/>
                  </a:lnTo>
                  <a:lnTo>
                    <a:pt x="55" y="32"/>
                  </a:lnTo>
                  <a:lnTo>
                    <a:pt x="47" y="39"/>
                  </a:lnTo>
                  <a:lnTo>
                    <a:pt x="38" y="46"/>
                  </a:lnTo>
                  <a:lnTo>
                    <a:pt x="38" y="46"/>
                  </a:lnTo>
                  <a:lnTo>
                    <a:pt x="31" y="54"/>
                  </a:lnTo>
                  <a:lnTo>
                    <a:pt x="26" y="62"/>
                  </a:lnTo>
                  <a:lnTo>
                    <a:pt x="20" y="71"/>
                  </a:lnTo>
                  <a:lnTo>
                    <a:pt x="16" y="80"/>
                  </a:lnTo>
                  <a:lnTo>
                    <a:pt x="16" y="80"/>
                  </a:lnTo>
                  <a:lnTo>
                    <a:pt x="12" y="92"/>
                  </a:lnTo>
                  <a:lnTo>
                    <a:pt x="9" y="103"/>
                  </a:lnTo>
                  <a:lnTo>
                    <a:pt x="9" y="103"/>
                  </a:lnTo>
                  <a:close/>
                </a:path>
              </a:pathLst>
            </a:custGeom>
            <a:grpFill/>
            <a:ln>
              <a:noFill/>
            </a:ln>
          </p:spPr>
          <p:txBody>
            <a:bodyPr vert="horz" wrap="square" lIns="78191" tIns="39095" rIns="78191" bIns="39095" numCol="1" anchor="t" anchorCtr="0" compatLnSpc="1">
              <a:prstTxWarp prst="textNoShape">
                <a:avLst/>
              </a:prstTxWarp>
            </a:bodyPr>
            <a:lstStyle/>
            <a:p>
              <a:pPr algn="ctr" fontAlgn="base">
                <a:spcBef>
                  <a:spcPct val="0"/>
                </a:spcBef>
                <a:spcAft>
                  <a:spcPct val="0"/>
                </a:spcAft>
              </a:pPr>
              <a:endParaRPr lang="en-IE" sz="1100">
                <a:solidFill>
                  <a:srgbClr val="646464"/>
                </a:solidFill>
              </a:endParaRPr>
            </a:p>
          </p:txBody>
        </p:sp>
        <p:sp>
          <p:nvSpPr>
            <p:cNvPr id="40" name="Freeform 567"/>
            <p:cNvSpPr>
              <a:spLocks/>
            </p:cNvSpPr>
            <p:nvPr/>
          </p:nvSpPr>
          <p:spPr bwMode="auto">
            <a:xfrm>
              <a:off x="2399986" y="4671414"/>
              <a:ext cx="39688" cy="38100"/>
            </a:xfrm>
            <a:custGeom>
              <a:avLst/>
              <a:gdLst>
                <a:gd name="T0" fmla="*/ 12 w 25"/>
                <a:gd name="T1" fmla="*/ 0 h 24"/>
                <a:gd name="T2" fmla="*/ 12 w 25"/>
                <a:gd name="T3" fmla="*/ 0 h 24"/>
                <a:gd name="T4" fmla="*/ 18 w 25"/>
                <a:gd name="T5" fmla="*/ 1 h 24"/>
                <a:gd name="T6" fmla="*/ 22 w 25"/>
                <a:gd name="T7" fmla="*/ 4 h 24"/>
                <a:gd name="T8" fmla="*/ 23 w 25"/>
                <a:gd name="T9" fmla="*/ 7 h 24"/>
                <a:gd name="T10" fmla="*/ 25 w 25"/>
                <a:gd name="T11" fmla="*/ 12 h 24"/>
                <a:gd name="T12" fmla="*/ 25 w 25"/>
                <a:gd name="T13" fmla="*/ 12 h 24"/>
                <a:gd name="T14" fmla="*/ 23 w 25"/>
                <a:gd name="T15" fmla="*/ 16 h 24"/>
                <a:gd name="T16" fmla="*/ 22 w 25"/>
                <a:gd name="T17" fmla="*/ 20 h 24"/>
                <a:gd name="T18" fmla="*/ 18 w 25"/>
                <a:gd name="T19" fmla="*/ 23 h 24"/>
                <a:gd name="T20" fmla="*/ 12 w 25"/>
                <a:gd name="T21" fmla="*/ 24 h 24"/>
                <a:gd name="T22" fmla="*/ 12 w 25"/>
                <a:gd name="T23" fmla="*/ 24 h 24"/>
                <a:gd name="T24" fmla="*/ 8 w 25"/>
                <a:gd name="T25" fmla="*/ 23 h 24"/>
                <a:gd name="T26" fmla="*/ 4 w 25"/>
                <a:gd name="T27" fmla="*/ 20 h 24"/>
                <a:gd name="T28" fmla="*/ 1 w 25"/>
                <a:gd name="T29" fmla="*/ 16 h 24"/>
                <a:gd name="T30" fmla="*/ 0 w 25"/>
                <a:gd name="T31" fmla="*/ 12 h 24"/>
                <a:gd name="T32" fmla="*/ 0 w 25"/>
                <a:gd name="T33" fmla="*/ 12 h 24"/>
                <a:gd name="T34" fmla="*/ 1 w 25"/>
                <a:gd name="T35" fmla="*/ 7 h 24"/>
                <a:gd name="T36" fmla="*/ 4 w 25"/>
                <a:gd name="T37" fmla="*/ 4 h 24"/>
                <a:gd name="T38" fmla="*/ 8 w 25"/>
                <a:gd name="T39" fmla="*/ 1 h 24"/>
                <a:gd name="T40" fmla="*/ 12 w 25"/>
                <a:gd name="T41" fmla="*/ 0 h 24"/>
                <a:gd name="T42" fmla="*/ 12 w 25"/>
                <a:gd name="T43"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5" h="24">
                  <a:moveTo>
                    <a:pt x="12" y="0"/>
                  </a:moveTo>
                  <a:lnTo>
                    <a:pt x="12" y="0"/>
                  </a:lnTo>
                  <a:lnTo>
                    <a:pt x="18" y="1"/>
                  </a:lnTo>
                  <a:lnTo>
                    <a:pt x="22" y="4"/>
                  </a:lnTo>
                  <a:lnTo>
                    <a:pt x="23" y="7"/>
                  </a:lnTo>
                  <a:lnTo>
                    <a:pt x="25" y="12"/>
                  </a:lnTo>
                  <a:lnTo>
                    <a:pt x="25" y="12"/>
                  </a:lnTo>
                  <a:lnTo>
                    <a:pt x="23" y="16"/>
                  </a:lnTo>
                  <a:lnTo>
                    <a:pt x="22" y="20"/>
                  </a:lnTo>
                  <a:lnTo>
                    <a:pt x="18" y="23"/>
                  </a:lnTo>
                  <a:lnTo>
                    <a:pt x="12" y="24"/>
                  </a:lnTo>
                  <a:lnTo>
                    <a:pt x="12" y="24"/>
                  </a:lnTo>
                  <a:lnTo>
                    <a:pt x="8" y="23"/>
                  </a:lnTo>
                  <a:lnTo>
                    <a:pt x="4" y="20"/>
                  </a:lnTo>
                  <a:lnTo>
                    <a:pt x="1" y="16"/>
                  </a:lnTo>
                  <a:lnTo>
                    <a:pt x="0" y="12"/>
                  </a:lnTo>
                  <a:lnTo>
                    <a:pt x="0" y="12"/>
                  </a:lnTo>
                  <a:lnTo>
                    <a:pt x="1" y="7"/>
                  </a:lnTo>
                  <a:lnTo>
                    <a:pt x="4" y="4"/>
                  </a:lnTo>
                  <a:lnTo>
                    <a:pt x="8" y="1"/>
                  </a:lnTo>
                  <a:lnTo>
                    <a:pt x="12" y="0"/>
                  </a:lnTo>
                  <a:lnTo>
                    <a:pt x="12" y="0"/>
                  </a:lnTo>
                  <a:close/>
                </a:path>
              </a:pathLst>
            </a:custGeom>
            <a:grpFill/>
            <a:ln>
              <a:noFill/>
            </a:ln>
          </p:spPr>
          <p:txBody>
            <a:bodyPr vert="horz" wrap="square" lIns="78191" tIns="39095" rIns="78191" bIns="39095" numCol="1" anchor="t" anchorCtr="0" compatLnSpc="1">
              <a:prstTxWarp prst="textNoShape">
                <a:avLst/>
              </a:prstTxWarp>
            </a:bodyPr>
            <a:lstStyle/>
            <a:p>
              <a:pPr algn="ctr" fontAlgn="base">
                <a:spcBef>
                  <a:spcPct val="0"/>
                </a:spcBef>
                <a:spcAft>
                  <a:spcPct val="0"/>
                </a:spcAft>
              </a:pPr>
              <a:endParaRPr lang="en-IE" sz="1100">
                <a:solidFill>
                  <a:srgbClr val="646464"/>
                </a:solidFill>
              </a:endParaRPr>
            </a:p>
          </p:txBody>
        </p:sp>
        <p:sp>
          <p:nvSpPr>
            <p:cNvPr id="41" name="Freeform 568"/>
            <p:cNvSpPr>
              <a:spLocks/>
            </p:cNvSpPr>
            <p:nvPr/>
          </p:nvSpPr>
          <p:spPr bwMode="auto">
            <a:xfrm>
              <a:off x="2382524" y="4620614"/>
              <a:ext cx="39688" cy="39688"/>
            </a:xfrm>
            <a:custGeom>
              <a:avLst/>
              <a:gdLst>
                <a:gd name="T0" fmla="*/ 12 w 25"/>
                <a:gd name="T1" fmla="*/ 0 h 25"/>
                <a:gd name="T2" fmla="*/ 12 w 25"/>
                <a:gd name="T3" fmla="*/ 0 h 25"/>
                <a:gd name="T4" fmla="*/ 18 w 25"/>
                <a:gd name="T5" fmla="*/ 1 h 25"/>
                <a:gd name="T6" fmla="*/ 21 w 25"/>
                <a:gd name="T7" fmla="*/ 4 h 25"/>
                <a:gd name="T8" fmla="*/ 23 w 25"/>
                <a:gd name="T9" fmla="*/ 8 h 25"/>
                <a:gd name="T10" fmla="*/ 25 w 25"/>
                <a:gd name="T11" fmla="*/ 12 h 25"/>
                <a:gd name="T12" fmla="*/ 25 w 25"/>
                <a:gd name="T13" fmla="*/ 12 h 25"/>
                <a:gd name="T14" fmla="*/ 23 w 25"/>
                <a:gd name="T15" fmla="*/ 18 h 25"/>
                <a:gd name="T16" fmla="*/ 21 w 25"/>
                <a:gd name="T17" fmla="*/ 22 h 25"/>
                <a:gd name="T18" fmla="*/ 18 w 25"/>
                <a:gd name="T19" fmla="*/ 23 h 25"/>
                <a:gd name="T20" fmla="*/ 12 w 25"/>
                <a:gd name="T21" fmla="*/ 25 h 25"/>
                <a:gd name="T22" fmla="*/ 12 w 25"/>
                <a:gd name="T23" fmla="*/ 25 h 25"/>
                <a:gd name="T24" fmla="*/ 8 w 25"/>
                <a:gd name="T25" fmla="*/ 23 h 25"/>
                <a:gd name="T26" fmla="*/ 4 w 25"/>
                <a:gd name="T27" fmla="*/ 22 h 25"/>
                <a:gd name="T28" fmla="*/ 1 w 25"/>
                <a:gd name="T29" fmla="*/ 18 h 25"/>
                <a:gd name="T30" fmla="*/ 0 w 25"/>
                <a:gd name="T31" fmla="*/ 12 h 25"/>
                <a:gd name="T32" fmla="*/ 0 w 25"/>
                <a:gd name="T33" fmla="*/ 12 h 25"/>
                <a:gd name="T34" fmla="*/ 1 w 25"/>
                <a:gd name="T35" fmla="*/ 8 h 25"/>
                <a:gd name="T36" fmla="*/ 4 w 25"/>
                <a:gd name="T37" fmla="*/ 4 h 25"/>
                <a:gd name="T38" fmla="*/ 8 w 25"/>
                <a:gd name="T39" fmla="*/ 1 h 25"/>
                <a:gd name="T40" fmla="*/ 12 w 25"/>
                <a:gd name="T41" fmla="*/ 0 h 25"/>
                <a:gd name="T42" fmla="*/ 12 w 25"/>
                <a:gd name="T43"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5" h="25">
                  <a:moveTo>
                    <a:pt x="12" y="0"/>
                  </a:moveTo>
                  <a:lnTo>
                    <a:pt x="12" y="0"/>
                  </a:lnTo>
                  <a:lnTo>
                    <a:pt x="18" y="1"/>
                  </a:lnTo>
                  <a:lnTo>
                    <a:pt x="21" y="4"/>
                  </a:lnTo>
                  <a:lnTo>
                    <a:pt x="23" y="8"/>
                  </a:lnTo>
                  <a:lnTo>
                    <a:pt x="25" y="12"/>
                  </a:lnTo>
                  <a:lnTo>
                    <a:pt x="25" y="12"/>
                  </a:lnTo>
                  <a:lnTo>
                    <a:pt x="23" y="18"/>
                  </a:lnTo>
                  <a:lnTo>
                    <a:pt x="21" y="22"/>
                  </a:lnTo>
                  <a:lnTo>
                    <a:pt x="18" y="23"/>
                  </a:lnTo>
                  <a:lnTo>
                    <a:pt x="12" y="25"/>
                  </a:lnTo>
                  <a:lnTo>
                    <a:pt x="12" y="25"/>
                  </a:lnTo>
                  <a:lnTo>
                    <a:pt x="8" y="23"/>
                  </a:lnTo>
                  <a:lnTo>
                    <a:pt x="4" y="22"/>
                  </a:lnTo>
                  <a:lnTo>
                    <a:pt x="1" y="18"/>
                  </a:lnTo>
                  <a:lnTo>
                    <a:pt x="0" y="12"/>
                  </a:lnTo>
                  <a:lnTo>
                    <a:pt x="0" y="12"/>
                  </a:lnTo>
                  <a:lnTo>
                    <a:pt x="1" y="8"/>
                  </a:lnTo>
                  <a:lnTo>
                    <a:pt x="4" y="4"/>
                  </a:lnTo>
                  <a:lnTo>
                    <a:pt x="8" y="1"/>
                  </a:lnTo>
                  <a:lnTo>
                    <a:pt x="12" y="0"/>
                  </a:lnTo>
                  <a:lnTo>
                    <a:pt x="12" y="0"/>
                  </a:lnTo>
                  <a:close/>
                </a:path>
              </a:pathLst>
            </a:custGeom>
            <a:grpFill/>
            <a:ln>
              <a:noFill/>
            </a:ln>
          </p:spPr>
          <p:txBody>
            <a:bodyPr vert="horz" wrap="square" lIns="78191" tIns="39095" rIns="78191" bIns="39095" numCol="1" anchor="t" anchorCtr="0" compatLnSpc="1">
              <a:prstTxWarp prst="textNoShape">
                <a:avLst/>
              </a:prstTxWarp>
            </a:bodyPr>
            <a:lstStyle/>
            <a:p>
              <a:pPr algn="ctr" fontAlgn="base">
                <a:spcBef>
                  <a:spcPct val="0"/>
                </a:spcBef>
                <a:spcAft>
                  <a:spcPct val="0"/>
                </a:spcAft>
              </a:pPr>
              <a:endParaRPr lang="en-IE" sz="1100">
                <a:solidFill>
                  <a:srgbClr val="646464"/>
                </a:solidFill>
              </a:endParaRPr>
            </a:p>
          </p:txBody>
        </p:sp>
        <p:sp>
          <p:nvSpPr>
            <p:cNvPr id="42" name="Freeform 569"/>
            <p:cNvSpPr>
              <a:spLocks/>
            </p:cNvSpPr>
            <p:nvPr/>
          </p:nvSpPr>
          <p:spPr bwMode="auto">
            <a:xfrm>
              <a:off x="2365061" y="4572989"/>
              <a:ext cx="39688" cy="39688"/>
            </a:xfrm>
            <a:custGeom>
              <a:avLst/>
              <a:gdLst>
                <a:gd name="T0" fmla="*/ 12 w 25"/>
                <a:gd name="T1" fmla="*/ 0 h 25"/>
                <a:gd name="T2" fmla="*/ 12 w 25"/>
                <a:gd name="T3" fmla="*/ 0 h 25"/>
                <a:gd name="T4" fmla="*/ 18 w 25"/>
                <a:gd name="T5" fmla="*/ 1 h 25"/>
                <a:gd name="T6" fmla="*/ 21 w 25"/>
                <a:gd name="T7" fmla="*/ 3 h 25"/>
                <a:gd name="T8" fmla="*/ 23 w 25"/>
                <a:gd name="T9" fmla="*/ 7 h 25"/>
                <a:gd name="T10" fmla="*/ 25 w 25"/>
                <a:gd name="T11" fmla="*/ 12 h 25"/>
                <a:gd name="T12" fmla="*/ 25 w 25"/>
                <a:gd name="T13" fmla="*/ 12 h 25"/>
                <a:gd name="T14" fmla="*/ 23 w 25"/>
                <a:gd name="T15" fmla="*/ 16 h 25"/>
                <a:gd name="T16" fmla="*/ 21 w 25"/>
                <a:gd name="T17" fmla="*/ 21 h 25"/>
                <a:gd name="T18" fmla="*/ 18 w 25"/>
                <a:gd name="T19" fmla="*/ 23 h 25"/>
                <a:gd name="T20" fmla="*/ 12 w 25"/>
                <a:gd name="T21" fmla="*/ 25 h 25"/>
                <a:gd name="T22" fmla="*/ 12 w 25"/>
                <a:gd name="T23" fmla="*/ 25 h 25"/>
                <a:gd name="T24" fmla="*/ 8 w 25"/>
                <a:gd name="T25" fmla="*/ 23 h 25"/>
                <a:gd name="T26" fmla="*/ 4 w 25"/>
                <a:gd name="T27" fmla="*/ 21 h 25"/>
                <a:gd name="T28" fmla="*/ 1 w 25"/>
                <a:gd name="T29" fmla="*/ 16 h 25"/>
                <a:gd name="T30" fmla="*/ 0 w 25"/>
                <a:gd name="T31" fmla="*/ 12 h 25"/>
                <a:gd name="T32" fmla="*/ 0 w 25"/>
                <a:gd name="T33" fmla="*/ 12 h 25"/>
                <a:gd name="T34" fmla="*/ 1 w 25"/>
                <a:gd name="T35" fmla="*/ 7 h 25"/>
                <a:gd name="T36" fmla="*/ 4 w 25"/>
                <a:gd name="T37" fmla="*/ 3 h 25"/>
                <a:gd name="T38" fmla="*/ 8 w 25"/>
                <a:gd name="T39" fmla="*/ 1 h 25"/>
                <a:gd name="T40" fmla="*/ 12 w 25"/>
                <a:gd name="T41" fmla="*/ 0 h 25"/>
                <a:gd name="T42" fmla="*/ 12 w 25"/>
                <a:gd name="T43"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5" h="25">
                  <a:moveTo>
                    <a:pt x="12" y="0"/>
                  </a:moveTo>
                  <a:lnTo>
                    <a:pt x="12" y="0"/>
                  </a:lnTo>
                  <a:lnTo>
                    <a:pt x="18" y="1"/>
                  </a:lnTo>
                  <a:lnTo>
                    <a:pt x="21" y="3"/>
                  </a:lnTo>
                  <a:lnTo>
                    <a:pt x="23" y="7"/>
                  </a:lnTo>
                  <a:lnTo>
                    <a:pt x="25" y="12"/>
                  </a:lnTo>
                  <a:lnTo>
                    <a:pt x="25" y="12"/>
                  </a:lnTo>
                  <a:lnTo>
                    <a:pt x="23" y="16"/>
                  </a:lnTo>
                  <a:lnTo>
                    <a:pt x="21" y="21"/>
                  </a:lnTo>
                  <a:lnTo>
                    <a:pt x="18" y="23"/>
                  </a:lnTo>
                  <a:lnTo>
                    <a:pt x="12" y="25"/>
                  </a:lnTo>
                  <a:lnTo>
                    <a:pt x="12" y="25"/>
                  </a:lnTo>
                  <a:lnTo>
                    <a:pt x="8" y="23"/>
                  </a:lnTo>
                  <a:lnTo>
                    <a:pt x="4" y="21"/>
                  </a:lnTo>
                  <a:lnTo>
                    <a:pt x="1" y="16"/>
                  </a:lnTo>
                  <a:lnTo>
                    <a:pt x="0" y="12"/>
                  </a:lnTo>
                  <a:lnTo>
                    <a:pt x="0" y="12"/>
                  </a:lnTo>
                  <a:lnTo>
                    <a:pt x="1" y="7"/>
                  </a:lnTo>
                  <a:lnTo>
                    <a:pt x="4" y="3"/>
                  </a:lnTo>
                  <a:lnTo>
                    <a:pt x="8" y="1"/>
                  </a:lnTo>
                  <a:lnTo>
                    <a:pt x="12" y="0"/>
                  </a:lnTo>
                  <a:lnTo>
                    <a:pt x="12" y="0"/>
                  </a:lnTo>
                  <a:close/>
                </a:path>
              </a:pathLst>
            </a:custGeom>
            <a:grpFill/>
            <a:ln>
              <a:noFill/>
            </a:ln>
          </p:spPr>
          <p:txBody>
            <a:bodyPr vert="horz" wrap="square" lIns="78191" tIns="39095" rIns="78191" bIns="39095" numCol="1" anchor="t" anchorCtr="0" compatLnSpc="1">
              <a:prstTxWarp prst="textNoShape">
                <a:avLst/>
              </a:prstTxWarp>
            </a:bodyPr>
            <a:lstStyle/>
            <a:p>
              <a:pPr algn="ctr" fontAlgn="base">
                <a:spcBef>
                  <a:spcPct val="0"/>
                </a:spcBef>
                <a:spcAft>
                  <a:spcPct val="0"/>
                </a:spcAft>
              </a:pPr>
              <a:endParaRPr lang="en-IE" sz="1100">
                <a:solidFill>
                  <a:srgbClr val="646464"/>
                </a:solidFill>
              </a:endParaRPr>
            </a:p>
          </p:txBody>
        </p:sp>
        <p:sp>
          <p:nvSpPr>
            <p:cNvPr id="43" name="Freeform 570"/>
            <p:cNvSpPr>
              <a:spLocks/>
            </p:cNvSpPr>
            <p:nvPr/>
          </p:nvSpPr>
          <p:spPr bwMode="auto">
            <a:xfrm>
              <a:off x="2342836" y="4522189"/>
              <a:ext cx="39688" cy="39688"/>
            </a:xfrm>
            <a:custGeom>
              <a:avLst/>
              <a:gdLst>
                <a:gd name="T0" fmla="*/ 25 w 25"/>
                <a:gd name="T1" fmla="*/ 13 h 25"/>
                <a:gd name="T2" fmla="*/ 25 w 25"/>
                <a:gd name="T3" fmla="*/ 13 h 25"/>
                <a:gd name="T4" fmla="*/ 24 w 25"/>
                <a:gd name="T5" fmla="*/ 18 h 25"/>
                <a:gd name="T6" fmla="*/ 21 w 25"/>
                <a:gd name="T7" fmla="*/ 21 h 25"/>
                <a:gd name="T8" fmla="*/ 18 w 25"/>
                <a:gd name="T9" fmla="*/ 24 h 25"/>
                <a:gd name="T10" fmla="*/ 13 w 25"/>
                <a:gd name="T11" fmla="*/ 25 h 25"/>
                <a:gd name="T12" fmla="*/ 13 w 25"/>
                <a:gd name="T13" fmla="*/ 25 h 25"/>
                <a:gd name="T14" fmla="*/ 9 w 25"/>
                <a:gd name="T15" fmla="*/ 24 h 25"/>
                <a:gd name="T16" fmla="*/ 4 w 25"/>
                <a:gd name="T17" fmla="*/ 21 h 25"/>
                <a:gd name="T18" fmla="*/ 2 w 25"/>
                <a:gd name="T19" fmla="*/ 18 h 25"/>
                <a:gd name="T20" fmla="*/ 0 w 25"/>
                <a:gd name="T21" fmla="*/ 13 h 25"/>
                <a:gd name="T22" fmla="*/ 0 w 25"/>
                <a:gd name="T23" fmla="*/ 13 h 25"/>
                <a:gd name="T24" fmla="*/ 2 w 25"/>
                <a:gd name="T25" fmla="*/ 9 h 25"/>
                <a:gd name="T26" fmla="*/ 4 w 25"/>
                <a:gd name="T27" fmla="*/ 4 h 25"/>
                <a:gd name="T28" fmla="*/ 9 w 25"/>
                <a:gd name="T29" fmla="*/ 2 h 25"/>
                <a:gd name="T30" fmla="*/ 13 w 25"/>
                <a:gd name="T31" fmla="*/ 0 h 25"/>
                <a:gd name="T32" fmla="*/ 13 w 25"/>
                <a:gd name="T33" fmla="*/ 0 h 25"/>
                <a:gd name="T34" fmla="*/ 18 w 25"/>
                <a:gd name="T35" fmla="*/ 2 h 25"/>
                <a:gd name="T36" fmla="*/ 21 w 25"/>
                <a:gd name="T37" fmla="*/ 4 h 25"/>
                <a:gd name="T38" fmla="*/ 24 w 25"/>
                <a:gd name="T39" fmla="*/ 9 h 25"/>
                <a:gd name="T40" fmla="*/ 25 w 25"/>
                <a:gd name="T41" fmla="*/ 13 h 25"/>
                <a:gd name="T42" fmla="*/ 25 w 25"/>
                <a:gd name="T43" fmla="*/ 13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5" h="25">
                  <a:moveTo>
                    <a:pt x="25" y="13"/>
                  </a:moveTo>
                  <a:lnTo>
                    <a:pt x="25" y="13"/>
                  </a:lnTo>
                  <a:lnTo>
                    <a:pt x="24" y="18"/>
                  </a:lnTo>
                  <a:lnTo>
                    <a:pt x="21" y="21"/>
                  </a:lnTo>
                  <a:lnTo>
                    <a:pt x="18" y="24"/>
                  </a:lnTo>
                  <a:lnTo>
                    <a:pt x="13" y="25"/>
                  </a:lnTo>
                  <a:lnTo>
                    <a:pt x="13" y="25"/>
                  </a:lnTo>
                  <a:lnTo>
                    <a:pt x="9" y="24"/>
                  </a:lnTo>
                  <a:lnTo>
                    <a:pt x="4" y="21"/>
                  </a:lnTo>
                  <a:lnTo>
                    <a:pt x="2" y="18"/>
                  </a:lnTo>
                  <a:lnTo>
                    <a:pt x="0" y="13"/>
                  </a:lnTo>
                  <a:lnTo>
                    <a:pt x="0" y="13"/>
                  </a:lnTo>
                  <a:lnTo>
                    <a:pt x="2" y="9"/>
                  </a:lnTo>
                  <a:lnTo>
                    <a:pt x="4" y="4"/>
                  </a:lnTo>
                  <a:lnTo>
                    <a:pt x="9" y="2"/>
                  </a:lnTo>
                  <a:lnTo>
                    <a:pt x="13" y="0"/>
                  </a:lnTo>
                  <a:lnTo>
                    <a:pt x="13" y="0"/>
                  </a:lnTo>
                  <a:lnTo>
                    <a:pt x="18" y="2"/>
                  </a:lnTo>
                  <a:lnTo>
                    <a:pt x="21" y="4"/>
                  </a:lnTo>
                  <a:lnTo>
                    <a:pt x="24" y="9"/>
                  </a:lnTo>
                  <a:lnTo>
                    <a:pt x="25" y="13"/>
                  </a:lnTo>
                  <a:lnTo>
                    <a:pt x="25" y="13"/>
                  </a:lnTo>
                  <a:close/>
                </a:path>
              </a:pathLst>
            </a:custGeom>
            <a:grpFill/>
            <a:ln>
              <a:noFill/>
            </a:ln>
          </p:spPr>
          <p:txBody>
            <a:bodyPr vert="horz" wrap="square" lIns="78191" tIns="39095" rIns="78191" bIns="39095" numCol="1" anchor="t" anchorCtr="0" compatLnSpc="1">
              <a:prstTxWarp prst="textNoShape">
                <a:avLst/>
              </a:prstTxWarp>
            </a:bodyPr>
            <a:lstStyle/>
            <a:p>
              <a:pPr algn="ctr" fontAlgn="base">
                <a:spcBef>
                  <a:spcPct val="0"/>
                </a:spcBef>
                <a:spcAft>
                  <a:spcPct val="0"/>
                </a:spcAft>
              </a:pPr>
              <a:endParaRPr lang="en-IE" sz="1100">
                <a:solidFill>
                  <a:srgbClr val="646464"/>
                </a:solidFill>
              </a:endParaRPr>
            </a:p>
          </p:txBody>
        </p:sp>
        <p:sp>
          <p:nvSpPr>
            <p:cNvPr id="44" name="Freeform 571"/>
            <p:cNvSpPr>
              <a:spLocks/>
            </p:cNvSpPr>
            <p:nvPr/>
          </p:nvSpPr>
          <p:spPr bwMode="auto">
            <a:xfrm>
              <a:off x="2314261" y="4563464"/>
              <a:ext cx="39688" cy="39688"/>
            </a:xfrm>
            <a:custGeom>
              <a:avLst/>
              <a:gdLst>
                <a:gd name="T0" fmla="*/ 25 w 25"/>
                <a:gd name="T1" fmla="*/ 13 h 25"/>
                <a:gd name="T2" fmla="*/ 25 w 25"/>
                <a:gd name="T3" fmla="*/ 13 h 25"/>
                <a:gd name="T4" fmla="*/ 24 w 25"/>
                <a:gd name="T5" fmla="*/ 17 h 25"/>
                <a:gd name="T6" fmla="*/ 21 w 25"/>
                <a:gd name="T7" fmla="*/ 21 h 25"/>
                <a:gd name="T8" fmla="*/ 18 w 25"/>
                <a:gd name="T9" fmla="*/ 24 h 25"/>
                <a:gd name="T10" fmla="*/ 13 w 25"/>
                <a:gd name="T11" fmla="*/ 25 h 25"/>
                <a:gd name="T12" fmla="*/ 13 w 25"/>
                <a:gd name="T13" fmla="*/ 25 h 25"/>
                <a:gd name="T14" fmla="*/ 9 w 25"/>
                <a:gd name="T15" fmla="*/ 24 h 25"/>
                <a:gd name="T16" fmla="*/ 5 w 25"/>
                <a:gd name="T17" fmla="*/ 21 h 25"/>
                <a:gd name="T18" fmla="*/ 2 w 25"/>
                <a:gd name="T19" fmla="*/ 17 h 25"/>
                <a:gd name="T20" fmla="*/ 0 w 25"/>
                <a:gd name="T21" fmla="*/ 13 h 25"/>
                <a:gd name="T22" fmla="*/ 0 w 25"/>
                <a:gd name="T23" fmla="*/ 13 h 25"/>
                <a:gd name="T24" fmla="*/ 2 w 25"/>
                <a:gd name="T25" fmla="*/ 7 h 25"/>
                <a:gd name="T26" fmla="*/ 5 w 25"/>
                <a:gd name="T27" fmla="*/ 3 h 25"/>
                <a:gd name="T28" fmla="*/ 9 w 25"/>
                <a:gd name="T29" fmla="*/ 0 h 25"/>
                <a:gd name="T30" fmla="*/ 13 w 25"/>
                <a:gd name="T31" fmla="*/ 0 h 25"/>
                <a:gd name="T32" fmla="*/ 13 w 25"/>
                <a:gd name="T33" fmla="*/ 0 h 25"/>
                <a:gd name="T34" fmla="*/ 18 w 25"/>
                <a:gd name="T35" fmla="*/ 0 h 25"/>
                <a:gd name="T36" fmla="*/ 21 w 25"/>
                <a:gd name="T37" fmla="*/ 3 h 25"/>
                <a:gd name="T38" fmla="*/ 24 w 25"/>
                <a:gd name="T39" fmla="*/ 7 h 25"/>
                <a:gd name="T40" fmla="*/ 25 w 25"/>
                <a:gd name="T41" fmla="*/ 13 h 25"/>
                <a:gd name="T42" fmla="*/ 25 w 25"/>
                <a:gd name="T43" fmla="*/ 13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5" h="25">
                  <a:moveTo>
                    <a:pt x="25" y="13"/>
                  </a:moveTo>
                  <a:lnTo>
                    <a:pt x="25" y="13"/>
                  </a:lnTo>
                  <a:lnTo>
                    <a:pt x="24" y="17"/>
                  </a:lnTo>
                  <a:lnTo>
                    <a:pt x="21" y="21"/>
                  </a:lnTo>
                  <a:lnTo>
                    <a:pt x="18" y="24"/>
                  </a:lnTo>
                  <a:lnTo>
                    <a:pt x="13" y="25"/>
                  </a:lnTo>
                  <a:lnTo>
                    <a:pt x="13" y="25"/>
                  </a:lnTo>
                  <a:lnTo>
                    <a:pt x="9" y="24"/>
                  </a:lnTo>
                  <a:lnTo>
                    <a:pt x="5" y="21"/>
                  </a:lnTo>
                  <a:lnTo>
                    <a:pt x="2" y="17"/>
                  </a:lnTo>
                  <a:lnTo>
                    <a:pt x="0" y="13"/>
                  </a:lnTo>
                  <a:lnTo>
                    <a:pt x="0" y="13"/>
                  </a:lnTo>
                  <a:lnTo>
                    <a:pt x="2" y="7"/>
                  </a:lnTo>
                  <a:lnTo>
                    <a:pt x="5" y="3"/>
                  </a:lnTo>
                  <a:lnTo>
                    <a:pt x="9" y="0"/>
                  </a:lnTo>
                  <a:lnTo>
                    <a:pt x="13" y="0"/>
                  </a:lnTo>
                  <a:lnTo>
                    <a:pt x="13" y="0"/>
                  </a:lnTo>
                  <a:lnTo>
                    <a:pt x="18" y="0"/>
                  </a:lnTo>
                  <a:lnTo>
                    <a:pt x="21" y="3"/>
                  </a:lnTo>
                  <a:lnTo>
                    <a:pt x="24" y="7"/>
                  </a:lnTo>
                  <a:lnTo>
                    <a:pt x="25" y="13"/>
                  </a:lnTo>
                  <a:lnTo>
                    <a:pt x="25" y="13"/>
                  </a:lnTo>
                  <a:close/>
                </a:path>
              </a:pathLst>
            </a:custGeom>
            <a:grpFill/>
            <a:ln>
              <a:noFill/>
            </a:ln>
          </p:spPr>
          <p:txBody>
            <a:bodyPr vert="horz" wrap="square" lIns="78191" tIns="39095" rIns="78191" bIns="39095" numCol="1" anchor="t" anchorCtr="0" compatLnSpc="1">
              <a:prstTxWarp prst="textNoShape">
                <a:avLst/>
              </a:prstTxWarp>
            </a:bodyPr>
            <a:lstStyle/>
            <a:p>
              <a:pPr algn="ctr" fontAlgn="base">
                <a:spcBef>
                  <a:spcPct val="0"/>
                </a:spcBef>
                <a:spcAft>
                  <a:spcPct val="0"/>
                </a:spcAft>
              </a:pPr>
              <a:endParaRPr lang="en-IE" sz="1100">
                <a:solidFill>
                  <a:srgbClr val="646464"/>
                </a:solidFill>
              </a:endParaRPr>
            </a:p>
          </p:txBody>
        </p:sp>
        <p:sp>
          <p:nvSpPr>
            <p:cNvPr id="45" name="Freeform 572"/>
            <p:cNvSpPr>
              <a:spLocks/>
            </p:cNvSpPr>
            <p:nvPr/>
          </p:nvSpPr>
          <p:spPr bwMode="auto">
            <a:xfrm>
              <a:off x="2287274" y="4609502"/>
              <a:ext cx="38100" cy="39688"/>
            </a:xfrm>
            <a:custGeom>
              <a:avLst/>
              <a:gdLst>
                <a:gd name="T0" fmla="*/ 12 w 24"/>
                <a:gd name="T1" fmla="*/ 0 h 25"/>
                <a:gd name="T2" fmla="*/ 12 w 24"/>
                <a:gd name="T3" fmla="*/ 0 h 25"/>
                <a:gd name="T4" fmla="*/ 16 w 24"/>
                <a:gd name="T5" fmla="*/ 0 h 25"/>
                <a:gd name="T6" fmla="*/ 20 w 24"/>
                <a:gd name="T7" fmla="*/ 3 h 25"/>
                <a:gd name="T8" fmla="*/ 23 w 24"/>
                <a:gd name="T9" fmla="*/ 7 h 25"/>
                <a:gd name="T10" fmla="*/ 24 w 24"/>
                <a:gd name="T11" fmla="*/ 13 h 25"/>
                <a:gd name="T12" fmla="*/ 24 w 24"/>
                <a:gd name="T13" fmla="*/ 13 h 25"/>
                <a:gd name="T14" fmla="*/ 23 w 24"/>
                <a:gd name="T15" fmla="*/ 17 h 25"/>
                <a:gd name="T16" fmla="*/ 20 w 24"/>
                <a:gd name="T17" fmla="*/ 21 h 25"/>
                <a:gd name="T18" fmla="*/ 16 w 24"/>
                <a:gd name="T19" fmla="*/ 24 h 25"/>
                <a:gd name="T20" fmla="*/ 12 w 24"/>
                <a:gd name="T21" fmla="*/ 25 h 25"/>
                <a:gd name="T22" fmla="*/ 12 w 24"/>
                <a:gd name="T23" fmla="*/ 25 h 25"/>
                <a:gd name="T24" fmla="*/ 6 w 24"/>
                <a:gd name="T25" fmla="*/ 24 h 25"/>
                <a:gd name="T26" fmla="*/ 4 w 24"/>
                <a:gd name="T27" fmla="*/ 21 h 25"/>
                <a:gd name="T28" fmla="*/ 1 w 24"/>
                <a:gd name="T29" fmla="*/ 17 h 25"/>
                <a:gd name="T30" fmla="*/ 0 w 24"/>
                <a:gd name="T31" fmla="*/ 13 h 25"/>
                <a:gd name="T32" fmla="*/ 0 w 24"/>
                <a:gd name="T33" fmla="*/ 13 h 25"/>
                <a:gd name="T34" fmla="*/ 1 w 24"/>
                <a:gd name="T35" fmla="*/ 7 h 25"/>
                <a:gd name="T36" fmla="*/ 4 w 24"/>
                <a:gd name="T37" fmla="*/ 3 h 25"/>
                <a:gd name="T38" fmla="*/ 6 w 24"/>
                <a:gd name="T39" fmla="*/ 0 h 25"/>
                <a:gd name="T40" fmla="*/ 12 w 24"/>
                <a:gd name="T41" fmla="*/ 0 h 25"/>
                <a:gd name="T42" fmla="*/ 12 w 24"/>
                <a:gd name="T43"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 h="25">
                  <a:moveTo>
                    <a:pt x="12" y="0"/>
                  </a:moveTo>
                  <a:lnTo>
                    <a:pt x="12" y="0"/>
                  </a:lnTo>
                  <a:lnTo>
                    <a:pt x="16" y="0"/>
                  </a:lnTo>
                  <a:lnTo>
                    <a:pt x="20" y="3"/>
                  </a:lnTo>
                  <a:lnTo>
                    <a:pt x="23" y="7"/>
                  </a:lnTo>
                  <a:lnTo>
                    <a:pt x="24" y="13"/>
                  </a:lnTo>
                  <a:lnTo>
                    <a:pt x="24" y="13"/>
                  </a:lnTo>
                  <a:lnTo>
                    <a:pt x="23" y="17"/>
                  </a:lnTo>
                  <a:lnTo>
                    <a:pt x="20" y="21"/>
                  </a:lnTo>
                  <a:lnTo>
                    <a:pt x="16" y="24"/>
                  </a:lnTo>
                  <a:lnTo>
                    <a:pt x="12" y="25"/>
                  </a:lnTo>
                  <a:lnTo>
                    <a:pt x="12" y="25"/>
                  </a:lnTo>
                  <a:lnTo>
                    <a:pt x="6" y="24"/>
                  </a:lnTo>
                  <a:lnTo>
                    <a:pt x="4" y="21"/>
                  </a:lnTo>
                  <a:lnTo>
                    <a:pt x="1" y="17"/>
                  </a:lnTo>
                  <a:lnTo>
                    <a:pt x="0" y="13"/>
                  </a:lnTo>
                  <a:lnTo>
                    <a:pt x="0" y="13"/>
                  </a:lnTo>
                  <a:lnTo>
                    <a:pt x="1" y="7"/>
                  </a:lnTo>
                  <a:lnTo>
                    <a:pt x="4" y="3"/>
                  </a:lnTo>
                  <a:lnTo>
                    <a:pt x="6" y="0"/>
                  </a:lnTo>
                  <a:lnTo>
                    <a:pt x="12" y="0"/>
                  </a:lnTo>
                  <a:lnTo>
                    <a:pt x="12" y="0"/>
                  </a:lnTo>
                  <a:close/>
                </a:path>
              </a:pathLst>
            </a:custGeom>
            <a:grpFill/>
            <a:ln>
              <a:noFill/>
            </a:ln>
          </p:spPr>
          <p:txBody>
            <a:bodyPr vert="horz" wrap="square" lIns="78191" tIns="39095" rIns="78191" bIns="39095" numCol="1" anchor="t" anchorCtr="0" compatLnSpc="1">
              <a:prstTxWarp prst="textNoShape">
                <a:avLst/>
              </a:prstTxWarp>
            </a:bodyPr>
            <a:lstStyle/>
            <a:p>
              <a:pPr algn="ctr" fontAlgn="base">
                <a:spcBef>
                  <a:spcPct val="0"/>
                </a:spcBef>
                <a:spcAft>
                  <a:spcPct val="0"/>
                </a:spcAft>
              </a:pPr>
              <a:endParaRPr lang="en-IE" sz="1100">
                <a:solidFill>
                  <a:srgbClr val="646464"/>
                </a:solidFill>
              </a:endParaRPr>
            </a:p>
          </p:txBody>
        </p:sp>
        <p:sp>
          <p:nvSpPr>
            <p:cNvPr id="46" name="Freeform 573"/>
            <p:cNvSpPr>
              <a:spLocks/>
            </p:cNvSpPr>
            <p:nvPr/>
          </p:nvSpPr>
          <p:spPr bwMode="auto">
            <a:xfrm>
              <a:off x="2258699" y="4657127"/>
              <a:ext cx="36513" cy="39688"/>
            </a:xfrm>
            <a:custGeom>
              <a:avLst/>
              <a:gdLst>
                <a:gd name="T0" fmla="*/ 23 w 23"/>
                <a:gd name="T1" fmla="*/ 13 h 25"/>
                <a:gd name="T2" fmla="*/ 23 w 23"/>
                <a:gd name="T3" fmla="*/ 13 h 25"/>
                <a:gd name="T4" fmla="*/ 23 w 23"/>
                <a:gd name="T5" fmla="*/ 18 h 25"/>
                <a:gd name="T6" fmla="*/ 20 w 23"/>
                <a:gd name="T7" fmla="*/ 22 h 25"/>
                <a:gd name="T8" fmla="*/ 16 w 23"/>
                <a:gd name="T9" fmla="*/ 25 h 25"/>
                <a:gd name="T10" fmla="*/ 12 w 23"/>
                <a:gd name="T11" fmla="*/ 25 h 25"/>
                <a:gd name="T12" fmla="*/ 12 w 23"/>
                <a:gd name="T13" fmla="*/ 25 h 25"/>
                <a:gd name="T14" fmla="*/ 7 w 23"/>
                <a:gd name="T15" fmla="*/ 25 h 25"/>
                <a:gd name="T16" fmla="*/ 2 w 23"/>
                <a:gd name="T17" fmla="*/ 22 h 25"/>
                <a:gd name="T18" fmla="*/ 0 w 23"/>
                <a:gd name="T19" fmla="*/ 18 h 25"/>
                <a:gd name="T20" fmla="*/ 0 w 23"/>
                <a:gd name="T21" fmla="*/ 13 h 25"/>
                <a:gd name="T22" fmla="*/ 0 w 23"/>
                <a:gd name="T23" fmla="*/ 13 h 25"/>
                <a:gd name="T24" fmla="*/ 0 w 23"/>
                <a:gd name="T25" fmla="*/ 9 h 25"/>
                <a:gd name="T26" fmla="*/ 2 w 23"/>
                <a:gd name="T27" fmla="*/ 5 h 25"/>
                <a:gd name="T28" fmla="*/ 7 w 23"/>
                <a:gd name="T29" fmla="*/ 2 h 25"/>
                <a:gd name="T30" fmla="*/ 12 w 23"/>
                <a:gd name="T31" fmla="*/ 0 h 25"/>
                <a:gd name="T32" fmla="*/ 12 w 23"/>
                <a:gd name="T33" fmla="*/ 0 h 25"/>
                <a:gd name="T34" fmla="*/ 16 w 23"/>
                <a:gd name="T35" fmla="*/ 2 h 25"/>
                <a:gd name="T36" fmla="*/ 20 w 23"/>
                <a:gd name="T37" fmla="*/ 5 h 25"/>
                <a:gd name="T38" fmla="*/ 23 w 23"/>
                <a:gd name="T39" fmla="*/ 9 h 25"/>
                <a:gd name="T40" fmla="*/ 23 w 23"/>
                <a:gd name="T41" fmla="*/ 13 h 25"/>
                <a:gd name="T42" fmla="*/ 23 w 23"/>
                <a:gd name="T43" fmla="*/ 13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3" h="25">
                  <a:moveTo>
                    <a:pt x="23" y="13"/>
                  </a:moveTo>
                  <a:lnTo>
                    <a:pt x="23" y="13"/>
                  </a:lnTo>
                  <a:lnTo>
                    <a:pt x="23" y="18"/>
                  </a:lnTo>
                  <a:lnTo>
                    <a:pt x="20" y="22"/>
                  </a:lnTo>
                  <a:lnTo>
                    <a:pt x="16" y="25"/>
                  </a:lnTo>
                  <a:lnTo>
                    <a:pt x="12" y="25"/>
                  </a:lnTo>
                  <a:lnTo>
                    <a:pt x="12" y="25"/>
                  </a:lnTo>
                  <a:lnTo>
                    <a:pt x="7" y="25"/>
                  </a:lnTo>
                  <a:lnTo>
                    <a:pt x="2" y="22"/>
                  </a:lnTo>
                  <a:lnTo>
                    <a:pt x="0" y="18"/>
                  </a:lnTo>
                  <a:lnTo>
                    <a:pt x="0" y="13"/>
                  </a:lnTo>
                  <a:lnTo>
                    <a:pt x="0" y="13"/>
                  </a:lnTo>
                  <a:lnTo>
                    <a:pt x="0" y="9"/>
                  </a:lnTo>
                  <a:lnTo>
                    <a:pt x="2" y="5"/>
                  </a:lnTo>
                  <a:lnTo>
                    <a:pt x="7" y="2"/>
                  </a:lnTo>
                  <a:lnTo>
                    <a:pt x="12" y="0"/>
                  </a:lnTo>
                  <a:lnTo>
                    <a:pt x="12" y="0"/>
                  </a:lnTo>
                  <a:lnTo>
                    <a:pt x="16" y="2"/>
                  </a:lnTo>
                  <a:lnTo>
                    <a:pt x="20" y="5"/>
                  </a:lnTo>
                  <a:lnTo>
                    <a:pt x="23" y="9"/>
                  </a:lnTo>
                  <a:lnTo>
                    <a:pt x="23" y="13"/>
                  </a:lnTo>
                  <a:lnTo>
                    <a:pt x="23" y="13"/>
                  </a:lnTo>
                  <a:close/>
                </a:path>
              </a:pathLst>
            </a:custGeom>
            <a:grpFill/>
            <a:ln>
              <a:noFill/>
            </a:ln>
          </p:spPr>
          <p:txBody>
            <a:bodyPr vert="horz" wrap="square" lIns="78191" tIns="39095" rIns="78191" bIns="39095" numCol="1" anchor="t" anchorCtr="0" compatLnSpc="1">
              <a:prstTxWarp prst="textNoShape">
                <a:avLst/>
              </a:prstTxWarp>
            </a:bodyPr>
            <a:lstStyle/>
            <a:p>
              <a:pPr algn="ctr" fontAlgn="base">
                <a:spcBef>
                  <a:spcPct val="0"/>
                </a:spcBef>
                <a:spcAft>
                  <a:spcPct val="0"/>
                </a:spcAft>
              </a:pPr>
              <a:endParaRPr lang="en-IE" sz="1100">
                <a:solidFill>
                  <a:srgbClr val="646464"/>
                </a:solidFill>
              </a:endParaRPr>
            </a:p>
          </p:txBody>
        </p:sp>
        <p:sp>
          <p:nvSpPr>
            <p:cNvPr id="47" name="Freeform 574"/>
            <p:cNvSpPr>
              <a:spLocks/>
            </p:cNvSpPr>
            <p:nvPr/>
          </p:nvSpPr>
          <p:spPr bwMode="auto">
            <a:xfrm>
              <a:off x="2209486" y="4657127"/>
              <a:ext cx="39688" cy="39688"/>
            </a:xfrm>
            <a:custGeom>
              <a:avLst/>
              <a:gdLst>
                <a:gd name="T0" fmla="*/ 13 w 25"/>
                <a:gd name="T1" fmla="*/ 0 h 25"/>
                <a:gd name="T2" fmla="*/ 13 w 25"/>
                <a:gd name="T3" fmla="*/ 0 h 25"/>
                <a:gd name="T4" fmla="*/ 17 w 25"/>
                <a:gd name="T5" fmla="*/ 2 h 25"/>
                <a:gd name="T6" fmla="*/ 21 w 25"/>
                <a:gd name="T7" fmla="*/ 5 h 25"/>
                <a:gd name="T8" fmla="*/ 24 w 25"/>
                <a:gd name="T9" fmla="*/ 9 h 25"/>
                <a:gd name="T10" fmla="*/ 25 w 25"/>
                <a:gd name="T11" fmla="*/ 13 h 25"/>
                <a:gd name="T12" fmla="*/ 25 w 25"/>
                <a:gd name="T13" fmla="*/ 13 h 25"/>
                <a:gd name="T14" fmla="*/ 24 w 25"/>
                <a:gd name="T15" fmla="*/ 18 h 25"/>
                <a:gd name="T16" fmla="*/ 21 w 25"/>
                <a:gd name="T17" fmla="*/ 22 h 25"/>
                <a:gd name="T18" fmla="*/ 17 w 25"/>
                <a:gd name="T19" fmla="*/ 25 h 25"/>
                <a:gd name="T20" fmla="*/ 13 w 25"/>
                <a:gd name="T21" fmla="*/ 25 h 25"/>
                <a:gd name="T22" fmla="*/ 13 w 25"/>
                <a:gd name="T23" fmla="*/ 25 h 25"/>
                <a:gd name="T24" fmla="*/ 7 w 25"/>
                <a:gd name="T25" fmla="*/ 25 h 25"/>
                <a:gd name="T26" fmla="*/ 3 w 25"/>
                <a:gd name="T27" fmla="*/ 22 h 25"/>
                <a:gd name="T28" fmla="*/ 2 w 25"/>
                <a:gd name="T29" fmla="*/ 18 h 25"/>
                <a:gd name="T30" fmla="*/ 0 w 25"/>
                <a:gd name="T31" fmla="*/ 13 h 25"/>
                <a:gd name="T32" fmla="*/ 0 w 25"/>
                <a:gd name="T33" fmla="*/ 13 h 25"/>
                <a:gd name="T34" fmla="*/ 2 w 25"/>
                <a:gd name="T35" fmla="*/ 9 h 25"/>
                <a:gd name="T36" fmla="*/ 3 w 25"/>
                <a:gd name="T37" fmla="*/ 5 h 25"/>
                <a:gd name="T38" fmla="*/ 7 w 25"/>
                <a:gd name="T39" fmla="*/ 2 h 25"/>
                <a:gd name="T40" fmla="*/ 13 w 25"/>
                <a:gd name="T41" fmla="*/ 0 h 25"/>
                <a:gd name="T42" fmla="*/ 13 w 25"/>
                <a:gd name="T43"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5" h="25">
                  <a:moveTo>
                    <a:pt x="13" y="0"/>
                  </a:moveTo>
                  <a:lnTo>
                    <a:pt x="13" y="0"/>
                  </a:lnTo>
                  <a:lnTo>
                    <a:pt x="17" y="2"/>
                  </a:lnTo>
                  <a:lnTo>
                    <a:pt x="21" y="5"/>
                  </a:lnTo>
                  <a:lnTo>
                    <a:pt x="24" y="9"/>
                  </a:lnTo>
                  <a:lnTo>
                    <a:pt x="25" y="13"/>
                  </a:lnTo>
                  <a:lnTo>
                    <a:pt x="25" y="13"/>
                  </a:lnTo>
                  <a:lnTo>
                    <a:pt x="24" y="18"/>
                  </a:lnTo>
                  <a:lnTo>
                    <a:pt x="21" y="22"/>
                  </a:lnTo>
                  <a:lnTo>
                    <a:pt x="17" y="25"/>
                  </a:lnTo>
                  <a:lnTo>
                    <a:pt x="13" y="25"/>
                  </a:lnTo>
                  <a:lnTo>
                    <a:pt x="13" y="25"/>
                  </a:lnTo>
                  <a:lnTo>
                    <a:pt x="7" y="25"/>
                  </a:lnTo>
                  <a:lnTo>
                    <a:pt x="3" y="22"/>
                  </a:lnTo>
                  <a:lnTo>
                    <a:pt x="2" y="18"/>
                  </a:lnTo>
                  <a:lnTo>
                    <a:pt x="0" y="13"/>
                  </a:lnTo>
                  <a:lnTo>
                    <a:pt x="0" y="13"/>
                  </a:lnTo>
                  <a:lnTo>
                    <a:pt x="2" y="9"/>
                  </a:lnTo>
                  <a:lnTo>
                    <a:pt x="3" y="5"/>
                  </a:lnTo>
                  <a:lnTo>
                    <a:pt x="7" y="2"/>
                  </a:lnTo>
                  <a:lnTo>
                    <a:pt x="13" y="0"/>
                  </a:lnTo>
                  <a:lnTo>
                    <a:pt x="13" y="0"/>
                  </a:lnTo>
                  <a:close/>
                </a:path>
              </a:pathLst>
            </a:custGeom>
            <a:grpFill/>
            <a:ln>
              <a:noFill/>
            </a:ln>
          </p:spPr>
          <p:txBody>
            <a:bodyPr vert="horz" wrap="square" lIns="78191" tIns="39095" rIns="78191" bIns="39095" numCol="1" anchor="t" anchorCtr="0" compatLnSpc="1">
              <a:prstTxWarp prst="textNoShape">
                <a:avLst/>
              </a:prstTxWarp>
            </a:bodyPr>
            <a:lstStyle/>
            <a:p>
              <a:pPr algn="ctr" fontAlgn="base">
                <a:spcBef>
                  <a:spcPct val="0"/>
                </a:spcBef>
                <a:spcAft>
                  <a:spcPct val="0"/>
                </a:spcAft>
              </a:pPr>
              <a:endParaRPr lang="en-IE" sz="1100">
                <a:solidFill>
                  <a:srgbClr val="646464"/>
                </a:solidFill>
              </a:endParaRPr>
            </a:p>
          </p:txBody>
        </p:sp>
        <p:sp>
          <p:nvSpPr>
            <p:cNvPr id="48" name="Freeform 575"/>
            <p:cNvSpPr>
              <a:spLocks/>
            </p:cNvSpPr>
            <p:nvPr/>
          </p:nvSpPr>
          <p:spPr bwMode="auto">
            <a:xfrm>
              <a:off x="2161861" y="4657127"/>
              <a:ext cx="39688" cy="39688"/>
            </a:xfrm>
            <a:custGeom>
              <a:avLst/>
              <a:gdLst>
                <a:gd name="T0" fmla="*/ 13 w 25"/>
                <a:gd name="T1" fmla="*/ 0 h 25"/>
                <a:gd name="T2" fmla="*/ 13 w 25"/>
                <a:gd name="T3" fmla="*/ 0 h 25"/>
                <a:gd name="T4" fmla="*/ 17 w 25"/>
                <a:gd name="T5" fmla="*/ 2 h 25"/>
                <a:gd name="T6" fmla="*/ 21 w 25"/>
                <a:gd name="T7" fmla="*/ 5 h 25"/>
                <a:gd name="T8" fmla="*/ 24 w 25"/>
                <a:gd name="T9" fmla="*/ 9 h 25"/>
                <a:gd name="T10" fmla="*/ 25 w 25"/>
                <a:gd name="T11" fmla="*/ 13 h 25"/>
                <a:gd name="T12" fmla="*/ 25 w 25"/>
                <a:gd name="T13" fmla="*/ 13 h 25"/>
                <a:gd name="T14" fmla="*/ 24 w 25"/>
                <a:gd name="T15" fmla="*/ 18 h 25"/>
                <a:gd name="T16" fmla="*/ 21 w 25"/>
                <a:gd name="T17" fmla="*/ 22 h 25"/>
                <a:gd name="T18" fmla="*/ 17 w 25"/>
                <a:gd name="T19" fmla="*/ 25 h 25"/>
                <a:gd name="T20" fmla="*/ 13 w 25"/>
                <a:gd name="T21" fmla="*/ 25 h 25"/>
                <a:gd name="T22" fmla="*/ 13 w 25"/>
                <a:gd name="T23" fmla="*/ 25 h 25"/>
                <a:gd name="T24" fmla="*/ 7 w 25"/>
                <a:gd name="T25" fmla="*/ 25 h 25"/>
                <a:gd name="T26" fmla="*/ 3 w 25"/>
                <a:gd name="T27" fmla="*/ 22 h 25"/>
                <a:gd name="T28" fmla="*/ 0 w 25"/>
                <a:gd name="T29" fmla="*/ 18 h 25"/>
                <a:gd name="T30" fmla="*/ 0 w 25"/>
                <a:gd name="T31" fmla="*/ 13 h 25"/>
                <a:gd name="T32" fmla="*/ 0 w 25"/>
                <a:gd name="T33" fmla="*/ 13 h 25"/>
                <a:gd name="T34" fmla="*/ 0 w 25"/>
                <a:gd name="T35" fmla="*/ 9 h 25"/>
                <a:gd name="T36" fmla="*/ 3 w 25"/>
                <a:gd name="T37" fmla="*/ 5 h 25"/>
                <a:gd name="T38" fmla="*/ 7 w 25"/>
                <a:gd name="T39" fmla="*/ 2 h 25"/>
                <a:gd name="T40" fmla="*/ 13 w 25"/>
                <a:gd name="T41" fmla="*/ 0 h 25"/>
                <a:gd name="T42" fmla="*/ 13 w 25"/>
                <a:gd name="T43"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5" h="25">
                  <a:moveTo>
                    <a:pt x="13" y="0"/>
                  </a:moveTo>
                  <a:lnTo>
                    <a:pt x="13" y="0"/>
                  </a:lnTo>
                  <a:lnTo>
                    <a:pt x="17" y="2"/>
                  </a:lnTo>
                  <a:lnTo>
                    <a:pt x="21" y="5"/>
                  </a:lnTo>
                  <a:lnTo>
                    <a:pt x="24" y="9"/>
                  </a:lnTo>
                  <a:lnTo>
                    <a:pt x="25" y="13"/>
                  </a:lnTo>
                  <a:lnTo>
                    <a:pt x="25" y="13"/>
                  </a:lnTo>
                  <a:lnTo>
                    <a:pt x="24" y="18"/>
                  </a:lnTo>
                  <a:lnTo>
                    <a:pt x="21" y="22"/>
                  </a:lnTo>
                  <a:lnTo>
                    <a:pt x="17" y="25"/>
                  </a:lnTo>
                  <a:lnTo>
                    <a:pt x="13" y="25"/>
                  </a:lnTo>
                  <a:lnTo>
                    <a:pt x="13" y="25"/>
                  </a:lnTo>
                  <a:lnTo>
                    <a:pt x="7" y="25"/>
                  </a:lnTo>
                  <a:lnTo>
                    <a:pt x="3" y="22"/>
                  </a:lnTo>
                  <a:lnTo>
                    <a:pt x="0" y="18"/>
                  </a:lnTo>
                  <a:lnTo>
                    <a:pt x="0" y="13"/>
                  </a:lnTo>
                  <a:lnTo>
                    <a:pt x="0" y="13"/>
                  </a:lnTo>
                  <a:lnTo>
                    <a:pt x="0" y="9"/>
                  </a:lnTo>
                  <a:lnTo>
                    <a:pt x="3" y="5"/>
                  </a:lnTo>
                  <a:lnTo>
                    <a:pt x="7" y="2"/>
                  </a:lnTo>
                  <a:lnTo>
                    <a:pt x="13" y="0"/>
                  </a:lnTo>
                  <a:lnTo>
                    <a:pt x="13" y="0"/>
                  </a:lnTo>
                  <a:close/>
                </a:path>
              </a:pathLst>
            </a:custGeom>
            <a:grpFill/>
            <a:ln>
              <a:noFill/>
            </a:ln>
          </p:spPr>
          <p:txBody>
            <a:bodyPr vert="horz" wrap="square" lIns="78191" tIns="39095" rIns="78191" bIns="39095" numCol="1" anchor="t" anchorCtr="0" compatLnSpc="1">
              <a:prstTxWarp prst="textNoShape">
                <a:avLst/>
              </a:prstTxWarp>
            </a:bodyPr>
            <a:lstStyle/>
            <a:p>
              <a:pPr algn="ctr" fontAlgn="base">
                <a:spcBef>
                  <a:spcPct val="0"/>
                </a:spcBef>
                <a:spcAft>
                  <a:spcPct val="0"/>
                </a:spcAft>
              </a:pPr>
              <a:endParaRPr lang="en-IE" sz="1100">
                <a:solidFill>
                  <a:srgbClr val="646464"/>
                </a:solidFill>
              </a:endParaRPr>
            </a:p>
          </p:txBody>
        </p:sp>
        <p:sp>
          <p:nvSpPr>
            <p:cNvPr id="49" name="Freeform 576"/>
            <p:cNvSpPr>
              <a:spLocks/>
            </p:cNvSpPr>
            <p:nvPr/>
          </p:nvSpPr>
          <p:spPr bwMode="auto">
            <a:xfrm>
              <a:off x="2114236" y="4657127"/>
              <a:ext cx="39688" cy="39688"/>
            </a:xfrm>
            <a:custGeom>
              <a:avLst/>
              <a:gdLst>
                <a:gd name="T0" fmla="*/ 12 w 25"/>
                <a:gd name="T1" fmla="*/ 0 h 25"/>
                <a:gd name="T2" fmla="*/ 12 w 25"/>
                <a:gd name="T3" fmla="*/ 0 h 25"/>
                <a:gd name="T4" fmla="*/ 18 w 25"/>
                <a:gd name="T5" fmla="*/ 2 h 25"/>
                <a:gd name="T6" fmla="*/ 22 w 25"/>
                <a:gd name="T7" fmla="*/ 5 h 25"/>
                <a:gd name="T8" fmla="*/ 25 w 25"/>
                <a:gd name="T9" fmla="*/ 9 h 25"/>
                <a:gd name="T10" fmla="*/ 25 w 25"/>
                <a:gd name="T11" fmla="*/ 13 h 25"/>
                <a:gd name="T12" fmla="*/ 25 w 25"/>
                <a:gd name="T13" fmla="*/ 13 h 25"/>
                <a:gd name="T14" fmla="*/ 25 w 25"/>
                <a:gd name="T15" fmla="*/ 18 h 25"/>
                <a:gd name="T16" fmla="*/ 22 w 25"/>
                <a:gd name="T17" fmla="*/ 22 h 25"/>
                <a:gd name="T18" fmla="*/ 18 w 25"/>
                <a:gd name="T19" fmla="*/ 25 h 25"/>
                <a:gd name="T20" fmla="*/ 12 w 25"/>
                <a:gd name="T21" fmla="*/ 25 h 25"/>
                <a:gd name="T22" fmla="*/ 12 w 25"/>
                <a:gd name="T23" fmla="*/ 25 h 25"/>
                <a:gd name="T24" fmla="*/ 8 w 25"/>
                <a:gd name="T25" fmla="*/ 25 h 25"/>
                <a:gd name="T26" fmla="*/ 4 w 25"/>
                <a:gd name="T27" fmla="*/ 22 h 25"/>
                <a:gd name="T28" fmla="*/ 1 w 25"/>
                <a:gd name="T29" fmla="*/ 18 h 25"/>
                <a:gd name="T30" fmla="*/ 0 w 25"/>
                <a:gd name="T31" fmla="*/ 13 h 25"/>
                <a:gd name="T32" fmla="*/ 0 w 25"/>
                <a:gd name="T33" fmla="*/ 13 h 25"/>
                <a:gd name="T34" fmla="*/ 1 w 25"/>
                <a:gd name="T35" fmla="*/ 9 h 25"/>
                <a:gd name="T36" fmla="*/ 4 w 25"/>
                <a:gd name="T37" fmla="*/ 5 h 25"/>
                <a:gd name="T38" fmla="*/ 8 w 25"/>
                <a:gd name="T39" fmla="*/ 2 h 25"/>
                <a:gd name="T40" fmla="*/ 12 w 25"/>
                <a:gd name="T41" fmla="*/ 0 h 25"/>
                <a:gd name="T42" fmla="*/ 12 w 25"/>
                <a:gd name="T43"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5" h="25">
                  <a:moveTo>
                    <a:pt x="12" y="0"/>
                  </a:moveTo>
                  <a:lnTo>
                    <a:pt x="12" y="0"/>
                  </a:lnTo>
                  <a:lnTo>
                    <a:pt x="18" y="2"/>
                  </a:lnTo>
                  <a:lnTo>
                    <a:pt x="22" y="5"/>
                  </a:lnTo>
                  <a:lnTo>
                    <a:pt x="25" y="9"/>
                  </a:lnTo>
                  <a:lnTo>
                    <a:pt x="25" y="13"/>
                  </a:lnTo>
                  <a:lnTo>
                    <a:pt x="25" y="13"/>
                  </a:lnTo>
                  <a:lnTo>
                    <a:pt x="25" y="18"/>
                  </a:lnTo>
                  <a:lnTo>
                    <a:pt x="22" y="22"/>
                  </a:lnTo>
                  <a:lnTo>
                    <a:pt x="18" y="25"/>
                  </a:lnTo>
                  <a:lnTo>
                    <a:pt x="12" y="25"/>
                  </a:lnTo>
                  <a:lnTo>
                    <a:pt x="12" y="25"/>
                  </a:lnTo>
                  <a:lnTo>
                    <a:pt x="8" y="25"/>
                  </a:lnTo>
                  <a:lnTo>
                    <a:pt x="4" y="22"/>
                  </a:lnTo>
                  <a:lnTo>
                    <a:pt x="1" y="18"/>
                  </a:lnTo>
                  <a:lnTo>
                    <a:pt x="0" y="13"/>
                  </a:lnTo>
                  <a:lnTo>
                    <a:pt x="0" y="13"/>
                  </a:lnTo>
                  <a:lnTo>
                    <a:pt x="1" y="9"/>
                  </a:lnTo>
                  <a:lnTo>
                    <a:pt x="4" y="5"/>
                  </a:lnTo>
                  <a:lnTo>
                    <a:pt x="8" y="2"/>
                  </a:lnTo>
                  <a:lnTo>
                    <a:pt x="12" y="0"/>
                  </a:lnTo>
                  <a:lnTo>
                    <a:pt x="12" y="0"/>
                  </a:lnTo>
                  <a:close/>
                </a:path>
              </a:pathLst>
            </a:custGeom>
            <a:grpFill/>
            <a:ln>
              <a:noFill/>
            </a:ln>
          </p:spPr>
          <p:txBody>
            <a:bodyPr vert="horz" wrap="square" lIns="78191" tIns="39095" rIns="78191" bIns="39095" numCol="1" anchor="t" anchorCtr="0" compatLnSpc="1">
              <a:prstTxWarp prst="textNoShape">
                <a:avLst/>
              </a:prstTxWarp>
            </a:bodyPr>
            <a:lstStyle/>
            <a:p>
              <a:pPr algn="ctr" fontAlgn="base">
                <a:spcBef>
                  <a:spcPct val="0"/>
                </a:spcBef>
                <a:spcAft>
                  <a:spcPct val="0"/>
                </a:spcAft>
              </a:pPr>
              <a:endParaRPr lang="en-IE" sz="1100">
                <a:solidFill>
                  <a:srgbClr val="646464"/>
                </a:solidFill>
              </a:endParaRPr>
            </a:p>
          </p:txBody>
        </p:sp>
      </p:grpSp>
      <p:grpSp>
        <p:nvGrpSpPr>
          <p:cNvPr id="50" name="Group 49"/>
          <p:cNvGrpSpPr/>
          <p:nvPr/>
        </p:nvGrpSpPr>
        <p:grpSpPr>
          <a:xfrm>
            <a:off x="7495775" y="3017051"/>
            <a:ext cx="168240" cy="268333"/>
            <a:chOff x="10306050" y="4459288"/>
            <a:chExt cx="250825" cy="400050"/>
          </a:xfrm>
          <a:solidFill>
            <a:srgbClr val="201F5C"/>
          </a:solidFill>
        </p:grpSpPr>
        <p:sp>
          <p:nvSpPr>
            <p:cNvPr id="51" name="Freeform 147"/>
            <p:cNvSpPr>
              <a:spLocks/>
            </p:cNvSpPr>
            <p:nvPr/>
          </p:nvSpPr>
          <p:spPr bwMode="auto">
            <a:xfrm>
              <a:off x="10306050" y="4684713"/>
              <a:ext cx="98425" cy="174625"/>
            </a:xfrm>
            <a:custGeom>
              <a:avLst/>
              <a:gdLst>
                <a:gd name="T0" fmla="*/ 0 w 62"/>
                <a:gd name="T1" fmla="*/ 110 h 110"/>
                <a:gd name="T2" fmla="*/ 0 w 62"/>
                <a:gd name="T3" fmla="*/ 110 h 110"/>
                <a:gd name="T4" fmla="*/ 2 w 62"/>
                <a:gd name="T5" fmla="*/ 92 h 110"/>
                <a:gd name="T6" fmla="*/ 6 w 62"/>
                <a:gd name="T7" fmla="*/ 74 h 110"/>
                <a:gd name="T8" fmla="*/ 10 w 62"/>
                <a:gd name="T9" fmla="*/ 58 h 110"/>
                <a:gd name="T10" fmla="*/ 18 w 62"/>
                <a:gd name="T11" fmla="*/ 44 h 110"/>
                <a:gd name="T12" fmla="*/ 28 w 62"/>
                <a:gd name="T13" fmla="*/ 32 h 110"/>
                <a:gd name="T14" fmla="*/ 38 w 62"/>
                <a:gd name="T15" fmla="*/ 20 h 110"/>
                <a:gd name="T16" fmla="*/ 62 w 62"/>
                <a:gd name="T17" fmla="*/ 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2" h="110">
                  <a:moveTo>
                    <a:pt x="0" y="110"/>
                  </a:moveTo>
                  <a:lnTo>
                    <a:pt x="0" y="110"/>
                  </a:lnTo>
                  <a:lnTo>
                    <a:pt x="2" y="92"/>
                  </a:lnTo>
                  <a:lnTo>
                    <a:pt x="6" y="74"/>
                  </a:lnTo>
                  <a:lnTo>
                    <a:pt x="10" y="58"/>
                  </a:lnTo>
                  <a:lnTo>
                    <a:pt x="18" y="44"/>
                  </a:lnTo>
                  <a:lnTo>
                    <a:pt x="28" y="32"/>
                  </a:lnTo>
                  <a:lnTo>
                    <a:pt x="38" y="20"/>
                  </a:lnTo>
                  <a:lnTo>
                    <a:pt x="62" y="0"/>
                  </a:lnTo>
                </a:path>
              </a:pathLst>
            </a:custGeom>
            <a:grpFill/>
            <a:ln w="19050">
              <a:solidFill>
                <a:srgbClr val="201F5C"/>
              </a:solidFill>
              <a:prstDash val="solid"/>
              <a:round/>
              <a:headEnd/>
              <a:tailEnd/>
            </a:ln>
            <a:extLst/>
          </p:spPr>
          <p:txBody>
            <a:bodyPr vert="horz" wrap="square" lIns="78191" tIns="39095" rIns="78191" bIns="39095" numCol="1" anchor="t" anchorCtr="0" compatLnSpc="1">
              <a:prstTxWarp prst="textNoShape">
                <a:avLst/>
              </a:prstTxWarp>
            </a:bodyPr>
            <a:lstStyle/>
            <a:p>
              <a:pPr algn="ctr" fontAlgn="base">
                <a:spcBef>
                  <a:spcPct val="0"/>
                </a:spcBef>
                <a:spcAft>
                  <a:spcPct val="0"/>
                </a:spcAft>
              </a:pPr>
              <a:endParaRPr lang="en-IE" sz="1100">
                <a:solidFill>
                  <a:srgbClr val="646464"/>
                </a:solidFill>
              </a:endParaRPr>
            </a:p>
          </p:txBody>
        </p:sp>
        <p:sp>
          <p:nvSpPr>
            <p:cNvPr id="52" name="Freeform 148"/>
            <p:cNvSpPr>
              <a:spLocks/>
            </p:cNvSpPr>
            <p:nvPr/>
          </p:nvSpPr>
          <p:spPr bwMode="auto">
            <a:xfrm>
              <a:off x="10464800" y="4459288"/>
              <a:ext cx="92075" cy="177800"/>
            </a:xfrm>
            <a:custGeom>
              <a:avLst/>
              <a:gdLst>
                <a:gd name="T0" fmla="*/ 0 w 58"/>
                <a:gd name="T1" fmla="*/ 112 h 112"/>
                <a:gd name="T2" fmla="*/ 0 w 58"/>
                <a:gd name="T3" fmla="*/ 112 h 112"/>
                <a:gd name="T4" fmla="*/ 22 w 58"/>
                <a:gd name="T5" fmla="*/ 90 h 112"/>
                <a:gd name="T6" fmla="*/ 32 w 58"/>
                <a:gd name="T7" fmla="*/ 78 h 112"/>
                <a:gd name="T8" fmla="*/ 40 w 58"/>
                <a:gd name="T9" fmla="*/ 66 h 112"/>
                <a:gd name="T10" fmla="*/ 48 w 58"/>
                <a:gd name="T11" fmla="*/ 52 h 112"/>
                <a:gd name="T12" fmla="*/ 54 w 58"/>
                <a:gd name="T13" fmla="*/ 36 h 112"/>
                <a:gd name="T14" fmla="*/ 58 w 58"/>
                <a:gd name="T15" fmla="*/ 18 h 112"/>
                <a:gd name="T16" fmla="*/ 58 w 58"/>
                <a:gd name="T17" fmla="*/ 0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8" h="112">
                  <a:moveTo>
                    <a:pt x="0" y="112"/>
                  </a:moveTo>
                  <a:lnTo>
                    <a:pt x="0" y="112"/>
                  </a:lnTo>
                  <a:lnTo>
                    <a:pt x="22" y="90"/>
                  </a:lnTo>
                  <a:lnTo>
                    <a:pt x="32" y="78"/>
                  </a:lnTo>
                  <a:lnTo>
                    <a:pt x="40" y="66"/>
                  </a:lnTo>
                  <a:lnTo>
                    <a:pt x="48" y="52"/>
                  </a:lnTo>
                  <a:lnTo>
                    <a:pt x="54" y="36"/>
                  </a:lnTo>
                  <a:lnTo>
                    <a:pt x="58" y="18"/>
                  </a:lnTo>
                  <a:lnTo>
                    <a:pt x="58" y="0"/>
                  </a:lnTo>
                </a:path>
              </a:pathLst>
            </a:custGeom>
            <a:grpFill/>
            <a:ln w="19050">
              <a:solidFill>
                <a:srgbClr val="201F5C"/>
              </a:solidFill>
              <a:prstDash val="solid"/>
              <a:round/>
              <a:headEnd/>
              <a:tailEnd/>
            </a:ln>
            <a:extLst/>
          </p:spPr>
          <p:txBody>
            <a:bodyPr vert="horz" wrap="square" lIns="78191" tIns="39095" rIns="78191" bIns="39095" numCol="1" anchor="t" anchorCtr="0" compatLnSpc="1">
              <a:prstTxWarp prst="textNoShape">
                <a:avLst/>
              </a:prstTxWarp>
            </a:bodyPr>
            <a:lstStyle/>
            <a:p>
              <a:pPr algn="ctr" fontAlgn="base">
                <a:spcBef>
                  <a:spcPct val="0"/>
                </a:spcBef>
                <a:spcAft>
                  <a:spcPct val="0"/>
                </a:spcAft>
              </a:pPr>
              <a:endParaRPr lang="en-IE" sz="1100">
                <a:solidFill>
                  <a:srgbClr val="646464"/>
                </a:solidFill>
              </a:endParaRPr>
            </a:p>
          </p:txBody>
        </p:sp>
        <p:sp>
          <p:nvSpPr>
            <p:cNvPr id="53" name="Freeform 149"/>
            <p:cNvSpPr>
              <a:spLocks/>
            </p:cNvSpPr>
            <p:nvPr/>
          </p:nvSpPr>
          <p:spPr bwMode="auto">
            <a:xfrm>
              <a:off x="10306050" y="4459288"/>
              <a:ext cx="250825" cy="400050"/>
            </a:xfrm>
            <a:custGeom>
              <a:avLst/>
              <a:gdLst>
                <a:gd name="T0" fmla="*/ 158 w 158"/>
                <a:gd name="T1" fmla="*/ 252 h 252"/>
                <a:gd name="T2" fmla="*/ 158 w 158"/>
                <a:gd name="T3" fmla="*/ 252 h 252"/>
                <a:gd name="T4" fmla="*/ 158 w 158"/>
                <a:gd name="T5" fmla="*/ 230 h 252"/>
                <a:gd name="T6" fmla="*/ 152 w 158"/>
                <a:gd name="T7" fmla="*/ 210 h 252"/>
                <a:gd name="T8" fmla="*/ 144 w 158"/>
                <a:gd name="T9" fmla="*/ 194 h 252"/>
                <a:gd name="T10" fmla="*/ 134 w 158"/>
                <a:gd name="T11" fmla="*/ 178 h 252"/>
                <a:gd name="T12" fmla="*/ 122 w 158"/>
                <a:gd name="T13" fmla="*/ 164 h 252"/>
                <a:gd name="T14" fmla="*/ 108 w 158"/>
                <a:gd name="T15" fmla="*/ 150 h 252"/>
                <a:gd name="T16" fmla="*/ 80 w 158"/>
                <a:gd name="T17" fmla="*/ 126 h 252"/>
                <a:gd name="T18" fmla="*/ 50 w 158"/>
                <a:gd name="T19" fmla="*/ 102 h 252"/>
                <a:gd name="T20" fmla="*/ 38 w 158"/>
                <a:gd name="T21" fmla="*/ 90 h 252"/>
                <a:gd name="T22" fmla="*/ 26 w 158"/>
                <a:gd name="T23" fmla="*/ 76 h 252"/>
                <a:gd name="T24" fmla="*/ 16 w 158"/>
                <a:gd name="T25" fmla="*/ 60 h 252"/>
                <a:gd name="T26" fmla="*/ 8 w 158"/>
                <a:gd name="T27" fmla="*/ 42 h 252"/>
                <a:gd name="T28" fmla="*/ 2 w 158"/>
                <a:gd name="T29" fmla="*/ 22 h 252"/>
                <a:gd name="T30" fmla="*/ 0 w 158"/>
                <a:gd name="T31" fmla="*/ 0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8" h="252">
                  <a:moveTo>
                    <a:pt x="158" y="252"/>
                  </a:moveTo>
                  <a:lnTo>
                    <a:pt x="158" y="252"/>
                  </a:lnTo>
                  <a:lnTo>
                    <a:pt x="158" y="230"/>
                  </a:lnTo>
                  <a:lnTo>
                    <a:pt x="152" y="210"/>
                  </a:lnTo>
                  <a:lnTo>
                    <a:pt x="144" y="194"/>
                  </a:lnTo>
                  <a:lnTo>
                    <a:pt x="134" y="178"/>
                  </a:lnTo>
                  <a:lnTo>
                    <a:pt x="122" y="164"/>
                  </a:lnTo>
                  <a:lnTo>
                    <a:pt x="108" y="150"/>
                  </a:lnTo>
                  <a:lnTo>
                    <a:pt x="80" y="126"/>
                  </a:lnTo>
                  <a:lnTo>
                    <a:pt x="50" y="102"/>
                  </a:lnTo>
                  <a:lnTo>
                    <a:pt x="38" y="90"/>
                  </a:lnTo>
                  <a:lnTo>
                    <a:pt x="26" y="76"/>
                  </a:lnTo>
                  <a:lnTo>
                    <a:pt x="16" y="60"/>
                  </a:lnTo>
                  <a:lnTo>
                    <a:pt x="8" y="42"/>
                  </a:lnTo>
                  <a:lnTo>
                    <a:pt x="2" y="22"/>
                  </a:lnTo>
                  <a:lnTo>
                    <a:pt x="0" y="0"/>
                  </a:lnTo>
                </a:path>
              </a:pathLst>
            </a:custGeom>
            <a:grpFill/>
            <a:ln w="19050">
              <a:solidFill>
                <a:srgbClr val="201F5C"/>
              </a:solidFill>
              <a:prstDash val="solid"/>
              <a:round/>
              <a:headEnd/>
              <a:tailEnd/>
            </a:ln>
            <a:extLst/>
          </p:spPr>
          <p:txBody>
            <a:bodyPr vert="horz" wrap="square" lIns="78191" tIns="39095" rIns="78191" bIns="39095" numCol="1" anchor="t" anchorCtr="0" compatLnSpc="1">
              <a:prstTxWarp prst="textNoShape">
                <a:avLst/>
              </a:prstTxWarp>
            </a:bodyPr>
            <a:lstStyle/>
            <a:p>
              <a:pPr algn="ctr" fontAlgn="base">
                <a:spcBef>
                  <a:spcPct val="0"/>
                </a:spcBef>
                <a:spcAft>
                  <a:spcPct val="0"/>
                </a:spcAft>
              </a:pPr>
              <a:endParaRPr lang="en-IE" sz="1100">
                <a:solidFill>
                  <a:srgbClr val="646464"/>
                </a:solidFill>
              </a:endParaRPr>
            </a:p>
          </p:txBody>
        </p:sp>
        <p:sp>
          <p:nvSpPr>
            <p:cNvPr id="54" name="Line 150"/>
            <p:cNvSpPr>
              <a:spLocks noChangeShapeType="1"/>
            </p:cNvSpPr>
            <p:nvPr/>
          </p:nvSpPr>
          <p:spPr bwMode="auto">
            <a:xfrm>
              <a:off x="10321925" y="4830763"/>
              <a:ext cx="184150" cy="0"/>
            </a:xfrm>
            <a:prstGeom prst="line">
              <a:avLst/>
            </a:prstGeom>
            <a:grpFill/>
            <a:ln w="19050">
              <a:solidFill>
                <a:srgbClr val="201F5C"/>
              </a:solidFill>
              <a:prstDash val="solid"/>
              <a:round/>
              <a:headEnd/>
              <a:tailEnd/>
            </a:ln>
            <a:extLst/>
          </p:spPr>
          <p:txBody>
            <a:bodyPr vert="horz" wrap="square" lIns="78191" tIns="39095" rIns="78191" bIns="39095" numCol="1" anchor="t" anchorCtr="0" compatLnSpc="1">
              <a:prstTxWarp prst="textNoShape">
                <a:avLst/>
              </a:prstTxWarp>
            </a:bodyPr>
            <a:lstStyle/>
            <a:p>
              <a:pPr algn="ctr" fontAlgn="base">
                <a:spcBef>
                  <a:spcPct val="0"/>
                </a:spcBef>
                <a:spcAft>
                  <a:spcPct val="0"/>
                </a:spcAft>
              </a:pPr>
              <a:endParaRPr lang="en-IE" sz="1100">
                <a:solidFill>
                  <a:srgbClr val="646464"/>
                </a:solidFill>
              </a:endParaRPr>
            </a:p>
          </p:txBody>
        </p:sp>
        <p:sp>
          <p:nvSpPr>
            <p:cNvPr id="55" name="Line 151"/>
            <p:cNvSpPr>
              <a:spLocks noChangeShapeType="1"/>
            </p:cNvSpPr>
            <p:nvPr/>
          </p:nvSpPr>
          <p:spPr bwMode="auto">
            <a:xfrm>
              <a:off x="10328275" y="4776788"/>
              <a:ext cx="158750" cy="0"/>
            </a:xfrm>
            <a:prstGeom prst="line">
              <a:avLst/>
            </a:prstGeom>
            <a:grpFill/>
            <a:ln w="19050">
              <a:solidFill>
                <a:srgbClr val="201F5C"/>
              </a:solidFill>
              <a:prstDash val="solid"/>
              <a:round/>
              <a:headEnd/>
              <a:tailEnd/>
            </a:ln>
            <a:extLst/>
          </p:spPr>
          <p:txBody>
            <a:bodyPr vert="horz" wrap="square" lIns="78191" tIns="39095" rIns="78191" bIns="39095" numCol="1" anchor="t" anchorCtr="0" compatLnSpc="1">
              <a:prstTxWarp prst="textNoShape">
                <a:avLst/>
              </a:prstTxWarp>
            </a:bodyPr>
            <a:lstStyle/>
            <a:p>
              <a:pPr algn="ctr" fontAlgn="base">
                <a:spcBef>
                  <a:spcPct val="0"/>
                </a:spcBef>
                <a:spcAft>
                  <a:spcPct val="0"/>
                </a:spcAft>
              </a:pPr>
              <a:endParaRPr lang="en-IE" sz="1100">
                <a:solidFill>
                  <a:srgbClr val="646464"/>
                </a:solidFill>
              </a:endParaRPr>
            </a:p>
          </p:txBody>
        </p:sp>
        <p:sp>
          <p:nvSpPr>
            <p:cNvPr id="56" name="Line 152"/>
            <p:cNvSpPr>
              <a:spLocks noChangeShapeType="1"/>
            </p:cNvSpPr>
            <p:nvPr/>
          </p:nvSpPr>
          <p:spPr bwMode="auto">
            <a:xfrm>
              <a:off x="10369550" y="4722813"/>
              <a:ext cx="66675" cy="0"/>
            </a:xfrm>
            <a:prstGeom prst="line">
              <a:avLst/>
            </a:prstGeom>
            <a:grpFill/>
            <a:ln w="19050">
              <a:solidFill>
                <a:srgbClr val="201F5C"/>
              </a:solidFill>
              <a:prstDash val="solid"/>
              <a:round/>
              <a:headEnd/>
              <a:tailEnd/>
            </a:ln>
            <a:extLst/>
          </p:spPr>
          <p:txBody>
            <a:bodyPr vert="horz" wrap="square" lIns="78191" tIns="39095" rIns="78191" bIns="39095" numCol="1" anchor="t" anchorCtr="0" compatLnSpc="1">
              <a:prstTxWarp prst="textNoShape">
                <a:avLst/>
              </a:prstTxWarp>
            </a:bodyPr>
            <a:lstStyle/>
            <a:p>
              <a:pPr algn="ctr" fontAlgn="base">
                <a:spcBef>
                  <a:spcPct val="0"/>
                </a:spcBef>
                <a:spcAft>
                  <a:spcPct val="0"/>
                </a:spcAft>
              </a:pPr>
              <a:endParaRPr lang="en-IE" sz="1100">
                <a:solidFill>
                  <a:srgbClr val="646464"/>
                </a:solidFill>
              </a:endParaRPr>
            </a:p>
          </p:txBody>
        </p:sp>
        <p:sp>
          <p:nvSpPr>
            <p:cNvPr id="57" name="Line 153"/>
            <p:cNvSpPr>
              <a:spLocks noChangeShapeType="1"/>
            </p:cNvSpPr>
            <p:nvPr/>
          </p:nvSpPr>
          <p:spPr bwMode="auto">
            <a:xfrm>
              <a:off x="10426700" y="4598988"/>
              <a:ext cx="66675" cy="0"/>
            </a:xfrm>
            <a:prstGeom prst="line">
              <a:avLst/>
            </a:prstGeom>
            <a:grpFill/>
            <a:ln w="19050">
              <a:solidFill>
                <a:srgbClr val="201F5C"/>
              </a:solidFill>
              <a:prstDash val="solid"/>
              <a:round/>
              <a:headEnd/>
              <a:tailEnd/>
            </a:ln>
            <a:extLst/>
          </p:spPr>
          <p:txBody>
            <a:bodyPr vert="horz" wrap="square" lIns="78191" tIns="39095" rIns="78191" bIns="39095" numCol="1" anchor="t" anchorCtr="0" compatLnSpc="1">
              <a:prstTxWarp prst="textNoShape">
                <a:avLst/>
              </a:prstTxWarp>
            </a:bodyPr>
            <a:lstStyle/>
            <a:p>
              <a:pPr algn="ctr" fontAlgn="base">
                <a:spcBef>
                  <a:spcPct val="0"/>
                </a:spcBef>
                <a:spcAft>
                  <a:spcPct val="0"/>
                </a:spcAft>
              </a:pPr>
              <a:endParaRPr lang="en-IE" sz="1100">
                <a:solidFill>
                  <a:srgbClr val="646464"/>
                </a:solidFill>
              </a:endParaRPr>
            </a:p>
          </p:txBody>
        </p:sp>
        <p:sp>
          <p:nvSpPr>
            <p:cNvPr id="58" name="Line 154"/>
            <p:cNvSpPr>
              <a:spLocks noChangeShapeType="1"/>
            </p:cNvSpPr>
            <p:nvPr/>
          </p:nvSpPr>
          <p:spPr bwMode="auto">
            <a:xfrm>
              <a:off x="10379075" y="4545013"/>
              <a:ext cx="155575" cy="0"/>
            </a:xfrm>
            <a:prstGeom prst="line">
              <a:avLst/>
            </a:prstGeom>
            <a:grpFill/>
            <a:ln w="19050">
              <a:solidFill>
                <a:srgbClr val="201F5C"/>
              </a:solidFill>
              <a:prstDash val="solid"/>
              <a:round/>
              <a:headEnd/>
              <a:tailEnd/>
            </a:ln>
            <a:extLst/>
          </p:spPr>
          <p:txBody>
            <a:bodyPr vert="horz" wrap="square" lIns="78191" tIns="39095" rIns="78191" bIns="39095" numCol="1" anchor="t" anchorCtr="0" compatLnSpc="1">
              <a:prstTxWarp prst="textNoShape">
                <a:avLst/>
              </a:prstTxWarp>
            </a:bodyPr>
            <a:lstStyle/>
            <a:p>
              <a:pPr algn="ctr" fontAlgn="base">
                <a:spcBef>
                  <a:spcPct val="0"/>
                </a:spcBef>
                <a:spcAft>
                  <a:spcPct val="0"/>
                </a:spcAft>
              </a:pPr>
              <a:endParaRPr lang="en-IE" sz="1100">
                <a:solidFill>
                  <a:srgbClr val="646464"/>
                </a:solidFill>
              </a:endParaRPr>
            </a:p>
          </p:txBody>
        </p:sp>
        <p:sp>
          <p:nvSpPr>
            <p:cNvPr id="59" name="Line 155"/>
            <p:cNvSpPr>
              <a:spLocks noChangeShapeType="1"/>
            </p:cNvSpPr>
            <p:nvPr/>
          </p:nvSpPr>
          <p:spPr bwMode="auto">
            <a:xfrm>
              <a:off x="10356850" y="4491038"/>
              <a:ext cx="184150" cy="0"/>
            </a:xfrm>
            <a:prstGeom prst="line">
              <a:avLst/>
            </a:prstGeom>
            <a:grpFill/>
            <a:ln w="19050">
              <a:solidFill>
                <a:srgbClr val="201F5C"/>
              </a:solidFill>
              <a:prstDash val="solid"/>
              <a:round/>
              <a:headEnd/>
              <a:tailEnd/>
            </a:ln>
            <a:extLst/>
          </p:spPr>
          <p:txBody>
            <a:bodyPr vert="horz" wrap="square" lIns="78191" tIns="39095" rIns="78191" bIns="39095" numCol="1" anchor="t" anchorCtr="0" compatLnSpc="1">
              <a:prstTxWarp prst="textNoShape">
                <a:avLst/>
              </a:prstTxWarp>
            </a:bodyPr>
            <a:lstStyle/>
            <a:p>
              <a:pPr algn="ctr" fontAlgn="base">
                <a:spcBef>
                  <a:spcPct val="0"/>
                </a:spcBef>
                <a:spcAft>
                  <a:spcPct val="0"/>
                </a:spcAft>
              </a:pPr>
              <a:endParaRPr lang="en-IE" sz="1100">
                <a:solidFill>
                  <a:srgbClr val="646464"/>
                </a:solidFill>
              </a:endParaRPr>
            </a:p>
          </p:txBody>
        </p:sp>
      </p:grpSp>
      <p:sp>
        <p:nvSpPr>
          <p:cNvPr id="60" name="Freeform 59"/>
          <p:cNvSpPr>
            <a:spLocks noEditPoints="1"/>
          </p:cNvSpPr>
          <p:nvPr/>
        </p:nvSpPr>
        <p:spPr bwMode="auto">
          <a:xfrm>
            <a:off x="7780806" y="3217714"/>
            <a:ext cx="322875" cy="322395"/>
          </a:xfrm>
          <a:custGeom>
            <a:avLst/>
            <a:gdLst>
              <a:gd name="T0" fmla="*/ 129 w 281"/>
              <a:gd name="T1" fmla="*/ 158 h 281"/>
              <a:gd name="T2" fmla="*/ 155 w 281"/>
              <a:gd name="T3" fmla="*/ 164 h 281"/>
              <a:gd name="T4" fmla="*/ 140 w 281"/>
              <a:gd name="T5" fmla="*/ 131 h 281"/>
              <a:gd name="T6" fmla="*/ 134 w 281"/>
              <a:gd name="T7" fmla="*/ 105 h 281"/>
              <a:gd name="T8" fmla="*/ 140 w 281"/>
              <a:gd name="T9" fmla="*/ 131 h 281"/>
              <a:gd name="T10" fmla="*/ 158 w 281"/>
              <a:gd name="T11" fmla="*/ 129 h 281"/>
              <a:gd name="T12" fmla="*/ 164 w 281"/>
              <a:gd name="T13" fmla="*/ 155 h 281"/>
              <a:gd name="T14" fmla="*/ 131 w 281"/>
              <a:gd name="T15" fmla="*/ 140 h 281"/>
              <a:gd name="T16" fmla="*/ 105 w 281"/>
              <a:gd name="T17" fmla="*/ 134 h 281"/>
              <a:gd name="T18" fmla="*/ 131 w 281"/>
              <a:gd name="T19" fmla="*/ 140 h 281"/>
              <a:gd name="T20" fmla="*/ 245 w 281"/>
              <a:gd name="T21" fmla="*/ 249 h 281"/>
              <a:gd name="T22" fmla="*/ 31 w 281"/>
              <a:gd name="T23" fmla="*/ 97 h 281"/>
              <a:gd name="T24" fmla="*/ 35 w 281"/>
              <a:gd name="T25" fmla="*/ 31 h 281"/>
              <a:gd name="T26" fmla="*/ 140 w 281"/>
              <a:gd name="T27" fmla="*/ 74 h 281"/>
              <a:gd name="T28" fmla="*/ 89 w 281"/>
              <a:gd name="T29" fmla="*/ 135 h 281"/>
              <a:gd name="T30" fmla="*/ 200 w 281"/>
              <a:gd name="T31" fmla="*/ 135 h 281"/>
              <a:gd name="T32" fmla="*/ 150 w 281"/>
              <a:gd name="T33" fmla="*/ 195 h 281"/>
              <a:gd name="T34" fmla="*/ 250 w 281"/>
              <a:gd name="T35" fmla="*/ 184 h 281"/>
              <a:gd name="T36" fmla="*/ 97 w 281"/>
              <a:gd name="T37" fmla="*/ 249 h 281"/>
              <a:gd name="T38" fmla="*/ 31 w 281"/>
              <a:gd name="T39" fmla="*/ 245 h 281"/>
              <a:gd name="T40" fmla="*/ 65 w 281"/>
              <a:gd name="T41" fmla="*/ 150 h 281"/>
              <a:gd name="T42" fmla="*/ 97 w 281"/>
              <a:gd name="T43" fmla="*/ 249 h 281"/>
              <a:gd name="T44" fmla="*/ 245 w 281"/>
              <a:gd name="T45" fmla="*/ 31 h 281"/>
              <a:gd name="T46" fmla="*/ 250 w 281"/>
              <a:gd name="T47" fmla="*/ 97 h 281"/>
              <a:gd name="T48" fmla="*/ 150 w 281"/>
              <a:gd name="T49" fmla="*/ 65 h 281"/>
              <a:gd name="T50" fmla="*/ 259 w 281"/>
              <a:gd name="T51" fmla="*/ 174 h 281"/>
              <a:gd name="T52" fmla="*/ 259 w 281"/>
              <a:gd name="T53" fmla="*/ 106 h 281"/>
              <a:gd name="T54" fmla="*/ 255 w 281"/>
              <a:gd name="T55" fmla="*/ 22 h 281"/>
              <a:gd name="T56" fmla="*/ 140 w 281"/>
              <a:gd name="T57" fmla="*/ 56 h 281"/>
              <a:gd name="T58" fmla="*/ 26 w 281"/>
              <a:gd name="T59" fmla="*/ 22 h 281"/>
              <a:gd name="T60" fmla="*/ 22 w 281"/>
              <a:gd name="T61" fmla="*/ 106 h 281"/>
              <a:gd name="T62" fmla="*/ 22 w 281"/>
              <a:gd name="T63" fmla="*/ 174 h 281"/>
              <a:gd name="T64" fmla="*/ 26 w 281"/>
              <a:gd name="T65" fmla="*/ 259 h 281"/>
              <a:gd name="T66" fmla="*/ 140 w 281"/>
              <a:gd name="T67" fmla="*/ 225 h 281"/>
              <a:gd name="T68" fmla="*/ 255 w 281"/>
              <a:gd name="T69" fmla="*/ 259 h 281"/>
              <a:gd name="T70" fmla="*/ 259 w 281"/>
              <a:gd name="T71" fmla="*/ 174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81" h="281">
                <a:moveTo>
                  <a:pt x="145" y="174"/>
                </a:moveTo>
                <a:cubicBezTo>
                  <a:pt x="129" y="158"/>
                  <a:pt x="129" y="158"/>
                  <a:pt x="129" y="158"/>
                </a:cubicBezTo>
                <a:cubicBezTo>
                  <a:pt x="139" y="148"/>
                  <a:pt x="139" y="148"/>
                  <a:pt x="139" y="148"/>
                </a:cubicBezTo>
                <a:cubicBezTo>
                  <a:pt x="155" y="164"/>
                  <a:pt x="155" y="164"/>
                  <a:pt x="155" y="164"/>
                </a:cubicBezTo>
                <a:lnTo>
                  <a:pt x="145" y="174"/>
                </a:lnTo>
                <a:close/>
                <a:moveTo>
                  <a:pt x="140" y="131"/>
                </a:moveTo>
                <a:cubicBezTo>
                  <a:pt x="124" y="115"/>
                  <a:pt x="124" y="115"/>
                  <a:pt x="124" y="115"/>
                </a:cubicBezTo>
                <a:cubicBezTo>
                  <a:pt x="134" y="105"/>
                  <a:pt x="134" y="105"/>
                  <a:pt x="134" y="105"/>
                </a:cubicBezTo>
                <a:cubicBezTo>
                  <a:pt x="150" y="121"/>
                  <a:pt x="150" y="121"/>
                  <a:pt x="150" y="121"/>
                </a:cubicBezTo>
                <a:lnTo>
                  <a:pt x="140" y="131"/>
                </a:lnTo>
                <a:close/>
                <a:moveTo>
                  <a:pt x="148" y="139"/>
                </a:moveTo>
                <a:cubicBezTo>
                  <a:pt x="158" y="129"/>
                  <a:pt x="158" y="129"/>
                  <a:pt x="158" y="129"/>
                </a:cubicBezTo>
                <a:cubicBezTo>
                  <a:pt x="174" y="145"/>
                  <a:pt x="174" y="145"/>
                  <a:pt x="174" y="145"/>
                </a:cubicBezTo>
                <a:cubicBezTo>
                  <a:pt x="164" y="155"/>
                  <a:pt x="164" y="155"/>
                  <a:pt x="164" y="155"/>
                </a:cubicBezTo>
                <a:lnTo>
                  <a:pt x="148" y="139"/>
                </a:lnTo>
                <a:close/>
                <a:moveTo>
                  <a:pt x="131" y="140"/>
                </a:moveTo>
                <a:cubicBezTo>
                  <a:pt x="121" y="150"/>
                  <a:pt x="121" y="150"/>
                  <a:pt x="121" y="150"/>
                </a:cubicBezTo>
                <a:cubicBezTo>
                  <a:pt x="105" y="134"/>
                  <a:pt x="105" y="134"/>
                  <a:pt x="105" y="134"/>
                </a:cubicBezTo>
                <a:cubicBezTo>
                  <a:pt x="115" y="124"/>
                  <a:pt x="115" y="124"/>
                  <a:pt x="115" y="124"/>
                </a:cubicBezTo>
                <a:lnTo>
                  <a:pt x="131" y="140"/>
                </a:lnTo>
                <a:close/>
                <a:moveTo>
                  <a:pt x="249" y="245"/>
                </a:moveTo>
                <a:cubicBezTo>
                  <a:pt x="245" y="249"/>
                  <a:pt x="245" y="249"/>
                  <a:pt x="245" y="249"/>
                </a:cubicBezTo>
                <a:cubicBezTo>
                  <a:pt x="228" y="266"/>
                  <a:pt x="201" y="266"/>
                  <a:pt x="184" y="249"/>
                </a:cubicBezTo>
                <a:cubicBezTo>
                  <a:pt x="31" y="97"/>
                  <a:pt x="31" y="97"/>
                  <a:pt x="31" y="97"/>
                </a:cubicBezTo>
                <a:cubicBezTo>
                  <a:pt x="14" y="80"/>
                  <a:pt x="14" y="52"/>
                  <a:pt x="31" y="35"/>
                </a:cubicBezTo>
                <a:cubicBezTo>
                  <a:pt x="35" y="31"/>
                  <a:pt x="35" y="31"/>
                  <a:pt x="35" y="31"/>
                </a:cubicBezTo>
                <a:cubicBezTo>
                  <a:pt x="52" y="14"/>
                  <a:pt x="80" y="14"/>
                  <a:pt x="97" y="31"/>
                </a:cubicBezTo>
                <a:cubicBezTo>
                  <a:pt x="140" y="74"/>
                  <a:pt x="140" y="74"/>
                  <a:pt x="140" y="74"/>
                </a:cubicBezTo>
                <a:cubicBezTo>
                  <a:pt x="87" y="127"/>
                  <a:pt x="87" y="127"/>
                  <a:pt x="87" y="127"/>
                </a:cubicBezTo>
                <a:cubicBezTo>
                  <a:pt x="89" y="135"/>
                  <a:pt x="89" y="135"/>
                  <a:pt x="89" y="135"/>
                </a:cubicBezTo>
                <a:cubicBezTo>
                  <a:pt x="145" y="79"/>
                  <a:pt x="145" y="79"/>
                  <a:pt x="145" y="79"/>
                </a:cubicBezTo>
                <a:cubicBezTo>
                  <a:pt x="200" y="135"/>
                  <a:pt x="200" y="135"/>
                  <a:pt x="200" y="135"/>
                </a:cubicBezTo>
                <a:cubicBezTo>
                  <a:pt x="148" y="187"/>
                  <a:pt x="148" y="187"/>
                  <a:pt x="148" y="187"/>
                </a:cubicBezTo>
                <a:cubicBezTo>
                  <a:pt x="150" y="195"/>
                  <a:pt x="150" y="195"/>
                  <a:pt x="150" y="195"/>
                </a:cubicBezTo>
                <a:cubicBezTo>
                  <a:pt x="205" y="140"/>
                  <a:pt x="205" y="140"/>
                  <a:pt x="205" y="140"/>
                </a:cubicBezTo>
                <a:cubicBezTo>
                  <a:pt x="250" y="184"/>
                  <a:pt x="250" y="184"/>
                  <a:pt x="250" y="184"/>
                </a:cubicBezTo>
                <a:cubicBezTo>
                  <a:pt x="266" y="201"/>
                  <a:pt x="266" y="228"/>
                  <a:pt x="249" y="245"/>
                </a:cubicBezTo>
                <a:moveTo>
                  <a:pt x="97" y="249"/>
                </a:moveTo>
                <a:cubicBezTo>
                  <a:pt x="80" y="266"/>
                  <a:pt x="52" y="266"/>
                  <a:pt x="35" y="249"/>
                </a:cubicBezTo>
                <a:cubicBezTo>
                  <a:pt x="31" y="245"/>
                  <a:pt x="31" y="245"/>
                  <a:pt x="31" y="245"/>
                </a:cubicBezTo>
                <a:cubicBezTo>
                  <a:pt x="14" y="228"/>
                  <a:pt x="14" y="201"/>
                  <a:pt x="31" y="184"/>
                </a:cubicBezTo>
                <a:cubicBezTo>
                  <a:pt x="65" y="150"/>
                  <a:pt x="65" y="150"/>
                  <a:pt x="65" y="150"/>
                </a:cubicBezTo>
                <a:cubicBezTo>
                  <a:pt x="131" y="215"/>
                  <a:pt x="131" y="215"/>
                  <a:pt x="131" y="215"/>
                </a:cubicBezTo>
                <a:lnTo>
                  <a:pt x="97" y="249"/>
                </a:lnTo>
                <a:close/>
                <a:moveTo>
                  <a:pt x="184" y="31"/>
                </a:moveTo>
                <a:cubicBezTo>
                  <a:pt x="201" y="14"/>
                  <a:pt x="228" y="14"/>
                  <a:pt x="245" y="31"/>
                </a:cubicBezTo>
                <a:cubicBezTo>
                  <a:pt x="250" y="35"/>
                  <a:pt x="250" y="35"/>
                  <a:pt x="250" y="35"/>
                </a:cubicBezTo>
                <a:cubicBezTo>
                  <a:pt x="266" y="52"/>
                  <a:pt x="266" y="80"/>
                  <a:pt x="250" y="97"/>
                </a:cubicBezTo>
                <a:cubicBezTo>
                  <a:pt x="216" y="131"/>
                  <a:pt x="216" y="131"/>
                  <a:pt x="216" y="131"/>
                </a:cubicBezTo>
                <a:cubicBezTo>
                  <a:pt x="150" y="65"/>
                  <a:pt x="150" y="65"/>
                  <a:pt x="150" y="65"/>
                </a:cubicBezTo>
                <a:lnTo>
                  <a:pt x="184" y="31"/>
                </a:lnTo>
                <a:close/>
                <a:moveTo>
                  <a:pt x="259" y="174"/>
                </a:moveTo>
                <a:cubicBezTo>
                  <a:pt x="225" y="140"/>
                  <a:pt x="225" y="140"/>
                  <a:pt x="225" y="140"/>
                </a:cubicBezTo>
                <a:cubicBezTo>
                  <a:pt x="259" y="106"/>
                  <a:pt x="259" y="106"/>
                  <a:pt x="259" y="106"/>
                </a:cubicBezTo>
                <a:cubicBezTo>
                  <a:pt x="281" y="84"/>
                  <a:pt x="281" y="48"/>
                  <a:pt x="259" y="26"/>
                </a:cubicBezTo>
                <a:cubicBezTo>
                  <a:pt x="255" y="22"/>
                  <a:pt x="255" y="22"/>
                  <a:pt x="255" y="22"/>
                </a:cubicBezTo>
                <a:cubicBezTo>
                  <a:pt x="233" y="0"/>
                  <a:pt x="196" y="0"/>
                  <a:pt x="174" y="22"/>
                </a:cubicBezTo>
                <a:cubicBezTo>
                  <a:pt x="140" y="56"/>
                  <a:pt x="140" y="56"/>
                  <a:pt x="140" y="56"/>
                </a:cubicBezTo>
                <a:cubicBezTo>
                  <a:pt x="107" y="22"/>
                  <a:pt x="107" y="22"/>
                  <a:pt x="107" y="22"/>
                </a:cubicBezTo>
                <a:cubicBezTo>
                  <a:pt x="84" y="0"/>
                  <a:pt x="48" y="0"/>
                  <a:pt x="26" y="22"/>
                </a:cubicBezTo>
                <a:cubicBezTo>
                  <a:pt x="22" y="26"/>
                  <a:pt x="22" y="26"/>
                  <a:pt x="22" y="26"/>
                </a:cubicBezTo>
                <a:cubicBezTo>
                  <a:pt x="0" y="48"/>
                  <a:pt x="0" y="84"/>
                  <a:pt x="22" y="106"/>
                </a:cubicBezTo>
                <a:cubicBezTo>
                  <a:pt x="56" y="140"/>
                  <a:pt x="56" y="140"/>
                  <a:pt x="56" y="140"/>
                </a:cubicBezTo>
                <a:cubicBezTo>
                  <a:pt x="22" y="174"/>
                  <a:pt x="22" y="174"/>
                  <a:pt x="22" y="174"/>
                </a:cubicBezTo>
                <a:cubicBezTo>
                  <a:pt x="0" y="196"/>
                  <a:pt x="0" y="232"/>
                  <a:pt x="22" y="255"/>
                </a:cubicBezTo>
                <a:cubicBezTo>
                  <a:pt x="26" y="259"/>
                  <a:pt x="26" y="259"/>
                  <a:pt x="26" y="259"/>
                </a:cubicBezTo>
                <a:cubicBezTo>
                  <a:pt x="48" y="281"/>
                  <a:pt x="84" y="281"/>
                  <a:pt x="107" y="259"/>
                </a:cubicBezTo>
                <a:cubicBezTo>
                  <a:pt x="140" y="225"/>
                  <a:pt x="140" y="225"/>
                  <a:pt x="140" y="225"/>
                </a:cubicBezTo>
                <a:cubicBezTo>
                  <a:pt x="174" y="259"/>
                  <a:pt x="174" y="259"/>
                  <a:pt x="174" y="259"/>
                </a:cubicBezTo>
                <a:cubicBezTo>
                  <a:pt x="196" y="281"/>
                  <a:pt x="233" y="281"/>
                  <a:pt x="255" y="259"/>
                </a:cubicBezTo>
                <a:cubicBezTo>
                  <a:pt x="259" y="255"/>
                  <a:pt x="259" y="255"/>
                  <a:pt x="259" y="255"/>
                </a:cubicBezTo>
                <a:cubicBezTo>
                  <a:pt x="281" y="232"/>
                  <a:pt x="281" y="196"/>
                  <a:pt x="259" y="174"/>
                </a:cubicBezTo>
              </a:path>
            </a:pathLst>
          </a:custGeom>
          <a:solidFill>
            <a:srgbClr val="201F5C"/>
          </a:solidFill>
          <a:ln>
            <a:noFill/>
          </a:ln>
        </p:spPr>
        <p:txBody>
          <a:bodyPr vert="horz" wrap="square" lIns="84406" tIns="42203" rIns="84406" bIns="42203" numCol="1" anchor="t" anchorCtr="0" compatLnSpc="1">
            <a:prstTxWarp prst="textNoShape">
              <a:avLst/>
            </a:prstTxWarp>
          </a:bodyPr>
          <a:lstStyle/>
          <a:p>
            <a:pPr algn="ctr" fontAlgn="base">
              <a:spcBef>
                <a:spcPct val="0"/>
              </a:spcBef>
              <a:spcAft>
                <a:spcPct val="0"/>
              </a:spcAft>
            </a:pPr>
            <a:endParaRPr lang="de-DE" sz="1600">
              <a:solidFill>
                <a:srgbClr val="646464"/>
              </a:solidFill>
            </a:endParaRPr>
          </a:p>
        </p:txBody>
      </p:sp>
      <p:pic>
        <p:nvPicPr>
          <p:cNvPr id="61" name="Picture 60"/>
          <p:cNvPicPr>
            <a:picLocks noChangeAspect="1"/>
          </p:cNvPicPr>
          <p:nvPr/>
        </p:nvPicPr>
        <p:blipFill>
          <a:blip r:embed="rId3"/>
          <a:stretch>
            <a:fillRect/>
          </a:stretch>
        </p:blipFill>
        <p:spPr>
          <a:xfrm>
            <a:off x="1880149" y="2169301"/>
            <a:ext cx="306910" cy="517492"/>
          </a:xfrm>
          <a:prstGeom prst="rect">
            <a:avLst/>
          </a:prstGeom>
        </p:spPr>
      </p:pic>
      <p:pic>
        <p:nvPicPr>
          <p:cNvPr id="62" name="Picture 61"/>
          <p:cNvPicPr>
            <a:picLocks noChangeAspect="1"/>
          </p:cNvPicPr>
          <p:nvPr/>
        </p:nvPicPr>
        <p:blipFill>
          <a:blip r:embed="rId3"/>
          <a:stretch>
            <a:fillRect/>
          </a:stretch>
        </p:blipFill>
        <p:spPr>
          <a:xfrm>
            <a:off x="1611227" y="2755151"/>
            <a:ext cx="306910" cy="517492"/>
          </a:xfrm>
          <a:prstGeom prst="rect">
            <a:avLst/>
          </a:prstGeom>
        </p:spPr>
      </p:pic>
      <p:pic>
        <p:nvPicPr>
          <p:cNvPr id="63" name="Picture 62"/>
          <p:cNvPicPr>
            <a:picLocks noChangeAspect="1"/>
          </p:cNvPicPr>
          <p:nvPr/>
        </p:nvPicPr>
        <p:blipFill>
          <a:blip r:embed="rId3"/>
          <a:stretch>
            <a:fillRect/>
          </a:stretch>
        </p:blipFill>
        <p:spPr>
          <a:xfrm>
            <a:off x="2477698" y="2709326"/>
            <a:ext cx="306910" cy="517492"/>
          </a:xfrm>
          <a:prstGeom prst="rect">
            <a:avLst/>
          </a:prstGeom>
        </p:spPr>
      </p:pic>
      <p:pic>
        <p:nvPicPr>
          <p:cNvPr id="64" name="Picture 63"/>
          <p:cNvPicPr>
            <a:picLocks noChangeAspect="1"/>
          </p:cNvPicPr>
          <p:nvPr/>
        </p:nvPicPr>
        <p:blipFill>
          <a:blip r:embed="rId3"/>
          <a:stretch>
            <a:fillRect/>
          </a:stretch>
        </p:blipFill>
        <p:spPr>
          <a:xfrm>
            <a:off x="2389929" y="4006052"/>
            <a:ext cx="306910" cy="517492"/>
          </a:xfrm>
          <a:prstGeom prst="rect">
            <a:avLst/>
          </a:prstGeom>
        </p:spPr>
      </p:pic>
      <p:pic>
        <p:nvPicPr>
          <p:cNvPr id="65" name="Picture 64"/>
          <p:cNvPicPr>
            <a:picLocks noChangeAspect="1"/>
          </p:cNvPicPr>
          <p:nvPr/>
        </p:nvPicPr>
        <p:blipFill>
          <a:blip r:embed="rId3"/>
          <a:stretch>
            <a:fillRect/>
          </a:stretch>
        </p:blipFill>
        <p:spPr>
          <a:xfrm>
            <a:off x="1740104" y="3523219"/>
            <a:ext cx="306910" cy="517492"/>
          </a:xfrm>
          <a:prstGeom prst="rect">
            <a:avLst/>
          </a:prstGeom>
        </p:spPr>
      </p:pic>
      <p:pic>
        <p:nvPicPr>
          <p:cNvPr id="66" name="Picture 65"/>
          <p:cNvPicPr>
            <a:picLocks noChangeAspect="1"/>
          </p:cNvPicPr>
          <p:nvPr/>
        </p:nvPicPr>
        <p:blipFill>
          <a:blip r:embed="rId3"/>
          <a:stretch>
            <a:fillRect/>
          </a:stretch>
        </p:blipFill>
        <p:spPr>
          <a:xfrm>
            <a:off x="2178387" y="3256513"/>
            <a:ext cx="178282" cy="300609"/>
          </a:xfrm>
          <a:prstGeom prst="rect">
            <a:avLst/>
          </a:prstGeom>
        </p:spPr>
      </p:pic>
      <p:pic>
        <p:nvPicPr>
          <p:cNvPr id="67" name="Picture 66"/>
          <p:cNvPicPr>
            <a:picLocks noChangeAspect="1"/>
          </p:cNvPicPr>
          <p:nvPr/>
        </p:nvPicPr>
        <p:blipFill>
          <a:blip r:embed="rId3"/>
          <a:stretch>
            <a:fillRect/>
          </a:stretch>
        </p:blipFill>
        <p:spPr>
          <a:xfrm>
            <a:off x="1951049" y="4184285"/>
            <a:ext cx="178282" cy="300609"/>
          </a:xfrm>
          <a:prstGeom prst="rect">
            <a:avLst/>
          </a:prstGeom>
        </p:spPr>
      </p:pic>
      <p:pic>
        <p:nvPicPr>
          <p:cNvPr id="68" name="Picture 67"/>
          <p:cNvPicPr>
            <a:picLocks noChangeAspect="1"/>
          </p:cNvPicPr>
          <p:nvPr/>
        </p:nvPicPr>
        <p:blipFill>
          <a:blip r:embed="rId3"/>
          <a:stretch>
            <a:fillRect/>
          </a:stretch>
        </p:blipFill>
        <p:spPr>
          <a:xfrm>
            <a:off x="2486194" y="3327344"/>
            <a:ext cx="178282" cy="300609"/>
          </a:xfrm>
          <a:prstGeom prst="rect">
            <a:avLst/>
          </a:prstGeom>
        </p:spPr>
      </p:pic>
      <p:pic>
        <p:nvPicPr>
          <p:cNvPr id="69" name="Picture 68"/>
          <p:cNvPicPr>
            <a:picLocks noChangeAspect="1"/>
          </p:cNvPicPr>
          <p:nvPr/>
        </p:nvPicPr>
        <p:blipFill>
          <a:blip r:embed="rId3"/>
          <a:stretch>
            <a:fillRect/>
          </a:stretch>
        </p:blipFill>
        <p:spPr>
          <a:xfrm>
            <a:off x="2567897" y="2211897"/>
            <a:ext cx="178282" cy="300609"/>
          </a:xfrm>
          <a:prstGeom prst="rect">
            <a:avLst/>
          </a:prstGeom>
        </p:spPr>
      </p:pic>
      <p:pic>
        <p:nvPicPr>
          <p:cNvPr id="70" name="Picture 69"/>
          <p:cNvPicPr>
            <a:picLocks noChangeAspect="1"/>
          </p:cNvPicPr>
          <p:nvPr/>
        </p:nvPicPr>
        <p:blipFill>
          <a:blip r:embed="rId3"/>
          <a:stretch>
            <a:fillRect/>
          </a:stretch>
        </p:blipFill>
        <p:spPr>
          <a:xfrm>
            <a:off x="2277005" y="2418970"/>
            <a:ext cx="178282" cy="300609"/>
          </a:xfrm>
          <a:prstGeom prst="rect">
            <a:avLst/>
          </a:prstGeom>
        </p:spPr>
      </p:pic>
      <p:pic>
        <p:nvPicPr>
          <p:cNvPr id="71" name="Picture 70"/>
          <p:cNvPicPr>
            <a:picLocks noChangeAspect="1"/>
          </p:cNvPicPr>
          <p:nvPr/>
        </p:nvPicPr>
        <p:blipFill>
          <a:blip r:embed="rId3"/>
          <a:stretch>
            <a:fillRect/>
          </a:stretch>
        </p:blipFill>
        <p:spPr>
          <a:xfrm>
            <a:off x="1642202" y="2310969"/>
            <a:ext cx="178282" cy="300609"/>
          </a:xfrm>
          <a:prstGeom prst="rect">
            <a:avLst/>
          </a:prstGeom>
        </p:spPr>
      </p:pic>
      <p:pic>
        <p:nvPicPr>
          <p:cNvPr id="72" name="Picture 71"/>
          <p:cNvPicPr>
            <a:picLocks noChangeAspect="1"/>
          </p:cNvPicPr>
          <p:nvPr/>
        </p:nvPicPr>
        <p:blipFill>
          <a:blip r:embed="rId3"/>
          <a:stretch>
            <a:fillRect/>
          </a:stretch>
        </p:blipFill>
        <p:spPr>
          <a:xfrm>
            <a:off x="2148467" y="3737612"/>
            <a:ext cx="178282" cy="300609"/>
          </a:xfrm>
          <a:prstGeom prst="rect">
            <a:avLst/>
          </a:prstGeom>
        </p:spPr>
      </p:pic>
      <p:pic>
        <p:nvPicPr>
          <p:cNvPr id="73" name="Picture 72"/>
          <p:cNvPicPr>
            <a:picLocks noChangeAspect="1"/>
          </p:cNvPicPr>
          <p:nvPr/>
        </p:nvPicPr>
        <p:blipFill>
          <a:blip r:embed="rId3"/>
          <a:stretch>
            <a:fillRect/>
          </a:stretch>
        </p:blipFill>
        <p:spPr>
          <a:xfrm>
            <a:off x="2187864" y="4353837"/>
            <a:ext cx="178282" cy="300609"/>
          </a:xfrm>
          <a:prstGeom prst="rect">
            <a:avLst/>
          </a:prstGeom>
        </p:spPr>
      </p:pic>
      <p:pic>
        <p:nvPicPr>
          <p:cNvPr id="74" name="Picture 73"/>
          <p:cNvPicPr>
            <a:picLocks noChangeAspect="1"/>
          </p:cNvPicPr>
          <p:nvPr/>
        </p:nvPicPr>
        <p:blipFill>
          <a:blip r:embed="rId3"/>
          <a:stretch>
            <a:fillRect/>
          </a:stretch>
        </p:blipFill>
        <p:spPr>
          <a:xfrm>
            <a:off x="2727071" y="3686178"/>
            <a:ext cx="107384" cy="181065"/>
          </a:xfrm>
          <a:prstGeom prst="rect">
            <a:avLst/>
          </a:prstGeom>
        </p:spPr>
      </p:pic>
      <p:pic>
        <p:nvPicPr>
          <p:cNvPr id="75" name="Picture 74"/>
          <p:cNvPicPr>
            <a:picLocks noChangeAspect="1"/>
          </p:cNvPicPr>
          <p:nvPr/>
        </p:nvPicPr>
        <p:blipFill>
          <a:blip r:embed="rId3"/>
          <a:stretch>
            <a:fillRect/>
          </a:stretch>
        </p:blipFill>
        <p:spPr>
          <a:xfrm>
            <a:off x="2476685" y="3756383"/>
            <a:ext cx="107384" cy="181065"/>
          </a:xfrm>
          <a:prstGeom prst="rect">
            <a:avLst/>
          </a:prstGeom>
        </p:spPr>
      </p:pic>
      <p:pic>
        <p:nvPicPr>
          <p:cNvPr id="76" name="Picture 75"/>
          <p:cNvPicPr>
            <a:picLocks noChangeAspect="1"/>
          </p:cNvPicPr>
          <p:nvPr/>
        </p:nvPicPr>
        <p:blipFill>
          <a:blip r:embed="rId3"/>
          <a:stretch>
            <a:fillRect/>
          </a:stretch>
        </p:blipFill>
        <p:spPr>
          <a:xfrm>
            <a:off x="2727071" y="4303829"/>
            <a:ext cx="107384" cy="181065"/>
          </a:xfrm>
          <a:prstGeom prst="rect">
            <a:avLst/>
          </a:prstGeom>
        </p:spPr>
      </p:pic>
      <p:pic>
        <p:nvPicPr>
          <p:cNvPr id="77" name="Picture 76"/>
          <p:cNvPicPr>
            <a:picLocks noChangeAspect="1"/>
          </p:cNvPicPr>
          <p:nvPr/>
        </p:nvPicPr>
        <p:blipFill>
          <a:blip r:embed="rId3"/>
          <a:stretch>
            <a:fillRect/>
          </a:stretch>
        </p:blipFill>
        <p:spPr>
          <a:xfrm>
            <a:off x="1941273" y="3248605"/>
            <a:ext cx="107384" cy="181065"/>
          </a:xfrm>
          <a:prstGeom prst="rect">
            <a:avLst/>
          </a:prstGeom>
        </p:spPr>
      </p:pic>
      <p:pic>
        <p:nvPicPr>
          <p:cNvPr id="78" name="Picture 77"/>
          <p:cNvPicPr>
            <a:picLocks noChangeAspect="1"/>
          </p:cNvPicPr>
          <p:nvPr/>
        </p:nvPicPr>
        <p:blipFill>
          <a:blip r:embed="rId3"/>
          <a:stretch>
            <a:fillRect/>
          </a:stretch>
        </p:blipFill>
        <p:spPr>
          <a:xfrm>
            <a:off x="2298254" y="2989311"/>
            <a:ext cx="107384" cy="181065"/>
          </a:xfrm>
          <a:prstGeom prst="rect">
            <a:avLst/>
          </a:prstGeom>
        </p:spPr>
      </p:pic>
      <p:pic>
        <p:nvPicPr>
          <p:cNvPr id="79" name="Picture 78"/>
          <p:cNvPicPr>
            <a:picLocks noChangeAspect="1"/>
          </p:cNvPicPr>
          <p:nvPr/>
        </p:nvPicPr>
        <p:blipFill>
          <a:blip r:embed="rId3"/>
          <a:stretch>
            <a:fillRect/>
          </a:stretch>
        </p:blipFill>
        <p:spPr>
          <a:xfrm>
            <a:off x="2021946" y="2819078"/>
            <a:ext cx="107384" cy="181065"/>
          </a:xfrm>
          <a:prstGeom prst="rect">
            <a:avLst/>
          </a:prstGeom>
        </p:spPr>
      </p:pic>
      <p:pic>
        <p:nvPicPr>
          <p:cNvPr id="80" name="Picture 79"/>
          <p:cNvPicPr>
            <a:picLocks noChangeAspect="1"/>
          </p:cNvPicPr>
          <p:nvPr/>
        </p:nvPicPr>
        <p:blipFill>
          <a:blip r:embed="rId3"/>
          <a:stretch>
            <a:fillRect/>
          </a:stretch>
        </p:blipFill>
        <p:spPr>
          <a:xfrm>
            <a:off x="2270093" y="2194365"/>
            <a:ext cx="107384" cy="181065"/>
          </a:xfrm>
          <a:prstGeom prst="rect">
            <a:avLst/>
          </a:prstGeom>
        </p:spPr>
      </p:pic>
      <p:pic>
        <p:nvPicPr>
          <p:cNvPr id="81" name="Picture 80"/>
          <p:cNvPicPr>
            <a:picLocks noChangeAspect="1"/>
          </p:cNvPicPr>
          <p:nvPr/>
        </p:nvPicPr>
        <p:blipFill>
          <a:blip r:embed="rId3"/>
          <a:stretch>
            <a:fillRect/>
          </a:stretch>
        </p:blipFill>
        <p:spPr>
          <a:xfrm>
            <a:off x="1749315" y="4125120"/>
            <a:ext cx="107384" cy="181065"/>
          </a:xfrm>
          <a:prstGeom prst="rect">
            <a:avLst/>
          </a:prstGeom>
        </p:spPr>
      </p:pic>
      <p:sp>
        <p:nvSpPr>
          <p:cNvPr id="82" name="Oval 81"/>
          <p:cNvSpPr/>
          <p:nvPr/>
        </p:nvSpPr>
        <p:spPr>
          <a:xfrm>
            <a:off x="2994506" y="2375087"/>
            <a:ext cx="388515" cy="388515"/>
          </a:xfrm>
          <a:prstGeom prst="ellipse">
            <a:avLst/>
          </a:prstGeom>
          <a:solidFill>
            <a:srgbClr val="AF1D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83" name="Oval 82"/>
          <p:cNvSpPr/>
          <p:nvPr/>
        </p:nvSpPr>
        <p:spPr>
          <a:xfrm>
            <a:off x="2944054" y="3450790"/>
            <a:ext cx="388515" cy="388515"/>
          </a:xfrm>
          <a:prstGeom prst="ellipse">
            <a:avLst/>
          </a:prstGeom>
          <a:solidFill>
            <a:srgbClr val="AF1D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84" name="Oval 83"/>
          <p:cNvSpPr/>
          <p:nvPr/>
        </p:nvSpPr>
        <p:spPr>
          <a:xfrm>
            <a:off x="3175305" y="4006052"/>
            <a:ext cx="388515" cy="388515"/>
          </a:xfrm>
          <a:prstGeom prst="ellipse">
            <a:avLst/>
          </a:prstGeom>
          <a:solidFill>
            <a:srgbClr val="AF1D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85" name="Oval 84"/>
          <p:cNvSpPr/>
          <p:nvPr/>
        </p:nvSpPr>
        <p:spPr>
          <a:xfrm>
            <a:off x="3404544" y="3776518"/>
            <a:ext cx="190780" cy="190780"/>
          </a:xfrm>
          <a:prstGeom prst="ellipse">
            <a:avLst/>
          </a:prstGeom>
          <a:solidFill>
            <a:srgbClr val="FDB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86" name="Oval 85"/>
          <p:cNvSpPr/>
          <p:nvPr/>
        </p:nvSpPr>
        <p:spPr>
          <a:xfrm>
            <a:off x="2966194" y="2760019"/>
            <a:ext cx="190780" cy="190780"/>
          </a:xfrm>
          <a:prstGeom prst="ellipse">
            <a:avLst/>
          </a:prstGeom>
          <a:solidFill>
            <a:srgbClr val="FDB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87" name="Oval 86"/>
          <p:cNvSpPr/>
          <p:nvPr/>
        </p:nvSpPr>
        <p:spPr>
          <a:xfrm>
            <a:off x="3334012" y="2690612"/>
            <a:ext cx="190780" cy="190780"/>
          </a:xfrm>
          <a:prstGeom prst="ellipse">
            <a:avLst/>
          </a:prstGeom>
          <a:solidFill>
            <a:srgbClr val="F68B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88" name="Oval 87"/>
          <p:cNvSpPr/>
          <p:nvPr/>
        </p:nvSpPr>
        <p:spPr>
          <a:xfrm>
            <a:off x="2986132" y="3855842"/>
            <a:ext cx="190780" cy="190780"/>
          </a:xfrm>
          <a:prstGeom prst="ellipse">
            <a:avLst/>
          </a:prstGeom>
          <a:solidFill>
            <a:srgbClr val="FDB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89" name="Oval 88"/>
          <p:cNvSpPr/>
          <p:nvPr/>
        </p:nvSpPr>
        <p:spPr>
          <a:xfrm>
            <a:off x="2947478" y="4375560"/>
            <a:ext cx="190780" cy="190780"/>
          </a:xfrm>
          <a:prstGeom prst="ellipse">
            <a:avLst/>
          </a:prstGeom>
          <a:solidFill>
            <a:srgbClr val="AF1D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90" name="Oval 89"/>
          <p:cNvSpPr/>
          <p:nvPr/>
        </p:nvSpPr>
        <p:spPr>
          <a:xfrm>
            <a:off x="2947478" y="4104920"/>
            <a:ext cx="190780" cy="190780"/>
          </a:xfrm>
          <a:prstGeom prst="ellipse">
            <a:avLst/>
          </a:prstGeom>
          <a:solidFill>
            <a:srgbClr val="F68B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91" name="Oval 90"/>
          <p:cNvSpPr/>
          <p:nvPr/>
        </p:nvSpPr>
        <p:spPr>
          <a:xfrm>
            <a:off x="3255222" y="3239364"/>
            <a:ext cx="190780" cy="190780"/>
          </a:xfrm>
          <a:prstGeom prst="ellipse">
            <a:avLst/>
          </a:prstGeom>
          <a:solidFill>
            <a:srgbClr val="AF1D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92" name="Oval 91"/>
          <p:cNvSpPr/>
          <p:nvPr/>
        </p:nvSpPr>
        <p:spPr>
          <a:xfrm>
            <a:off x="3324783" y="2999185"/>
            <a:ext cx="190780" cy="190780"/>
          </a:xfrm>
          <a:prstGeom prst="ellipse">
            <a:avLst/>
          </a:prstGeom>
          <a:solidFill>
            <a:srgbClr val="FDB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93" name="Oval 92"/>
          <p:cNvSpPr/>
          <p:nvPr/>
        </p:nvSpPr>
        <p:spPr>
          <a:xfrm>
            <a:off x="2986132" y="3238754"/>
            <a:ext cx="190780" cy="190780"/>
          </a:xfrm>
          <a:prstGeom prst="ellipse">
            <a:avLst/>
          </a:prstGeom>
          <a:solidFill>
            <a:srgbClr val="FDB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94" name="Oval 93"/>
          <p:cNvSpPr>
            <a:spLocks noChangeAspect="1"/>
          </p:cNvSpPr>
          <p:nvPr/>
        </p:nvSpPr>
        <p:spPr>
          <a:xfrm>
            <a:off x="3055113" y="2959051"/>
            <a:ext cx="254147" cy="254147"/>
          </a:xfrm>
          <a:prstGeom prst="ellipse">
            <a:avLst/>
          </a:prstGeom>
          <a:solidFill>
            <a:srgbClr val="AF1D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95" name="Oval 94"/>
          <p:cNvSpPr>
            <a:spLocks noChangeAspect="1"/>
          </p:cNvSpPr>
          <p:nvPr/>
        </p:nvSpPr>
        <p:spPr>
          <a:xfrm>
            <a:off x="3362990" y="3446817"/>
            <a:ext cx="254147" cy="254147"/>
          </a:xfrm>
          <a:prstGeom prst="ellipse">
            <a:avLst/>
          </a:prstGeom>
          <a:solidFill>
            <a:srgbClr val="F68B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96" name="Oval 95"/>
          <p:cNvSpPr/>
          <p:nvPr/>
        </p:nvSpPr>
        <p:spPr>
          <a:xfrm>
            <a:off x="3762106" y="2604418"/>
            <a:ext cx="388515" cy="388515"/>
          </a:xfrm>
          <a:prstGeom prst="ellipse">
            <a:avLst/>
          </a:prstGeom>
          <a:solidFill>
            <a:srgbClr val="AF1D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97" name="Oval 96"/>
          <p:cNvSpPr/>
          <p:nvPr/>
        </p:nvSpPr>
        <p:spPr>
          <a:xfrm>
            <a:off x="3848878" y="3907091"/>
            <a:ext cx="388515" cy="388515"/>
          </a:xfrm>
          <a:prstGeom prst="ellipse">
            <a:avLst/>
          </a:prstGeom>
          <a:solidFill>
            <a:srgbClr val="F68B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98" name="Oval 97"/>
          <p:cNvSpPr/>
          <p:nvPr/>
        </p:nvSpPr>
        <p:spPr>
          <a:xfrm>
            <a:off x="4409137" y="2754224"/>
            <a:ext cx="388515" cy="388515"/>
          </a:xfrm>
          <a:prstGeom prst="ellipse">
            <a:avLst/>
          </a:prstGeom>
          <a:solidFill>
            <a:srgbClr val="FDB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99" name="Oval 98"/>
          <p:cNvSpPr/>
          <p:nvPr/>
        </p:nvSpPr>
        <p:spPr>
          <a:xfrm>
            <a:off x="4716322" y="3507005"/>
            <a:ext cx="388515" cy="388515"/>
          </a:xfrm>
          <a:prstGeom prst="ellipse">
            <a:avLst/>
          </a:prstGeom>
          <a:solidFill>
            <a:srgbClr val="AF1D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00" name="Oval 99"/>
          <p:cNvSpPr/>
          <p:nvPr/>
        </p:nvSpPr>
        <p:spPr>
          <a:xfrm>
            <a:off x="5387952" y="2914737"/>
            <a:ext cx="388515" cy="388515"/>
          </a:xfrm>
          <a:prstGeom prst="ellipse">
            <a:avLst/>
          </a:prstGeom>
          <a:solidFill>
            <a:srgbClr val="F68B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01" name="Oval 100"/>
          <p:cNvSpPr/>
          <p:nvPr/>
        </p:nvSpPr>
        <p:spPr>
          <a:xfrm>
            <a:off x="5495911" y="3560650"/>
            <a:ext cx="388515" cy="388515"/>
          </a:xfrm>
          <a:prstGeom prst="ellipse">
            <a:avLst/>
          </a:prstGeom>
          <a:solidFill>
            <a:srgbClr val="AF1D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02" name="Oval 101"/>
          <p:cNvSpPr/>
          <p:nvPr/>
        </p:nvSpPr>
        <p:spPr>
          <a:xfrm>
            <a:off x="6511172" y="2982660"/>
            <a:ext cx="388515" cy="388515"/>
          </a:xfrm>
          <a:prstGeom prst="ellipse">
            <a:avLst/>
          </a:prstGeom>
          <a:solidFill>
            <a:srgbClr val="AF1D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03" name="Oval 102"/>
          <p:cNvSpPr/>
          <p:nvPr/>
        </p:nvSpPr>
        <p:spPr>
          <a:xfrm>
            <a:off x="6161982" y="3513224"/>
            <a:ext cx="388515" cy="388515"/>
          </a:xfrm>
          <a:prstGeom prst="ellipse">
            <a:avLst/>
          </a:prstGeom>
          <a:solidFill>
            <a:srgbClr val="AF1D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04" name="Oval 103"/>
          <p:cNvSpPr>
            <a:spLocks noChangeAspect="1"/>
          </p:cNvSpPr>
          <p:nvPr/>
        </p:nvSpPr>
        <p:spPr>
          <a:xfrm>
            <a:off x="4000722" y="3028136"/>
            <a:ext cx="254147" cy="254147"/>
          </a:xfrm>
          <a:prstGeom prst="ellipse">
            <a:avLst/>
          </a:prstGeom>
          <a:solidFill>
            <a:srgbClr val="F68B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05" name="Oval 104"/>
          <p:cNvSpPr>
            <a:spLocks noChangeAspect="1"/>
          </p:cNvSpPr>
          <p:nvPr/>
        </p:nvSpPr>
        <p:spPr>
          <a:xfrm>
            <a:off x="3651664" y="3613098"/>
            <a:ext cx="254147" cy="254147"/>
          </a:xfrm>
          <a:prstGeom prst="ellipse">
            <a:avLst/>
          </a:prstGeom>
          <a:solidFill>
            <a:srgbClr val="AF1D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06" name="Oval 105"/>
          <p:cNvSpPr>
            <a:spLocks noChangeAspect="1"/>
          </p:cNvSpPr>
          <p:nvPr/>
        </p:nvSpPr>
        <p:spPr>
          <a:xfrm>
            <a:off x="3611886" y="4184285"/>
            <a:ext cx="254147" cy="254147"/>
          </a:xfrm>
          <a:prstGeom prst="ellipse">
            <a:avLst/>
          </a:prstGeom>
          <a:solidFill>
            <a:srgbClr val="AF1D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07" name="Oval 106"/>
          <p:cNvSpPr>
            <a:spLocks noChangeAspect="1"/>
          </p:cNvSpPr>
          <p:nvPr/>
        </p:nvSpPr>
        <p:spPr>
          <a:xfrm>
            <a:off x="4321824" y="4010652"/>
            <a:ext cx="254147" cy="254147"/>
          </a:xfrm>
          <a:prstGeom prst="ellipse">
            <a:avLst/>
          </a:prstGeom>
          <a:solidFill>
            <a:srgbClr val="AF1D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08" name="Oval 107"/>
          <p:cNvSpPr>
            <a:spLocks noChangeAspect="1"/>
          </p:cNvSpPr>
          <p:nvPr/>
        </p:nvSpPr>
        <p:spPr>
          <a:xfrm>
            <a:off x="4878522" y="2798247"/>
            <a:ext cx="254147" cy="254147"/>
          </a:xfrm>
          <a:prstGeom prst="ellipse">
            <a:avLst/>
          </a:prstGeom>
          <a:solidFill>
            <a:srgbClr val="AF1D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09" name="Oval 108"/>
          <p:cNvSpPr>
            <a:spLocks noChangeAspect="1"/>
          </p:cNvSpPr>
          <p:nvPr/>
        </p:nvSpPr>
        <p:spPr>
          <a:xfrm>
            <a:off x="4369070" y="3266218"/>
            <a:ext cx="254147" cy="254147"/>
          </a:xfrm>
          <a:prstGeom prst="ellipse">
            <a:avLst/>
          </a:prstGeom>
          <a:solidFill>
            <a:srgbClr val="AF1D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10" name="Oval 109"/>
          <p:cNvSpPr>
            <a:spLocks noChangeAspect="1"/>
          </p:cNvSpPr>
          <p:nvPr/>
        </p:nvSpPr>
        <p:spPr>
          <a:xfrm>
            <a:off x="4697431" y="3943992"/>
            <a:ext cx="254147" cy="254147"/>
          </a:xfrm>
          <a:prstGeom prst="ellipse">
            <a:avLst/>
          </a:prstGeom>
          <a:solidFill>
            <a:srgbClr val="FDB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11" name="Oval 110"/>
          <p:cNvSpPr>
            <a:spLocks noChangeAspect="1"/>
          </p:cNvSpPr>
          <p:nvPr/>
        </p:nvSpPr>
        <p:spPr>
          <a:xfrm>
            <a:off x="5223202" y="3460873"/>
            <a:ext cx="254147" cy="254147"/>
          </a:xfrm>
          <a:prstGeom prst="ellipse">
            <a:avLst/>
          </a:prstGeom>
          <a:solidFill>
            <a:srgbClr val="AF1D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12" name="Oval 111"/>
          <p:cNvSpPr>
            <a:spLocks noChangeAspect="1"/>
          </p:cNvSpPr>
          <p:nvPr/>
        </p:nvSpPr>
        <p:spPr>
          <a:xfrm>
            <a:off x="5775329" y="3178405"/>
            <a:ext cx="254147" cy="254147"/>
          </a:xfrm>
          <a:prstGeom prst="ellipse">
            <a:avLst/>
          </a:prstGeom>
          <a:solidFill>
            <a:srgbClr val="F68B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13" name="Oval 112"/>
          <p:cNvSpPr>
            <a:spLocks noChangeAspect="1"/>
          </p:cNvSpPr>
          <p:nvPr/>
        </p:nvSpPr>
        <p:spPr>
          <a:xfrm>
            <a:off x="5804441" y="2897141"/>
            <a:ext cx="254147" cy="254147"/>
          </a:xfrm>
          <a:prstGeom prst="ellipse">
            <a:avLst/>
          </a:prstGeom>
          <a:solidFill>
            <a:srgbClr val="AF1D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14" name="Oval 113"/>
          <p:cNvSpPr>
            <a:spLocks noChangeAspect="1"/>
          </p:cNvSpPr>
          <p:nvPr/>
        </p:nvSpPr>
        <p:spPr>
          <a:xfrm>
            <a:off x="5235110" y="3845397"/>
            <a:ext cx="254147" cy="254147"/>
          </a:xfrm>
          <a:prstGeom prst="ellipse">
            <a:avLst/>
          </a:prstGeom>
          <a:solidFill>
            <a:srgbClr val="F68B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15" name="Oval 114"/>
          <p:cNvSpPr>
            <a:spLocks noChangeAspect="1"/>
          </p:cNvSpPr>
          <p:nvPr/>
        </p:nvSpPr>
        <p:spPr>
          <a:xfrm>
            <a:off x="6121648" y="2948150"/>
            <a:ext cx="254147" cy="254147"/>
          </a:xfrm>
          <a:prstGeom prst="ellipse">
            <a:avLst/>
          </a:prstGeom>
          <a:solidFill>
            <a:srgbClr val="AF1D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16" name="Oval 115"/>
          <p:cNvSpPr>
            <a:spLocks noChangeAspect="1"/>
          </p:cNvSpPr>
          <p:nvPr/>
        </p:nvSpPr>
        <p:spPr>
          <a:xfrm>
            <a:off x="6670708" y="3573250"/>
            <a:ext cx="254147" cy="254147"/>
          </a:xfrm>
          <a:prstGeom prst="ellipse">
            <a:avLst/>
          </a:prstGeom>
          <a:solidFill>
            <a:srgbClr val="AF1D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17" name="Oval 116"/>
          <p:cNvSpPr/>
          <p:nvPr/>
        </p:nvSpPr>
        <p:spPr>
          <a:xfrm>
            <a:off x="3663337" y="3019032"/>
            <a:ext cx="190780" cy="190780"/>
          </a:xfrm>
          <a:prstGeom prst="ellipse">
            <a:avLst/>
          </a:prstGeom>
          <a:solidFill>
            <a:srgbClr val="FDB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18" name="Oval 117"/>
          <p:cNvSpPr/>
          <p:nvPr/>
        </p:nvSpPr>
        <p:spPr>
          <a:xfrm>
            <a:off x="3643629" y="2470101"/>
            <a:ext cx="190780" cy="190780"/>
          </a:xfrm>
          <a:prstGeom prst="ellipse">
            <a:avLst/>
          </a:prstGeom>
          <a:solidFill>
            <a:srgbClr val="FDB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19" name="Oval 118"/>
          <p:cNvSpPr/>
          <p:nvPr/>
        </p:nvSpPr>
        <p:spPr>
          <a:xfrm>
            <a:off x="3673700" y="3296054"/>
            <a:ext cx="190780" cy="190780"/>
          </a:xfrm>
          <a:prstGeom prst="ellipse">
            <a:avLst/>
          </a:prstGeom>
          <a:solidFill>
            <a:srgbClr val="AF1D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20" name="Oval 119"/>
          <p:cNvSpPr/>
          <p:nvPr/>
        </p:nvSpPr>
        <p:spPr>
          <a:xfrm>
            <a:off x="3962443" y="3368554"/>
            <a:ext cx="190780" cy="190780"/>
          </a:xfrm>
          <a:prstGeom prst="ellipse">
            <a:avLst/>
          </a:prstGeom>
          <a:solidFill>
            <a:srgbClr val="F68B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21" name="Oval 120"/>
          <p:cNvSpPr/>
          <p:nvPr/>
        </p:nvSpPr>
        <p:spPr>
          <a:xfrm>
            <a:off x="4002344" y="3597398"/>
            <a:ext cx="190780" cy="190780"/>
          </a:xfrm>
          <a:prstGeom prst="ellipse">
            <a:avLst/>
          </a:prstGeom>
          <a:solidFill>
            <a:srgbClr val="FDB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22" name="Oval 121"/>
          <p:cNvSpPr/>
          <p:nvPr/>
        </p:nvSpPr>
        <p:spPr>
          <a:xfrm>
            <a:off x="4450221" y="3537636"/>
            <a:ext cx="190780" cy="190780"/>
          </a:xfrm>
          <a:prstGeom prst="ellipse">
            <a:avLst/>
          </a:prstGeom>
          <a:solidFill>
            <a:srgbClr val="AF1D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23" name="Oval 122"/>
          <p:cNvSpPr/>
          <p:nvPr/>
        </p:nvSpPr>
        <p:spPr>
          <a:xfrm>
            <a:off x="4340664" y="3767396"/>
            <a:ext cx="190780" cy="190780"/>
          </a:xfrm>
          <a:prstGeom prst="ellipse">
            <a:avLst/>
          </a:prstGeom>
          <a:solidFill>
            <a:srgbClr val="F68B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24" name="Oval 123"/>
          <p:cNvSpPr/>
          <p:nvPr/>
        </p:nvSpPr>
        <p:spPr>
          <a:xfrm>
            <a:off x="4679077" y="3207839"/>
            <a:ext cx="190780" cy="190780"/>
          </a:xfrm>
          <a:prstGeom prst="ellipse">
            <a:avLst/>
          </a:prstGeom>
          <a:solidFill>
            <a:srgbClr val="F68B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25" name="Oval 124"/>
          <p:cNvSpPr/>
          <p:nvPr/>
        </p:nvSpPr>
        <p:spPr>
          <a:xfrm>
            <a:off x="4858406" y="3058257"/>
            <a:ext cx="190780" cy="190780"/>
          </a:xfrm>
          <a:prstGeom prst="ellipse">
            <a:avLst/>
          </a:prstGeom>
          <a:solidFill>
            <a:srgbClr val="F68B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26" name="Oval 125"/>
          <p:cNvSpPr/>
          <p:nvPr/>
        </p:nvSpPr>
        <p:spPr>
          <a:xfrm>
            <a:off x="4908776" y="3267823"/>
            <a:ext cx="190780" cy="190780"/>
          </a:xfrm>
          <a:prstGeom prst="ellipse">
            <a:avLst/>
          </a:prstGeom>
          <a:solidFill>
            <a:srgbClr val="FDB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27" name="Oval 126"/>
          <p:cNvSpPr/>
          <p:nvPr/>
        </p:nvSpPr>
        <p:spPr>
          <a:xfrm>
            <a:off x="5227712" y="2839813"/>
            <a:ext cx="190780" cy="190780"/>
          </a:xfrm>
          <a:prstGeom prst="ellipse">
            <a:avLst/>
          </a:prstGeom>
          <a:solidFill>
            <a:srgbClr val="AF1D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28" name="Oval 127"/>
          <p:cNvSpPr/>
          <p:nvPr/>
        </p:nvSpPr>
        <p:spPr>
          <a:xfrm>
            <a:off x="5864912" y="3815272"/>
            <a:ext cx="190780" cy="190780"/>
          </a:xfrm>
          <a:prstGeom prst="ellipse">
            <a:avLst/>
          </a:prstGeom>
          <a:solidFill>
            <a:srgbClr val="F68B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29" name="Oval 128"/>
          <p:cNvSpPr/>
          <p:nvPr/>
        </p:nvSpPr>
        <p:spPr>
          <a:xfrm>
            <a:off x="3633667" y="3896060"/>
            <a:ext cx="190780" cy="190780"/>
          </a:xfrm>
          <a:prstGeom prst="ellipse">
            <a:avLst/>
          </a:prstGeom>
          <a:solidFill>
            <a:srgbClr val="F68B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30" name="Oval 129"/>
          <p:cNvSpPr/>
          <p:nvPr/>
        </p:nvSpPr>
        <p:spPr>
          <a:xfrm>
            <a:off x="5825444" y="3446132"/>
            <a:ext cx="190780" cy="190780"/>
          </a:xfrm>
          <a:prstGeom prst="ellipse">
            <a:avLst/>
          </a:prstGeom>
          <a:solidFill>
            <a:srgbClr val="FDB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31" name="Oval 130"/>
          <p:cNvSpPr/>
          <p:nvPr/>
        </p:nvSpPr>
        <p:spPr>
          <a:xfrm>
            <a:off x="6293703" y="3188131"/>
            <a:ext cx="190780" cy="190780"/>
          </a:xfrm>
          <a:prstGeom prst="ellipse">
            <a:avLst/>
          </a:prstGeom>
          <a:solidFill>
            <a:srgbClr val="F68B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32" name="Oval 131"/>
          <p:cNvSpPr/>
          <p:nvPr/>
        </p:nvSpPr>
        <p:spPr>
          <a:xfrm>
            <a:off x="6094113" y="3327532"/>
            <a:ext cx="190780" cy="190780"/>
          </a:xfrm>
          <a:prstGeom prst="ellipse">
            <a:avLst/>
          </a:prstGeom>
          <a:solidFill>
            <a:srgbClr val="AF1D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33" name="Oval 132"/>
          <p:cNvSpPr/>
          <p:nvPr/>
        </p:nvSpPr>
        <p:spPr>
          <a:xfrm>
            <a:off x="6503904" y="3386888"/>
            <a:ext cx="190780" cy="190780"/>
          </a:xfrm>
          <a:prstGeom prst="ellipse">
            <a:avLst/>
          </a:prstGeom>
          <a:solidFill>
            <a:srgbClr val="F68B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34" name="Oval 133"/>
          <p:cNvSpPr/>
          <p:nvPr/>
        </p:nvSpPr>
        <p:spPr>
          <a:xfrm>
            <a:off x="6742127" y="3367696"/>
            <a:ext cx="190780" cy="190780"/>
          </a:xfrm>
          <a:prstGeom prst="ellipse">
            <a:avLst/>
          </a:prstGeom>
          <a:solidFill>
            <a:srgbClr val="FDB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35" name="Oval 134"/>
          <p:cNvSpPr/>
          <p:nvPr/>
        </p:nvSpPr>
        <p:spPr>
          <a:xfrm>
            <a:off x="6522978" y="3776518"/>
            <a:ext cx="190780" cy="190780"/>
          </a:xfrm>
          <a:prstGeom prst="ellipse">
            <a:avLst/>
          </a:prstGeom>
          <a:solidFill>
            <a:srgbClr val="FDB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36" name="Oval 135"/>
          <p:cNvSpPr/>
          <p:nvPr/>
        </p:nvSpPr>
        <p:spPr>
          <a:xfrm>
            <a:off x="5558535" y="3349328"/>
            <a:ext cx="190780" cy="190780"/>
          </a:xfrm>
          <a:prstGeom prst="ellipse">
            <a:avLst/>
          </a:prstGeom>
          <a:solidFill>
            <a:srgbClr val="FDB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37" name="Oval 136"/>
          <p:cNvSpPr/>
          <p:nvPr/>
        </p:nvSpPr>
        <p:spPr>
          <a:xfrm>
            <a:off x="5216706" y="3232142"/>
            <a:ext cx="190780" cy="190780"/>
          </a:xfrm>
          <a:prstGeom prst="ellipse">
            <a:avLst/>
          </a:prstGeom>
          <a:solidFill>
            <a:srgbClr val="F68B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38" name="TextBox 137"/>
          <p:cNvSpPr txBox="1"/>
          <p:nvPr/>
        </p:nvSpPr>
        <p:spPr>
          <a:xfrm>
            <a:off x="1612198" y="1545098"/>
            <a:ext cx="684325" cy="161583"/>
          </a:xfrm>
          <a:prstGeom prst="rect">
            <a:avLst/>
          </a:prstGeom>
          <a:noFill/>
        </p:spPr>
        <p:txBody>
          <a:bodyPr wrap="square" lIns="0" tIns="0" rIns="0" bIns="0" rtlCol="0">
            <a:spAutoFit/>
          </a:bodyPr>
          <a:lstStyle/>
          <a:p>
            <a:pPr algn="ctr"/>
            <a:r>
              <a:rPr lang="en-GB" sz="1050" dirty="0">
                <a:solidFill>
                  <a:srgbClr val="201F5C"/>
                </a:solidFill>
              </a:rPr>
              <a:t>P</a:t>
            </a:r>
            <a:r>
              <a:rPr lang="en-GB" sz="1050" dirty="0" smtClean="0">
                <a:solidFill>
                  <a:srgbClr val="201F5C"/>
                </a:solidFill>
              </a:rPr>
              <a:t>roblems</a:t>
            </a:r>
            <a:endParaRPr lang="en-GB" sz="1050" dirty="0">
              <a:solidFill>
                <a:srgbClr val="201F5C"/>
              </a:solidFill>
            </a:endParaRPr>
          </a:p>
        </p:txBody>
      </p:sp>
      <p:sp>
        <p:nvSpPr>
          <p:cNvPr id="139" name="TextBox 138"/>
          <p:cNvSpPr txBox="1"/>
          <p:nvPr/>
        </p:nvSpPr>
        <p:spPr>
          <a:xfrm>
            <a:off x="2245702" y="1545098"/>
            <a:ext cx="684325" cy="161583"/>
          </a:xfrm>
          <a:prstGeom prst="rect">
            <a:avLst/>
          </a:prstGeom>
          <a:noFill/>
        </p:spPr>
        <p:txBody>
          <a:bodyPr wrap="square" lIns="0" tIns="0" rIns="0" bIns="0" rtlCol="0">
            <a:spAutoFit/>
          </a:bodyPr>
          <a:lstStyle/>
          <a:p>
            <a:pPr algn="ctr"/>
            <a:r>
              <a:rPr lang="en-GB" sz="1050" dirty="0" smtClean="0">
                <a:solidFill>
                  <a:srgbClr val="201F5C"/>
                </a:solidFill>
              </a:rPr>
              <a:t>Ideas</a:t>
            </a:r>
            <a:endParaRPr lang="en-GB" sz="1050" dirty="0">
              <a:solidFill>
                <a:srgbClr val="201F5C"/>
              </a:solidFill>
            </a:endParaRPr>
          </a:p>
        </p:txBody>
      </p:sp>
      <p:sp>
        <p:nvSpPr>
          <p:cNvPr id="149" name="Right Arrow 148"/>
          <p:cNvSpPr/>
          <p:nvPr/>
        </p:nvSpPr>
        <p:spPr>
          <a:xfrm>
            <a:off x="1617817" y="1252024"/>
            <a:ext cx="6236160" cy="380146"/>
          </a:xfrm>
          <a:prstGeom prst="rightArrow">
            <a:avLst/>
          </a:prstGeom>
          <a:solidFill>
            <a:srgbClr val="201F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sp>
        <p:nvSpPr>
          <p:cNvPr id="150" name="TextBox 149"/>
          <p:cNvSpPr txBox="1"/>
          <p:nvPr/>
        </p:nvSpPr>
        <p:spPr>
          <a:xfrm>
            <a:off x="1710589" y="1292970"/>
            <a:ext cx="1212191" cy="253916"/>
          </a:xfrm>
          <a:prstGeom prst="rect">
            <a:avLst/>
          </a:prstGeom>
          <a:noFill/>
        </p:spPr>
        <p:txBody>
          <a:bodyPr wrap="none" rtlCol="0">
            <a:spAutoFit/>
          </a:bodyPr>
          <a:lstStyle/>
          <a:p>
            <a:r>
              <a:rPr lang="en-GB" sz="1050" b="1" dirty="0" smtClean="0">
                <a:solidFill>
                  <a:schemeClr val="bg1"/>
                </a:solidFill>
              </a:rPr>
              <a:t>Idea Development</a:t>
            </a:r>
            <a:endParaRPr lang="en-GB" sz="1050" b="1" dirty="0">
              <a:solidFill>
                <a:schemeClr val="bg1"/>
              </a:solidFill>
            </a:endParaRPr>
          </a:p>
        </p:txBody>
      </p:sp>
      <p:sp>
        <p:nvSpPr>
          <p:cNvPr id="151" name="TextBox 150"/>
          <p:cNvSpPr txBox="1"/>
          <p:nvPr/>
        </p:nvSpPr>
        <p:spPr>
          <a:xfrm>
            <a:off x="3321099" y="1292970"/>
            <a:ext cx="1428596" cy="253916"/>
          </a:xfrm>
          <a:prstGeom prst="rect">
            <a:avLst/>
          </a:prstGeom>
          <a:noFill/>
        </p:spPr>
        <p:txBody>
          <a:bodyPr wrap="none" rtlCol="0">
            <a:spAutoFit/>
          </a:bodyPr>
          <a:lstStyle/>
          <a:p>
            <a:r>
              <a:rPr lang="en-GB" sz="1050" b="1" dirty="0" smtClean="0">
                <a:solidFill>
                  <a:schemeClr val="bg1"/>
                </a:solidFill>
              </a:rPr>
              <a:t>Concept Development</a:t>
            </a:r>
            <a:endParaRPr lang="en-GB" sz="1050" b="1" dirty="0">
              <a:solidFill>
                <a:schemeClr val="bg1"/>
              </a:solidFill>
            </a:endParaRPr>
          </a:p>
        </p:txBody>
      </p:sp>
      <p:sp>
        <p:nvSpPr>
          <p:cNvPr id="152" name="TextBox 151"/>
          <p:cNvSpPr txBox="1"/>
          <p:nvPr/>
        </p:nvSpPr>
        <p:spPr>
          <a:xfrm>
            <a:off x="5594715" y="1292970"/>
            <a:ext cx="1217000" cy="253916"/>
          </a:xfrm>
          <a:prstGeom prst="rect">
            <a:avLst/>
          </a:prstGeom>
          <a:noFill/>
        </p:spPr>
        <p:txBody>
          <a:bodyPr wrap="none" rtlCol="0">
            <a:spAutoFit/>
          </a:bodyPr>
          <a:lstStyle/>
          <a:p>
            <a:r>
              <a:rPr lang="en-GB" sz="1050" b="1" dirty="0" smtClean="0">
                <a:solidFill>
                  <a:schemeClr val="bg1"/>
                </a:solidFill>
              </a:rPr>
              <a:t>Concept to Launch</a:t>
            </a:r>
            <a:endParaRPr lang="en-GB" sz="1050" b="1" dirty="0">
              <a:solidFill>
                <a:schemeClr val="bg1"/>
              </a:solidFill>
            </a:endParaRPr>
          </a:p>
        </p:txBody>
      </p:sp>
      <p:sp>
        <p:nvSpPr>
          <p:cNvPr id="148" name="Right Arrow 147"/>
          <p:cNvSpPr/>
          <p:nvPr/>
        </p:nvSpPr>
        <p:spPr>
          <a:xfrm>
            <a:off x="7952658" y="1252024"/>
            <a:ext cx="3148199" cy="380146"/>
          </a:xfrm>
          <a:prstGeom prst="rightArrow">
            <a:avLst/>
          </a:prstGeom>
          <a:solidFill>
            <a:srgbClr val="201F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sp>
        <p:nvSpPr>
          <p:cNvPr id="155" name="TextBox 154"/>
          <p:cNvSpPr txBox="1"/>
          <p:nvPr/>
        </p:nvSpPr>
        <p:spPr>
          <a:xfrm>
            <a:off x="9046858" y="1292969"/>
            <a:ext cx="731290" cy="261610"/>
          </a:xfrm>
          <a:prstGeom prst="rect">
            <a:avLst/>
          </a:prstGeom>
          <a:noFill/>
        </p:spPr>
        <p:txBody>
          <a:bodyPr wrap="none" rtlCol="0">
            <a:spAutoFit/>
          </a:bodyPr>
          <a:lstStyle/>
          <a:p>
            <a:r>
              <a:rPr lang="en-GB" sz="1050" b="1" dirty="0" smtClean="0">
                <a:solidFill>
                  <a:schemeClr val="bg1"/>
                </a:solidFill>
              </a:rPr>
              <a:t>Adoption</a:t>
            </a:r>
            <a:endParaRPr lang="en-GB" sz="1050" b="1" dirty="0">
              <a:solidFill>
                <a:schemeClr val="bg1"/>
              </a:solidFill>
            </a:endParaRPr>
          </a:p>
        </p:txBody>
      </p:sp>
      <p:grpSp>
        <p:nvGrpSpPr>
          <p:cNvPr id="164" name="Group 163"/>
          <p:cNvGrpSpPr/>
          <p:nvPr/>
        </p:nvGrpSpPr>
        <p:grpSpPr>
          <a:xfrm>
            <a:off x="1102652" y="3937983"/>
            <a:ext cx="10021151" cy="2306309"/>
            <a:chOff x="161738" y="4489670"/>
            <a:chExt cx="8906136" cy="2049695"/>
          </a:xfrm>
        </p:grpSpPr>
        <p:sp>
          <p:nvSpPr>
            <p:cNvPr id="159" name="Rectangle 158"/>
            <p:cNvSpPr/>
            <p:nvPr/>
          </p:nvSpPr>
          <p:spPr>
            <a:xfrm>
              <a:off x="4709307" y="5049714"/>
              <a:ext cx="2531131" cy="588676"/>
            </a:xfrm>
            <a:custGeom>
              <a:avLst/>
              <a:gdLst>
                <a:gd name="connsiteX0" fmla="*/ 0 w 2814559"/>
                <a:gd name="connsiteY0" fmla="*/ 0 h 378355"/>
                <a:gd name="connsiteX1" fmla="*/ 2814559 w 2814559"/>
                <a:gd name="connsiteY1" fmla="*/ 0 h 378355"/>
                <a:gd name="connsiteX2" fmla="*/ 2814559 w 2814559"/>
                <a:gd name="connsiteY2" fmla="*/ 378355 h 378355"/>
                <a:gd name="connsiteX3" fmla="*/ 0 w 2814559"/>
                <a:gd name="connsiteY3" fmla="*/ 378355 h 378355"/>
                <a:gd name="connsiteX4" fmla="*/ 0 w 2814559"/>
                <a:gd name="connsiteY4" fmla="*/ 0 h 378355"/>
                <a:gd name="connsiteX0" fmla="*/ 0 w 2814559"/>
                <a:gd name="connsiteY0" fmla="*/ 0 h 378355"/>
                <a:gd name="connsiteX1" fmla="*/ 2814559 w 2814559"/>
                <a:gd name="connsiteY1" fmla="*/ 0 h 378355"/>
                <a:gd name="connsiteX2" fmla="*/ 2814559 w 2814559"/>
                <a:gd name="connsiteY2" fmla="*/ 144675 h 378355"/>
                <a:gd name="connsiteX3" fmla="*/ 0 w 2814559"/>
                <a:gd name="connsiteY3" fmla="*/ 378355 h 378355"/>
                <a:gd name="connsiteX4" fmla="*/ 0 w 2814559"/>
                <a:gd name="connsiteY4" fmla="*/ 0 h 378355"/>
                <a:gd name="connsiteX0" fmla="*/ 0 w 2814559"/>
                <a:gd name="connsiteY0" fmla="*/ 0 h 378355"/>
                <a:gd name="connsiteX1" fmla="*/ 2814559 w 2814559"/>
                <a:gd name="connsiteY1" fmla="*/ 0 h 378355"/>
                <a:gd name="connsiteX2" fmla="*/ 2814559 w 2814559"/>
                <a:gd name="connsiteY2" fmla="*/ 144675 h 378355"/>
                <a:gd name="connsiteX3" fmla="*/ 0 w 2814559"/>
                <a:gd name="connsiteY3" fmla="*/ 378355 h 378355"/>
                <a:gd name="connsiteX4" fmla="*/ 0 w 2814559"/>
                <a:gd name="connsiteY4" fmla="*/ 0 h 378355"/>
                <a:gd name="connsiteX0" fmla="*/ 5080 w 2819639"/>
                <a:gd name="connsiteY0" fmla="*/ 0 h 315434"/>
                <a:gd name="connsiteX1" fmla="*/ 2819639 w 2819639"/>
                <a:gd name="connsiteY1" fmla="*/ 0 h 315434"/>
                <a:gd name="connsiteX2" fmla="*/ 2819639 w 2819639"/>
                <a:gd name="connsiteY2" fmla="*/ 144675 h 315434"/>
                <a:gd name="connsiteX3" fmla="*/ 0 w 2819639"/>
                <a:gd name="connsiteY3" fmla="*/ 291995 h 315434"/>
                <a:gd name="connsiteX4" fmla="*/ 5080 w 2819639"/>
                <a:gd name="connsiteY4" fmla="*/ 0 h 315434"/>
                <a:gd name="connsiteX0" fmla="*/ 5080 w 2819639"/>
                <a:gd name="connsiteY0" fmla="*/ 0 h 438928"/>
                <a:gd name="connsiteX1" fmla="*/ 2819639 w 2819639"/>
                <a:gd name="connsiteY1" fmla="*/ 0 h 438928"/>
                <a:gd name="connsiteX2" fmla="*/ 2819639 w 2819639"/>
                <a:gd name="connsiteY2" fmla="*/ 144675 h 438928"/>
                <a:gd name="connsiteX3" fmla="*/ 0 w 2819639"/>
                <a:gd name="connsiteY3" fmla="*/ 291995 h 438928"/>
                <a:gd name="connsiteX4" fmla="*/ 5080 w 2819639"/>
                <a:gd name="connsiteY4" fmla="*/ 0 h 438928"/>
                <a:gd name="connsiteX0" fmla="*/ 5080 w 2819639"/>
                <a:gd name="connsiteY0" fmla="*/ 0 h 346210"/>
                <a:gd name="connsiteX1" fmla="*/ 2819639 w 2819639"/>
                <a:gd name="connsiteY1" fmla="*/ 0 h 346210"/>
                <a:gd name="connsiteX2" fmla="*/ 2819639 w 2819639"/>
                <a:gd name="connsiteY2" fmla="*/ 144675 h 346210"/>
                <a:gd name="connsiteX3" fmla="*/ 0 w 2819639"/>
                <a:gd name="connsiteY3" fmla="*/ 114195 h 346210"/>
                <a:gd name="connsiteX4" fmla="*/ 5080 w 2819639"/>
                <a:gd name="connsiteY4" fmla="*/ 0 h 346210"/>
                <a:gd name="connsiteX0" fmla="*/ 5080 w 2819639"/>
                <a:gd name="connsiteY0" fmla="*/ 0 h 315043"/>
                <a:gd name="connsiteX1" fmla="*/ 2819639 w 2819639"/>
                <a:gd name="connsiteY1" fmla="*/ 0 h 315043"/>
                <a:gd name="connsiteX2" fmla="*/ 2819639 w 2819639"/>
                <a:gd name="connsiteY2" fmla="*/ 88795 h 315043"/>
                <a:gd name="connsiteX3" fmla="*/ 0 w 2819639"/>
                <a:gd name="connsiteY3" fmla="*/ 114195 h 315043"/>
                <a:gd name="connsiteX4" fmla="*/ 5080 w 2819639"/>
                <a:gd name="connsiteY4" fmla="*/ 0 h 315043"/>
                <a:gd name="connsiteX0" fmla="*/ 10160 w 2824719"/>
                <a:gd name="connsiteY0" fmla="*/ 0 h 650366"/>
                <a:gd name="connsiteX1" fmla="*/ 2824719 w 2824719"/>
                <a:gd name="connsiteY1" fmla="*/ 0 h 650366"/>
                <a:gd name="connsiteX2" fmla="*/ 2824719 w 2824719"/>
                <a:gd name="connsiteY2" fmla="*/ 88795 h 650366"/>
                <a:gd name="connsiteX3" fmla="*/ 0 w 2824719"/>
                <a:gd name="connsiteY3" fmla="*/ 576475 h 650366"/>
                <a:gd name="connsiteX4" fmla="*/ 10160 w 2824719"/>
                <a:gd name="connsiteY4" fmla="*/ 0 h 650366"/>
                <a:gd name="connsiteX0" fmla="*/ 10160 w 2824719"/>
                <a:gd name="connsiteY0" fmla="*/ 0 h 576475"/>
                <a:gd name="connsiteX1" fmla="*/ 2824719 w 2824719"/>
                <a:gd name="connsiteY1" fmla="*/ 0 h 576475"/>
                <a:gd name="connsiteX2" fmla="*/ 2824719 w 2824719"/>
                <a:gd name="connsiteY2" fmla="*/ 88795 h 576475"/>
                <a:gd name="connsiteX3" fmla="*/ 0 w 2824719"/>
                <a:gd name="connsiteY3" fmla="*/ 576475 h 576475"/>
                <a:gd name="connsiteX4" fmla="*/ 10160 w 2824719"/>
                <a:gd name="connsiteY4" fmla="*/ 0 h 576475"/>
                <a:gd name="connsiteX0" fmla="*/ 225 w 2830024"/>
                <a:gd name="connsiteY0" fmla="*/ 497840 h 576475"/>
                <a:gd name="connsiteX1" fmla="*/ 2830024 w 2830024"/>
                <a:gd name="connsiteY1" fmla="*/ 0 h 576475"/>
                <a:gd name="connsiteX2" fmla="*/ 2830024 w 2830024"/>
                <a:gd name="connsiteY2" fmla="*/ 88795 h 576475"/>
                <a:gd name="connsiteX3" fmla="*/ 5305 w 2830024"/>
                <a:gd name="connsiteY3" fmla="*/ 576475 h 576475"/>
                <a:gd name="connsiteX4" fmla="*/ 225 w 2830024"/>
                <a:gd name="connsiteY4" fmla="*/ 497840 h 576475"/>
                <a:gd name="connsiteX0" fmla="*/ 225 w 2830024"/>
                <a:gd name="connsiteY0" fmla="*/ 510041 h 588676"/>
                <a:gd name="connsiteX1" fmla="*/ 2830024 w 2830024"/>
                <a:gd name="connsiteY1" fmla="*/ 12201 h 588676"/>
                <a:gd name="connsiteX2" fmla="*/ 2830024 w 2830024"/>
                <a:gd name="connsiteY2" fmla="*/ 100996 h 588676"/>
                <a:gd name="connsiteX3" fmla="*/ 5305 w 2830024"/>
                <a:gd name="connsiteY3" fmla="*/ 588676 h 588676"/>
                <a:gd name="connsiteX4" fmla="*/ 225 w 2830024"/>
                <a:gd name="connsiteY4" fmla="*/ 510041 h 5886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0024" h="588676">
                  <a:moveTo>
                    <a:pt x="225" y="510041"/>
                  </a:moveTo>
                  <a:cubicBezTo>
                    <a:pt x="1542931" y="-351866"/>
                    <a:pt x="1886758" y="178148"/>
                    <a:pt x="2830024" y="12201"/>
                  </a:cubicBezTo>
                  <a:lnTo>
                    <a:pt x="2830024" y="100996"/>
                  </a:lnTo>
                  <a:cubicBezTo>
                    <a:pt x="1841038" y="427809"/>
                    <a:pt x="892691" y="500623"/>
                    <a:pt x="5305" y="588676"/>
                  </a:cubicBezTo>
                  <a:cubicBezTo>
                    <a:pt x="6998" y="491344"/>
                    <a:pt x="-1468" y="607373"/>
                    <a:pt x="225" y="510041"/>
                  </a:cubicBezTo>
                  <a:close/>
                </a:path>
              </a:pathLst>
            </a:custGeom>
            <a:solidFill>
              <a:srgbClr val="21346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NZ" sz="1200" b="1" dirty="0" smtClean="0"/>
                <a:t>Callaghan</a:t>
              </a:r>
            </a:p>
            <a:p>
              <a:pPr algn="ctr"/>
              <a:endParaRPr lang="en-NZ" sz="1200" b="1" dirty="0"/>
            </a:p>
          </p:txBody>
        </p:sp>
        <p:sp>
          <p:nvSpPr>
            <p:cNvPr id="143" name="Freeform 142"/>
            <p:cNvSpPr/>
            <p:nvPr/>
          </p:nvSpPr>
          <p:spPr>
            <a:xfrm>
              <a:off x="161738" y="5302235"/>
              <a:ext cx="8899338" cy="1237130"/>
            </a:xfrm>
            <a:custGeom>
              <a:avLst/>
              <a:gdLst>
                <a:gd name="connsiteX0" fmla="*/ 0 w 8946776"/>
                <a:gd name="connsiteY0" fmla="*/ 636494 h 2832847"/>
                <a:gd name="connsiteX1" fmla="*/ 1237129 w 8946776"/>
                <a:gd name="connsiteY1" fmla="*/ 636494 h 2832847"/>
                <a:gd name="connsiteX2" fmla="*/ 1425388 w 8946776"/>
                <a:gd name="connsiteY2" fmla="*/ 1237130 h 2832847"/>
                <a:gd name="connsiteX3" fmla="*/ 6571129 w 8946776"/>
                <a:gd name="connsiteY3" fmla="*/ 1228165 h 2832847"/>
                <a:gd name="connsiteX4" fmla="*/ 8946776 w 8946776"/>
                <a:gd name="connsiteY4" fmla="*/ 0 h 2832847"/>
                <a:gd name="connsiteX5" fmla="*/ 8946776 w 8946776"/>
                <a:gd name="connsiteY5" fmla="*/ 2832847 h 2832847"/>
                <a:gd name="connsiteX6" fmla="*/ 6580094 w 8946776"/>
                <a:gd name="connsiteY6" fmla="*/ 1326777 h 2832847"/>
                <a:gd name="connsiteX7" fmla="*/ 1434353 w 8946776"/>
                <a:gd name="connsiteY7" fmla="*/ 1299883 h 2832847"/>
                <a:gd name="connsiteX8" fmla="*/ 1165412 w 8946776"/>
                <a:gd name="connsiteY8" fmla="*/ 1873624 h 2832847"/>
                <a:gd name="connsiteX9" fmla="*/ 53788 w 8946776"/>
                <a:gd name="connsiteY9" fmla="*/ 1873624 h 2832847"/>
                <a:gd name="connsiteX10" fmla="*/ 0 w 8946776"/>
                <a:gd name="connsiteY10" fmla="*/ 636494 h 2832847"/>
                <a:gd name="connsiteX0" fmla="*/ 4167 w 8892988"/>
                <a:gd name="connsiteY0" fmla="*/ 636494 h 2832847"/>
                <a:gd name="connsiteX1" fmla="*/ 1183341 w 8892988"/>
                <a:gd name="connsiteY1" fmla="*/ 636494 h 2832847"/>
                <a:gd name="connsiteX2" fmla="*/ 1371600 w 8892988"/>
                <a:gd name="connsiteY2" fmla="*/ 1237130 h 2832847"/>
                <a:gd name="connsiteX3" fmla="*/ 6517341 w 8892988"/>
                <a:gd name="connsiteY3" fmla="*/ 1228165 h 2832847"/>
                <a:gd name="connsiteX4" fmla="*/ 8892988 w 8892988"/>
                <a:gd name="connsiteY4" fmla="*/ 0 h 2832847"/>
                <a:gd name="connsiteX5" fmla="*/ 8892988 w 8892988"/>
                <a:gd name="connsiteY5" fmla="*/ 2832847 h 2832847"/>
                <a:gd name="connsiteX6" fmla="*/ 6526306 w 8892988"/>
                <a:gd name="connsiteY6" fmla="*/ 1326777 h 2832847"/>
                <a:gd name="connsiteX7" fmla="*/ 1380565 w 8892988"/>
                <a:gd name="connsiteY7" fmla="*/ 1299883 h 2832847"/>
                <a:gd name="connsiteX8" fmla="*/ 1111624 w 8892988"/>
                <a:gd name="connsiteY8" fmla="*/ 1873624 h 2832847"/>
                <a:gd name="connsiteX9" fmla="*/ 0 w 8892988"/>
                <a:gd name="connsiteY9" fmla="*/ 1873624 h 2832847"/>
                <a:gd name="connsiteX10" fmla="*/ 4167 w 8892988"/>
                <a:gd name="connsiteY10" fmla="*/ 636494 h 2832847"/>
                <a:gd name="connsiteX0" fmla="*/ 0 w 8914578"/>
                <a:gd name="connsiteY0" fmla="*/ 636494 h 2832847"/>
                <a:gd name="connsiteX1" fmla="*/ 1204931 w 8914578"/>
                <a:gd name="connsiteY1" fmla="*/ 636494 h 2832847"/>
                <a:gd name="connsiteX2" fmla="*/ 1393190 w 8914578"/>
                <a:gd name="connsiteY2" fmla="*/ 1237130 h 2832847"/>
                <a:gd name="connsiteX3" fmla="*/ 6538931 w 8914578"/>
                <a:gd name="connsiteY3" fmla="*/ 1228165 h 2832847"/>
                <a:gd name="connsiteX4" fmla="*/ 8914578 w 8914578"/>
                <a:gd name="connsiteY4" fmla="*/ 0 h 2832847"/>
                <a:gd name="connsiteX5" fmla="*/ 8914578 w 8914578"/>
                <a:gd name="connsiteY5" fmla="*/ 2832847 h 2832847"/>
                <a:gd name="connsiteX6" fmla="*/ 6547896 w 8914578"/>
                <a:gd name="connsiteY6" fmla="*/ 1326777 h 2832847"/>
                <a:gd name="connsiteX7" fmla="*/ 1402155 w 8914578"/>
                <a:gd name="connsiteY7" fmla="*/ 1299883 h 2832847"/>
                <a:gd name="connsiteX8" fmla="*/ 1133214 w 8914578"/>
                <a:gd name="connsiteY8" fmla="*/ 1873624 h 2832847"/>
                <a:gd name="connsiteX9" fmla="*/ 21590 w 8914578"/>
                <a:gd name="connsiteY9" fmla="*/ 1873624 h 2832847"/>
                <a:gd name="connsiteX10" fmla="*/ 0 w 8914578"/>
                <a:gd name="connsiteY10" fmla="*/ 636494 h 2832847"/>
                <a:gd name="connsiteX0" fmla="*/ 0 w 8899338"/>
                <a:gd name="connsiteY0" fmla="*/ 636494 h 2832847"/>
                <a:gd name="connsiteX1" fmla="*/ 1189691 w 8899338"/>
                <a:gd name="connsiteY1" fmla="*/ 636494 h 2832847"/>
                <a:gd name="connsiteX2" fmla="*/ 1377950 w 8899338"/>
                <a:gd name="connsiteY2" fmla="*/ 1237130 h 2832847"/>
                <a:gd name="connsiteX3" fmla="*/ 6523691 w 8899338"/>
                <a:gd name="connsiteY3" fmla="*/ 1228165 h 2832847"/>
                <a:gd name="connsiteX4" fmla="*/ 8899338 w 8899338"/>
                <a:gd name="connsiteY4" fmla="*/ 0 h 2832847"/>
                <a:gd name="connsiteX5" fmla="*/ 8899338 w 8899338"/>
                <a:gd name="connsiteY5" fmla="*/ 2832847 h 2832847"/>
                <a:gd name="connsiteX6" fmla="*/ 6532656 w 8899338"/>
                <a:gd name="connsiteY6" fmla="*/ 1326777 h 2832847"/>
                <a:gd name="connsiteX7" fmla="*/ 1386915 w 8899338"/>
                <a:gd name="connsiteY7" fmla="*/ 1299883 h 2832847"/>
                <a:gd name="connsiteX8" fmla="*/ 1117974 w 8899338"/>
                <a:gd name="connsiteY8" fmla="*/ 1873624 h 2832847"/>
                <a:gd name="connsiteX9" fmla="*/ 6350 w 8899338"/>
                <a:gd name="connsiteY9" fmla="*/ 1873624 h 2832847"/>
                <a:gd name="connsiteX10" fmla="*/ 0 w 8899338"/>
                <a:gd name="connsiteY10" fmla="*/ 636494 h 2832847"/>
                <a:gd name="connsiteX0" fmla="*/ 0 w 8899338"/>
                <a:gd name="connsiteY0" fmla="*/ 636494 h 2855398"/>
                <a:gd name="connsiteX1" fmla="*/ 1189691 w 8899338"/>
                <a:gd name="connsiteY1" fmla="*/ 636494 h 2855398"/>
                <a:gd name="connsiteX2" fmla="*/ 1377950 w 8899338"/>
                <a:gd name="connsiteY2" fmla="*/ 1237130 h 2855398"/>
                <a:gd name="connsiteX3" fmla="*/ 6523691 w 8899338"/>
                <a:gd name="connsiteY3" fmla="*/ 1228165 h 2855398"/>
                <a:gd name="connsiteX4" fmla="*/ 8899338 w 8899338"/>
                <a:gd name="connsiteY4" fmla="*/ 0 h 2855398"/>
                <a:gd name="connsiteX5" fmla="*/ 8899338 w 8899338"/>
                <a:gd name="connsiteY5" fmla="*/ 2832847 h 2855398"/>
                <a:gd name="connsiteX6" fmla="*/ 6532656 w 8899338"/>
                <a:gd name="connsiteY6" fmla="*/ 1326777 h 2855398"/>
                <a:gd name="connsiteX7" fmla="*/ 1386915 w 8899338"/>
                <a:gd name="connsiteY7" fmla="*/ 1299883 h 2855398"/>
                <a:gd name="connsiteX8" fmla="*/ 1117974 w 8899338"/>
                <a:gd name="connsiteY8" fmla="*/ 1873624 h 2855398"/>
                <a:gd name="connsiteX9" fmla="*/ 6350 w 8899338"/>
                <a:gd name="connsiteY9" fmla="*/ 1873624 h 2855398"/>
                <a:gd name="connsiteX10" fmla="*/ 0 w 8899338"/>
                <a:gd name="connsiteY10" fmla="*/ 636494 h 2855398"/>
                <a:gd name="connsiteX0" fmla="*/ 0 w 8899338"/>
                <a:gd name="connsiteY0" fmla="*/ 672839 h 2891743"/>
                <a:gd name="connsiteX1" fmla="*/ 1189691 w 8899338"/>
                <a:gd name="connsiteY1" fmla="*/ 672839 h 2891743"/>
                <a:gd name="connsiteX2" fmla="*/ 1377950 w 8899338"/>
                <a:gd name="connsiteY2" fmla="*/ 1273475 h 2891743"/>
                <a:gd name="connsiteX3" fmla="*/ 6523691 w 8899338"/>
                <a:gd name="connsiteY3" fmla="*/ 1264510 h 2891743"/>
                <a:gd name="connsiteX4" fmla="*/ 8899338 w 8899338"/>
                <a:gd name="connsiteY4" fmla="*/ 36345 h 2891743"/>
                <a:gd name="connsiteX5" fmla="*/ 8899338 w 8899338"/>
                <a:gd name="connsiteY5" fmla="*/ 2869192 h 2891743"/>
                <a:gd name="connsiteX6" fmla="*/ 6532656 w 8899338"/>
                <a:gd name="connsiteY6" fmla="*/ 1363122 h 2891743"/>
                <a:gd name="connsiteX7" fmla="*/ 1386915 w 8899338"/>
                <a:gd name="connsiteY7" fmla="*/ 1336228 h 2891743"/>
                <a:gd name="connsiteX8" fmla="*/ 1117974 w 8899338"/>
                <a:gd name="connsiteY8" fmla="*/ 1909969 h 2891743"/>
                <a:gd name="connsiteX9" fmla="*/ 6350 w 8899338"/>
                <a:gd name="connsiteY9" fmla="*/ 1909969 h 2891743"/>
                <a:gd name="connsiteX10" fmla="*/ 0 w 8899338"/>
                <a:gd name="connsiteY10" fmla="*/ 672839 h 2891743"/>
                <a:gd name="connsiteX0" fmla="*/ 0 w 8899338"/>
                <a:gd name="connsiteY0" fmla="*/ 636494 h 2855398"/>
                <a:gd name="connsiteX1" fmla="*/ 1189691 w 8899338"/>
                <a:gd name="connsiteY1" fmla="*/ 636494 h 2855398"/>
                <a:gd name="connsiteX2" fmla="*/ 1377950 w 8899338"/>
                <a:gd name="connsiteY2" fmla="*/ 1237130 h 2855398"/>
                <a:gd name="connsiteX3" fmla="*/ 6523691 w 8899338"/>
                <a:gd name="connsiteY3" fmla="*/ 1228165 h 2855398"/>
                <a:gd name="connsiteX4" fmla="*/ 8899338 w 8899338"/>
                <a:gd name="connsiteY4" fmla="*/ 0 h 2855398"/>
                <a:gd name="connsiteX5" fmla="*/ 8899338 w 8899338"/>
                <a:gd name="connsiteY5" fmla="*/ 2832847 h 2855398"/>
                <a:gd name="connsiteX6" fmla="*/ 6532656 w 8899338"/>
                <a:gd name="connsiteY6" fmla="*/ 1326777 h 2855398"/>
                <a:gd name="connsiteX7" fmla="*/ 1386915 w 8899338"/>
                <a:gd name="connsiteY7" fmla="*/ 1299883 h 2855398"/>
                <a:gd name="connsiteX8" fmla="*/ 1117974 w 8899338"/>
                <a:gd name="connsiteY8" fmla="*/ 1873624 h 2855398"/>
                <a:gd name="connsiteX9" fmla="*/ 6350 w 8899338"/>
                <a:gd name="connsiteY9" fmla="*/ 1873624 h 2855398"/>
                <a:gd name="connsiteX10" fmla="*/ 0 w 8899338"/>
                <a:gd name="connsiteY10" fmla="*/ 636494 h 2855398"/>
                <a:gd name="connsiteX0" fmla="*/ 0 w 8899338"/>
                <a:gd name="connsiteY0" fmla="*/ 636494 h 2832847"/>
                <a:gd name="connsiteX1" fmla="*/ 1189691 w 8899338"/>
                <a:gd name="connsiteY1" fmla="*/ 636494 h 2832847"/>
                <a:gd name="connsiteX2" fmla="*/ 1377950 w 8899338"/>
                <a:gd name="connsiteY2" fmla="*/ 1237130 h 2832847"/>
                <a:gd name="connsiteX3" fmla="*/ 6523691 w 8899338"/>
                <a:gd name="connsiteY3" fmla="*/ 1228165 h 2832847"/>
                <a:gd name="connsiteX4" fmla="*/ 8899338 w 8899338"/>
                <a:gd name="connsiteY4" fmla="*/ 0 h 2832847"/>
                <a:gd name="connsiteX5" fmla="*/ 8899338 w 8899338"/>
                <a:gd name="connsiteY5" fmla="*/ 2832847 h 2832847"/>
                <a:gd name="connsiteX6" fmla="*/ 6532656 w 8899338"/>
                <a:gd name="connsiteY6" fmla="*/ 1326777 h 2832847"/>
                <a:gd name="connsiteX7" fmla="*/ 1386915 w 8899338"/>
                <a:gd name="connsiteY7" fmla="*/ 1299883 h 2832847"/>
                <a:gd name="connsiteX8" fmla="*/ 1117974 w 8899338"/>
                <a:gd name="connsiteY8" fmla="*/ 1873624 h 2832847"/>
                <a:gd name="connsiteX9" fmla="*/ 6350 w 8899338"/>
                <a:gd name="connsiteY9" fmla="*/ 1873624 h 2832847"/>
                <a:gd name="connsiteX10" fmla="*/ 0 w 8899338"/>
                <a:gd name="connsiteY10" fmla="*/ 636494 h 2832847"/>
                <a:gd name="connsiteX0" fmla="*/ 0 w 8899338"/>
                <a:gd name="connsiteY0" fmla="*/ 0 h 2196353"/>
                <a:gd name="connsiteX1" fmla="*/ 1189691 w 8899338"/>
                <a:gd name="connsiteY1" fmla="*/ 0 h 2196353"/>
                <a:gd name="connsiteX2" fmla="*/ 1377950 w 8899338"/>
                <a:gd name="connsiteY2" fmla="*/ 600636 h 2196353"/>
                <a:gd name="connsiteX3" fmla="*/ 6523691 w 8899338"/>
                <a:gd name="connsiteY3" fmla="*/ 591671 h 2196353"/>
                <a:gd name="connsiteX4" fmla="*/ 8899338 w 8899338"/>
                <a:gd name="connsiteY4" fmla="*/ 89946 h 2196353"/>
                <a:gd name="connsiteX5" fmla="*/ 8899338 w 8899338"/>
                <a:gd name="connsiteY5" fmla="*/ 2196353 h 2196353"/>
                <a:gd name="connsiteX6" fmla="*/ 6532656 w 8899338"/>
                <a:gd name="connsiteY6" fmla="*/ 690283 h 2196353"/>
                <a:gd name="connsiteX7" fmla="*/ 1386915 w 8899338"/>
                <a:gd name="connsiteY7" fmla="*/ 663389 h 2196353"/>
                <a:gd name="connsiteX8" fmla="*/ 1117974 w 8899338"/>
                <a:gd name="connsiteY8" fmla="*/ 1237130 h 2196353"/>
                <a:gd name="connsiteX9" fmla="*/ 6350 w 8899338"/>
                <a:gd name="connsiteY9" fmla="*/ 1237130 h 2196353"/>
                <a:gd name="connsiteX10" fmla="*/ 0 w 8899338"/>
                <a:gd name="connsiteY10" fmla="*/ 0 h 2196353"/>
                <a:gd name="connsiteX0" fmla="*/ 0 w 8899338"/>
                <a:gd name="connsiteY0" fmla="*/ 0 h 1237130"/>
                <a:gd name="connsiteX1" fmla="*/ 1189691 w 8899338"/>
                <a:gd name="connsiteY1" fmla="*/ 0 h 1237130"/>
                <a:gd name="connsiteX2" fmla="*/ 1377950 w 8899338"/>
                <a:gd name="connsiteY2" fmla="*/ 600636 h 1237130"/>
                <a:gd name="connsiteX3" fmla="*/ 6523691 w 8899338"/>
                <a:gd name="connsiteY3" fmla="*/ 591671 h 1237130"/>
                <a:gd name="connsiteX4" fmla="*/ 8899338 w 8899338"/>
                <a:gd name="connsiteY4" fmla="*/ 89946 h 1237130"/>
                <a:gd name="connsiteX5" fmla="*/ 8894258 w 8899338"/>
                <a:gd name="connsiteY5" fmla="*/ 1078753 h 1237130"/>
                <a:gd name="connsiteX6" fmla="*/ 6532656 w 8899338"/>
                <a:gd name="connsiteY6" fmla="*/ 690283 h 1237130"/>
                <a:gd name="connsiteX7" fmla="*/ 1386915 w 8899338"/>
                <a:gd name="connsiteY7" fmla="*/ 663389 h 1237130"/>
                <a:gd name="connsiteX8" fmla="*/ 1117974 w 8899338"/>
                <a:gd name="connsiteY8" fmla="*/ 1237130 h 1237130"/>
                <a:gd name="connsiteX9" fmla="*/ 6350 w 8899338"/>
                <a:gd name="connsiteY9" fmla="*/ 1237130 h 1237130"/>
                <a:gd name="connsiteX10" fmla="*/ 0 w 8899338"/>
                <a:gd name="connsiteY10" fmla="*/ 0 h 1237130"/>
                <a:gd name="connsiteX0" fmla="*/ 0 w 8899338"/>
                <a:gd name="connsiteY0" fmla="*/ 0 h 1237130"/>
                <a:gd name="connsiteX1" fmla="*/ 1189691 w 8899338"/>
                <a:gd name="connsiteY1" fmla="*/ 0 h 1237130"/>
                <a:gd name="connsiteX2" fmla="*/ 1377950 w 8899338"/>
                <a:gd name="connsiteY2" fmla="*/ 600636 h 1237130"/>
                <a:gd name="connsiteX3" fmla="*/ 6523691 w 8899338"/>
                <a:gd name="connsiteY3" fmla="*/ 591671 h 1237130"/>
                <a:gd name="connsiteX4" fmla="*/ 8899338 w 8899338"/>
                <a:gd name="connsiteY4" fmla="*/ 89946 h 1237130"/>
                <a:gd name="connsiteX5" fmla="*/ 8894258 w 8899338"/>
                <a:gd name="connsiteY5" fmla="*/ 1078753 h 1237130"/>
                <a:gd name="connsiteX6" fmla="*/ 6532656 w 8899338"/>
                <a:gd name="connsiteY6" fmla="*/ 690283 h 1237130"/>
                <a:gd name="connsiteX7" fmla="*/ 1386915 w 8899338"/>
                <a:gd name="connsiteY7" fmla="*/ 663389 h 1237130"/>
                <a:gd name="connsiteX8" fmla="*/ 1117974 w 8899338"/>
                <a:gd name="connsiteY8" fmla="*/ 1237130 h 1237130"/>
                <a:gd name="connsiteX9" fmla="*/ 6350 w 8899338"/>
                <a:gd name="connsiteY9" fmla="*/ 1237130 h 1237130"/>
                <a:gd name="connsiteX10" fmla="*/ 0 w 8899338"/>
                <a:gd name="connsiteY10" fmla="*/ 0 h 1237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899338" h="1237130">
                  <a:moveTo>
                    <a:pt x="0" y="0"/>
                  </a:moveTo>
                  <a:lnTo>
                    <a:pt x="1189691" y="0"/>
                  </a:lnTo>
                  <a:lnTo>
                    <a:pt x="1377950" y="600636"/>
                  </a:lnTo>
                  <a:lnTo>
                    <a:pt x="6523691" y="591671"/>
                  </a:lnTo>
                  <a:cubicBezTo>
                    <a:pt x="7777256" y="385483"/>
                    <a:pt x="8503397" y="117139"/>
                    <a:pt x="8899338" y="89946"/>
                  </a:cubicBezTo>
                  <a:cubicBezTo>
                    <a:pt x="8897645" y="419548"/>
                    <a:pt x="8895951" y="749151"/>
                    <a:pt x="8894258" y="1078753"/>
                  </a:cubicBezTo>
                  <a:cubicBezTo>
                    <a:pt x="8464251" y="1005243"/>
                    <a:pt x="8531487" y="773057"/>
                    <a:pt x="6532656" y="690283"/>
                  </a:cubicBezTo>
                  <a:lnTo>
                    <a:pt x="1386915" y="663389"/>
                  </a:lnTo>
                  <a:lnTo>
                    <a:pt x="1117974" y="1237130"/>
                  </a:lnTo>
                  <a:lnTo>
                    <a:pt x="6350" y="1237130"/>
                  </a:lnTo>
                  <a:cubicBezTo>
                    <a:pt x="4233" y="824753"/>
                    <a:pt x="2117" y="412377"/>
                    <a:pt x="0" y="0"/>
                  </a:cubicBezTo>
                  <a:close/>
                </a:path>
              </a:pathLst>
            </a:custGeom>
            <a:solidFill>
              <a:srgbClr val="2134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2000" dirty="0"/>
            </a:p>
          </p:txBody>
        </p:sp>
        <p:grpSp>
          <p:nvGrpSpPr>
            <p:cNvPr id="141" name="Group 140"/>
            <p:cNvGrpSpPr/>
            <p:nvPr/>
          </p:nvGrpSpPr>
          <p:grpSpPr>
            <a:xfrm>
              <a:off x="222763" y="5538991"/>
              <a:ext cx="1108854" cy="619429"/>
              <a:chOff x="-1951419" y="2934378"/>
              <a:chExt cx="1918755" cy="1905573"/>
            </a:xfrm>
            <a:solidFill>
              <a:srgbClr val="BCC2D2"/>
            </a:solidFill>
          </p:grpSpPr>
          <p:sp>
            <p:nvSpPr>
              <p:cNvPr id="3" name="Rectangle 2"/>
              <p:cNvSpPr/>
              <p:nvPr/>
            </p:nvSpPr>
            <p:spPr>
              <a:xfrm>
                <a:off x="-947064" y="2934378"/>
                <a:ext cx="914400" cy="9144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NZ" sz="1050" b="1" dirty="0" smtClean="0"/>
                  <a:t>20 DHBs</a:t>
                </a:r>
                <a:endParaRPr lang="en-NZ" sz="1050" b="1" dirty="0"/>
              </a:p>
            </p:txBody>
          </p:sp>
          <p:sp>
            <p:nvSpPr>
              <p:cNvPr id="156" name="Rectangle 155"/>
              <p:cNvSpPr/>
              <p:nvPr/>
            </p:nvSpPr>
            <p:spPr>
              <a:xfrm>
                <a:off x="-1951419" y="2934378"/>
                <a:ext cx="914400" cy="9144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NZ" sz="1050" b="1" dirty="0" smtClean="0"/>
                  <a:t>34 PHOs</a:t>
                </a:r>
                <a:endParaRPr lang="en-NZ" sz="1050" b="1" dirty="0"/>
              </a:p>
            </p:txBody>
          </p:sp>
          <p:sp>
            <p:nvSpPr>
              <p:cNvPr id="157" name="Rectangle 156"/>
              <p:cNvSpPr/>
              <p:nvPr/>
            </p:nvSpPr>
            <p:spPr>
              <a:xfrm>
                <a:off x="-1951419" y="3925551"/>
                <a:ext cx="914400" cy="9144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NZ" sz="1050" b="1" dirty="0" smtClean="0"/>
                  <a:t>100+ NGOs</a:t>
                </a:r>
                <a:endParaRPr lang="en-NZ" sz="1050" b="1" dirty="0"/>
              </a:p>
            </p:txBody>
          </p:sp>
          <p:sp>
            <p:nvSpPr>
              <p:cNvPr id="158" name="Rectangle 157"/>
              <p:cNvSpPr/>
              <p:nvPr/>
            </p:nvSpPr>
            <p:spPr>
              <a:xfrm>
                <a:off x="-947064" y="3925551"/>
                <a:ext cx="914400" cy="9144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NZ" sz="1050" b="1" dirty="0" smtClean="0"/>
                  <a:t>Private Providers</a:t>
                </a:r>
                <a:endParaRPr lang="en-NZ" sz="1050" b="1" dirty="0"/>
              </a:p>
            </p:txBody>
          </p:sp>
        </p:grpSp>
        <p:sp>
          <p:nvSpPr>
            <p:cNvPr id="144" name="TextBox 143"/>
            <p:cNvSpPr txBox="1"/>
            <p:nvPr/>
          </p:nvSpPr>
          <p:spPr>
            <a:xfrm>
              <a:off x="243379" y="5294373"/>
              <a:ext cx="971892" cy="232502"/>
            </a:xfrm>
            <a:prstGeom prst="rect">
              <a:avLst/>
            </a:prstGeom>
            <a:noFill/>
          </p:spPr>
          <p:txBody>
            <a:bodyPr wrap="none" rtlCol="0">
              <a:spAutoFit/>
            </a:bodyPr>
            <a:lstStyle/>
            <a:p>
              <a:r>
                <a:rPr lang="en-NZ" sz="1100" b="1" dirty="0" smtClean="0">
                  <a:solidFill>
                    <a:schemeClr val="bg1"/>
                  </a:solidFill>
                  <a:latin typeface="Source Sans Pro" panose="020B0503030403020204" pitchFamily="34" charset="0"/>
                  <a:ea typeface="Source Sans Pro" panose="020B0503030403020204" pitchFamily="34" charset="0"/>
                </a:rPr>
                <a:t>Health System</a:t>
              </a:r>
              <a:endParaRPr lang="en-NZ" sz="1100" b="1" dirty="0">
                <a:solidFill>
                  <a:schemeClr val="bg1"/>
                </a:solidFill>
                <a:latin typeface="Source Sans Pro" panose="020B0503030403020204" pitchFamily="34" charset="0"/>
                <a:ea typeface="Source Sans Pro" panose="020B0503030403020204" pitchFamily="34" charset="0"/>
              </a:endParaRPr>
            </a:p>
          </p:txBody>
        </p:sp>
        <p:sp>
          <p:nvSpPr>
            <p:cNvPr id="160" name="Rectangle 159"/>
            <p:cNvSpPr/>
            <p:nvPr/>
          </p:nvSpPr>
          <p:spPr>
            <a:xfrm>
              <a:off x="222763" y="6185954"/>
              <a:ext cx="528434" cy="297237"/>
            </a:xfrm>
            <a:prstGeom prst="rect">
              <a:avLst/>
            </a:prstGeom>
            <a:solidFill>
              <a:srgbClr val="BCC2D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NZ" sz="1050" b="1" dirty="0" smtClean="0"/>
                <a:t>ACC</a:t>
              </a:r>
              <a:endParaRPr lang="en-NZ" sz="1050" b="1" dirty="0"/>
            </a:p>
          </p:txBody>
        </p:sp>
        <p:sp>
          <p:nvSpPr>
            <p:cNvPr id="162" name="Rectangle 161"/>
            <p:cNvSpPr/>
            <p:nvPr/>
          </p:nvSpPr>
          <p:spPr>
            <a:xfrm flipV="1">
              <a:off x="1538861" y="4489670"/>
              <a:ext cx="7508619" cy="1376227"/>
            </a:xfrm>
            <a:custGeom>
              <a:avLst/>
              <a:gdLst>
                <a:gd name="connsiteX0" fmla="*/ 0 w 4447987"/>
                <a:gd name="connsiteY0" fmla="*/ 0 h 378355"/>
                <a:gd name="connsiteX1" fmla="*/ 4447987 w 4447987"/>
                <a:gd name="connsiteY1" fmla="*/ 0 h 378355"/>
                <a:gd name="connsiteX2" fmla="*/ 4447987 w 4447987"/>
                <a:gd name="connsiteY2" fmla="*/ 378355 h 378355"/>
                <a:gd name="connsiteX3" fmla="*/ 0 w 4447987"/>
                <a:gd name="connsiteY3" fmla="*/ 378355 h 378355"/>
                <a:gd name="connsiteX4" fmla="*/ 0 w 4447987"/>
                <a:gd name="connsiteY4" fmla="*/ 0 h 378355"/>
                <a:gd name="connsiteX0" fmla="*/ 5080 w 4447987"/>
                <a:gd name="connsiteY0" fmla="*/ 147320 h 378355"/>
                <a:gd name="connsiteX1" fmla="*/ 4447987 w 4447987"/>
                <a:gd name="connsiteY1" fmla="*/ 0 h 378355"/>
                <a:gd name="connsiteX2" fmla="*/ 4447987 w 4447987"/>
                <a:gd name="connsiteY2" fmla="*/ 378355 h 378355"/>
                <a:gd name="connsiteX3" fmla="*/ 0 w 4447987"/>
                <a:gd name="connsiteY3" fmla="*/ 378355 h 378355"/>
                <a:gd name="connsiteX4" fmla="*/ 5080 w 4447987"/>
                <a:gd name="connsiteY4" fmla="*/ 147320 h 378355"/>
                <a:gd name="connsiteX0" fmla="*/ 5080 w 4447987"/>
                <a:gd name="connsiteY0" fmla="*/ 147320 h 378355"/>
                <a:gd name="connsiteX1" fmla="*/ 4447987 w 4447987"/>
                <a:gd name="connsiteY1" fmla="*/ 0 h 378355"/>
                <a:gd name="connsiteX2" fmla="*/ 4447987 w 4447987"/>
                <a:gd name="connsiteY2" fmla="*/ 378355 h 378355"/>
                <a:gd name="connsiteX3" fmla="*/ 0 w 4447987"/>
                <a:gd name="connsiteY3" fmla="*/ 210715 h 378355"/>
                <a:gd name="connsiteX4" fmla="*/ 5080 w 4447987"/>
                <a:gd name="connsiteY4" fmla="*/ 147320 h 378355"/>
                <a:gd name="connsiteX0" fmla="*/ 5080 w 4447987"/>
                <a:gd name="connsiteY0" fmla="*/ 10160 h 378355"/>
                <a:gd name="connsiteX1" fmla="*/ 4447987 w 4447987"/>
                <a:gd name="connsiteY1" fmla="*/ 0 h 378355"/>
                <a:gd name="connsiteX2" fmla="*/ 4447987 w 4447987"/>
                <a:gd name="connsiteY2" fmla="*/ 378355 h 378355"/>
                <a:gd name="connsiteX3" fmla="*/ 0 w 4447987"/>
                <a:gd name="connsiteY3" fmla="*/ 210715 h 378355"/>
                <a:gd name="connsiteX4" fmla="*/ 5080 w 4447987"/>
                <a:gd name="connsiteY4" fmla="*/ 10160 h 378355"/>
                <a:gd name="connsiteX0" fmla="*/ 5080 w 4447987"/>
                <a:gd name="connsiteY0" fmla="*/ 10160 h 378355"/>
                <a:gd name="connsiteX1" fmla="*/ 4447987 w 4447987"/>
                <a:gd name="connsiteY1" fmla="*/ 0 h 378355"/>
                <a:gd name="connsiteX2" fmla="*/ 4447987 w 4447987"/>
                <a:gd name="connsiteY2" fmla="*/ 378355 h 378355"/>
                <a:gd name="connsiteX3" fmla="*/ 0 w 4447987"/>
                <a:gd name="connsiteY3" fmla="*/ 88795 h 378355"/>
                <a:gd name="connsiteX4" fmla="*/ 5080 w 4447987"/>
                <a:gd name="connsiteY4" fmla="*/ 10160 h 378355"/>
                <a:gd name="connsiteX0" fmla="*/ 5080 w 7211507"/>
                <a:gd name="connsiteY0" fmla="*/ 10160 h 1409595"/>
                <a:gd name="connsiteX1" fmla="*/ 4447987 w 7211507"/>
                <a:gd name="connsiteY1" fmla="*/ 0 h 1409595"/>
                <a:gd name="connsiteX2" fmla="*/ 7211507 w 7211507"/>
                <a:gd name="connsiteY2" fmla="*/ 1409595 h 1409595"/>
                <a:gd name="connsiteX3" fmla="*/ 0 w 7211507"/>
                <a:gd name="connsiteY3" fmla="*/ 88795 h 1409595"/>
                <a:gd name="connsiteX4" fmla="*/ 5080 w 7211507"/>
                <a:gd name="connsiteY4" fmla="*/ 10160 h 1409595"/>
                <a:gd name="connsiteX0" fmla="*/ 5080 w 7211507"/>
                <a:gd name="connsiteY0" fmla="*/ 5080 h 1404515"/>
                <a:gd name="connsiteX1" fmla="*/ 5047427 w 7211507"/>
                <a:gd name="connsiteY1" fmla="*/ 0 h 1404515"/>
                <a:gd name="connsiteX2" fmla="*/ 7211507 w 7211507"/>
                <a:gd name="connsiteY2" fmla="*/ 1404515 h 1404515"/>
                <a:gd name="connsiteX3" fmla="*/ 0 w 7211507"/>
                <a:gd name="connsiteY3" fmla="*/ 83715 h 1404515"/>
                <a:gd name="connsiteX4" fmla="*/ 5080 w 7211507"/>
                <a:gd name="connsiteY4" fmla="*/ 5080 h 1404515"/>
                <a:gd name="connsiteX0" fmla="*/ 5080 w 7211507"/>
                <a:gd name="connsiteY0" fmla="*/ 5080 h 1404646"/>
                <a:gd name="connsiteX1" fmla="*/ 5047427 w 7211507"/>
                <a:gd name="connsiteY1" fmla="*/ 0 h 1404646"/>
                <a:gd name="connsiteX2" fmla="*/ 7211507 w 7211507"/>
                <a:gd name="connsiteY2" fmla="*/ 1404515 h 1404646"/>
                <a:gd name="connsiteX3" fmla="*/ 0 w 7211507"/>
                <a:gd name="connsiteY3" fmla="*/ 83715 h 1404646"/>
                <a:gd name="connsiteX4" fmla="*/ 5080 w 7211507"/>
                <a:gd name="connsiteY4" fmla="*/ 5080 h 1404646"/>
                <a:gd name="connsiteX0" fmla="*/ 5080 w 7211507"/>
                <a:gd name="connsiteY0" fmla="*/ 5080 h 1404515"/>
                <a:gd name="connsiteX1" fmla="*/ 5047427 w 7211507"/>
                <a:gd name="connsiteY1" fmla="*/ 0 h 1404515"/>
                <a:gd name="connsiteX2" fmla="*/ 7211507 w 7211507"/>
                <a:gd name="connsiteY2" fmla="*/ 1404515 h 1404515"/>
                <a:gd name="connsiteX3" fmla="*/ 0 w 7211507"/>
                <a:gd name="connsiteY3" fmla="*/ 83715 h 1404515"/>
                <a:gd name="connsiteX4" fmla="*/ 5080 w 7211507"/>
                <a:gd name="connsiteY4" fmla="*/ 5080 h 1404515"/>
                <a:gd name="connsiteX0" fmla="*/ 5080 w 7427593"/>
                <a:gd name="connsiteY0" fmla="*/ 5080 h 1404515"/>
                <a:gd name="connsiteX1" fmla="*/ 5047427 w 7427593"/>
                <a:gd name="connsiteY1" fmla="*/ 0 h 1404515"/>
                <a:gd name="connsiteX2" fmla="*/ 7211507 w 7427593"/>
                <a:gd name="connsiteY2" fmla="*/ 1404515 h 1404515"/>
                <a:gd name="connsiteX3" fmla="*/ 0 w 7427593"/>
                <a:gd name="connsiteY3" fmla="*/ 83715 h 1404515"/>
                <a:gd name="connsiteX4" fmla="*/ 5080 w 7427593"/>
                <a:gd name="connsiteY4" fmla="*/ 5080 h 1404515"/>
                <a:gd name="connsiteX0" fmla="*/ 5080 w 7211507"/>
                <a:gd name="connsiteY0" fmla="*/ 5080 h 1404515"/>
                <a:gd name="connsiteX1" fmla="*/ 5047427 w 7211507"/>
                <a:gd name="connsiteY1" fmla="*/ 0 h 1404515"/>
                <a:gd name="connsiteX2" fmla="*/ 7211507 w 7211507"/>
                <a:gd name="connsiteY2" fmla="*/ 1404515 h 1404515"/>
                <a:gd name="connsiteX3" fmla="*/ 0 w 7211507"/>
                <a:gd name="connsiteY3" fmla="*/ 83715 h 1404515"/>
                <a:gd name="connsiteX4" fmla="*/ 5080 w 7211507"/>
                <a:gd name="connsiteY4" fmla="*/ 5080 h 1404515"/>
                <a:gd name="connsiteX0" fmla="*/ 5080 w 7211507"/>
                <a:gd name="connsiteY0" fmla="*/ 5080 h 1404515"/>
                <a:gd name="connsiteX1" fmla="*/ 5047427 w 7211507"/>
                <a:gd name="connsiteY1" fmla="*/ 0 h 1404515"/>
                <a:gd name="connsiteX2" fmla="*/ 7211507 w 7211507"/>
                <a:gd name="connsiteY2" fmla="*/ 1404515 h 1404515"/>
                <a:gd name="connsiteX3" fmla="*/ 0 w 7211507"/>
                <a:gd name="connsiteY3" fmla="*/ 83715 h 1404515"/>
                <a:gd name="connsiteX4" fmla="*/ 5080 w 7211507"/>
                <a:gd name="connsiteY4" fmla="*/ 5080 h 1404515"/>
                <a:gd name="connsiteX0" fmla="*/ 5080 w 7211507"/>
                <a:gd name="connsiteY0" fmla="*/ 0 h 1399435"/>
                <a:gd name="connsiteX1" fmla="*/ 5250627 w 7211507"/>
                <a:gd name="connsiteY1" fmla="*/ 20320 h 1399435"/>
                <a:gd name="connsiteX2" fmla="*/ 7211507 w 7211507"/>
                <a:gd name="connsiteY2" fmla="*/ 1399435 h 1399435"/>
                <a:gd name="connsiteX3" fmla="*/ 0 w 7211507"/>
                <a:gd name="connsiteY3" fmla="*/ 78635 h 1399435"/>
                <a:gd name="connsiteX4" fmla="*/ 5080 w 7211507"/>
                <a:gd name="connsiteY4" fmla="*/ 0 h 1399435"/>
                <a:gd name="connsiteX0" fmla="*/ 5080 w 7211507"/>
                <a:gd name="connsiteY0" fmla="*/ 0 h 1399435"/>
                <a:gd name="connsiteX1" fmla="*/ 5250627 w 7211507"/>
                <a:gd name="connsiteY1" fmla="*/ 20320 h 1399435"/>
                <a:gd name="connsiteX2" fmla="*/ 7211507 w 7211507"/>
                <a:gd name="connsiteY2" fmla="*/ 1399435 h 1399435"/>
                <a:gd name="connsiteX3" fmla="*/ 0 w 7211507"/>
                <a:gd name="connsiteY3" fmla="*/ 78635 h 1399435"/>
                <a:gd name="connsiteX4" fmla="*/ 5080 w 7211507"/>
                <a:gd name="connsiteY4" fmla="*/ 0 h 1399435"/>
                <a:gd name="connsiteX0" fmla="*/ 5080 w 7211507"/>
                <a:gd name="connsiteY0" fmla="*/ 0 h 1399435"/>
                <a:gd name="connsiteX1" fmla="*/ 5250627 w 7211507"/>
                <a:gd name="connsiteY1" fmla="*/ 20320 h 1399435"/>
                <a:gd name="connsiteX2" fmla="*/ 7211507 w 7211507"/>
                <a:gd name="connsiteY2" fmla="*/ 1399435 h 1399435"/>
                <a:gd name="connsiteX3" fmla="*/ 0 w 7211507"/>
                <a:gd name="connsiteY3" fmla="*/ 78635 h 1399435"/>
                <a:gd name="connsiteX4" fmla="*/ 5080 w 7211507"/>
                <a:gd name="connsiteY4" fmla="*/ 0 h 1399435"/>
                <a:gd name="connsiteX0" fmla="*/ 5080 w 7211507"/>
                <a:gd name="connsiteY0" fmla="*/ 0 h 1399435"/>
                <a:gd name="connsiteX1" fmla="*/ 5250627 w 7211507"/>
                <a:gd name="connsiteY1" fmla="*/ 20320 h 1399435"/>
                <a:gd name="connsiteX2" fmla="*/ 7211507 w 7211507"/>
                <a:gd name="connsiteY2" fmla="*/ 1399435 h 1399435"/>
                <a:gd name="connsiteX3" fmla="*/ 0 w 7211507"/>
                <a:gd name="connsiteY3" fmla="*/ 78635 h 1399435"/>
                <a:gd name="connsiteX4" fmla="*/ 5080 w 7211507"/>
                <a:gd name="connsiteY4" fmla="*/ 0 h 1399435"/>
                <a:gd name="connsiteX0" fmla="*/ 5080 w 7211507"/>
                <a:gd name="connsiteY0" fmla="*/ 0 h 1399435"/>
                <a:gd name="connsiteX1" fmla="*/ 5250627 w 7211507"/>
                <a:gd name="connsiteY1" fmla="*/ 20320 h 1399435"/>
                <a:gd name="connsiteX2" fmla="*/ 7211507 w 7211507"/>
                <a:gd name="connsiteY2" fmla="*/ 1399435 h 1399435"/>
                <a:gd name="connsiteX3" fmla="*/ 0 w 7211507"/>
                <a:gd name="connsiteY3" fmla="*/ 78635 h 1399435"/>
                <a:gd name="connsiteX4" fmla="*/ 5080 w 7211507"/>
                <a:gd name="connsiteY4" fmla="*/ 0 h 1399435"/>
                <a:gd name="connsiteX0" fmla="*/ 5080 w 7523585"/>
                <a:gd name="connsiteY0" fmla="*/ 0 h 1338475"/>
                <a:gd name="connsiteX1" fmla="*/ 5250627 w 7523585"/>
                <a:gd name="connsiteY1" fmla="*/ 20320 h 1338475"/>
                <a:gd name="connsiteX2" fmla="*/ 7523585 w 7523585"/>
                <a:gd name="connsiteY2" fmla="*/ 1338475 h 1338475"/>
                <a:gd name="connsiteX3" fmla="*/ 0 w 7523585"/>
                <a:gd name="connsiteY3" fmla="*/ 78635 h 1338475"/>
                <a:gd name="connsiteX4" fmla="*/ 5080 w 7523585"/>
                <a:gd name="connsiteY4" fmla="*/ 0 h 1338475"/>
                <a:gd name="connsiteX0" fmla="*/ 5080 w 7523585"/>
                <a:gd name="connsiteY0" fmla="*/ 0 h 1338475"/>
                <a:gd name="connsiteX1" fmla="*/ 5250627 w 7523585"/>
                <a:gd name="connsiteY1" fmla="*/ 20320 h 1338475"/>
                <a:gd name="connsiteX2" fmla="*/ 7523585 w 7523585"/>
                <a:gd name="connsiteY2" fmla="*/ 1338475 h 1338475"/>
                <a:gd name="connsiteX3" fmla="*/ 0 w 7523585"/>
                <a:gd name="connsiteY3" fmla="*/ 78635 h 1338475"/>
                <a:gd name="connsiteX4" fmla="*/ 5080 w 7523585"/>
                <a:gd name="connsiteY4" fmla="*/ 0 h 1338475"/>
                <a:gd name="connsiteX0" fmla="*/ 5080 w 7523585"/>
                <a:gd name="connsiteY0" fmla="*/ 0 h 1282595"/>
                <a:gd name="connsiteX1" fmla="*/ 5250627 w 7523585"/>
                <a:gd name="connsiteY1" fmla="*/ 20320 h 1282595"/>
                <a:gd name="connsiteX2" fmla="*/ 7523585 w 7523585"/>
                <a:gd name="connsiteY2" fmla="*/ 1282595 h 1282595"/>
                <a:gd name="connsiteX3" fmla="*/ 0 w 7523585"/>
                <a:gd name="connsiteY3" fmla="*/ 78635 h 1282595"/>
                <a:gd name="connsiteX4" fmla="*/ 5080 w 7523585"/>
                <a:gd name="connsiteY4" fmla="*/ 0 h 1282595"/>
                <a:gd name="connsiteX0" fmla="*/ 5080 w 7829272"/>
                <a:gd name="connsiteY0" fmla="*/ 0 h 1332420"/>
                <a:gd name="connsiteX1" fmla="*/ 5250627 w 7829272"/>
                <a:gd name="connsiteY1" fmla="*/ 20320 h 1332420"/>
                <a:gd name="connsiteX2" fmla="*/ 7523585 w 7829272"/>
                <a:gd name="connsiteY2" fmla="*/ 1282595 h 1332420"/>
                <a:gd name="connsiteX3" fmla="*/ 6976739 w 7829272"/>
                <a:gd name="connsiteY3" fmla="*/ 981892 h 1332420"/>
                <a:gd name="connsiteX4" fmla="*/ 0 w 7829272"/>
                <a:gd name="connsiteY4" fmla="*/ 78635 h 1332420"/>
                <a:gd name="connsiteX5" fmla="*/ 5080 w 7829272"/>
                <a:gd name="connsiteY5" fmla="*/ 0 h 1332420"/>
                <a:gd name="connsiteX0" fmla="*/ 5080 w 8154396"/>
                <a:gd name="connsiteY0" fmla="*/ 0 h 1478550"/>
                <a:gd name="connsiteX1" fmla="*/ 5250627 w 8154396"/>
                <a:gd name="connsiteY1" fmla="*/ 20320 h 1478550"/>
                <a:gd name="connsiteX2" fmla="*/ 7523585 w 8154396"/>
                <a:gd name="connsiteY2" fmla="*/ 1282595 h 1478550"/>
                <a:gd name="connsiteX3" fmla="*/ 7529272 w 8154396"/>
                <a:gd name="connsiteY3" fmla="*/ 1378132 h 1478550"/>
                <a:gd name="connsiteX4" fmla="*/ 0 w 8154396"/>
                <a:gd name="connsiteY4" fmla="*/ 78635 h 1478550"/>
                <a:gd name="connsiteX5" fmla="*/ 5080 w 8154396"/>
                <a:gd name="connsiteY5" fmla="*/ 0 h 1478550"/>
                <a:gd name="connsiteX0" fmla="*/ 5080 w 7529272"/>
                <a:gd name="connsiteY0" fmla="*/ 0 h 1378132"/>
                <a:gd name="connsiteX1" fmla="*/ 5250627 w 7529272"/>
                <a:gd name="connsiteY1" fmla="*/ 20320 h 1378132"/>
                <a:gd name="connsiteX2" fmla="*/ 7523585 w 7529272"/>
                <a:gd name="connsiteY2" fmla="*/ 1282595 h 1378132"/>
                <a:gd name="connsiteX3" fmla="*/ 7529272 w 7529272"/>
                <a:gd name="connsiteY3" fmla="*/ 1378132 h 1378132"/>
                <a:gd name="connsiteX4" fmla="*/ 0 w 7529272"/>
                <a:gd name="connsiteY4" fmla="*/ 78635 h 1378132"/>
                <a:gd name="connsiteX5" fmla="*/ 5080 w 7529272"/>
                <a:gd name="connsiteY5" fmla="*/ 0 h 1378132"/>
                <a:gd name="connsiteX0" fmla="*/ 5080 w 7533817"/>
                <a:gd name="connsiteY0" fmla="*/ 0 h 1378132"/>
                <a:gd name="connsiteX1" fmla="*/ 5250627 w 7533817"/>
                <a:gd name="connsiteY1" fmla="*/ 20320 h 1378132"/>
                <a:gd name="connsiteX2" fmla="*/ 7533817 w 7533817"/>
                <a:gd name="connsiteY2" fmla="*/ 1277515 h 1378132"/>
                <a:gd name="connsiteX3" fmla="*/ 7529272 w 7533817"/>
                <a:gd name="connsiteY3" fmla="*/ 1378132 h 1378132"/>
                <a:gd name="connsiteX4" fmla="*/ 0 w 7533817"/>
                <a:gd name="connsiteY4" fmla="*/ 78635 h 1378132"/>
                <a:gd name="connsiteX5" fmla="*/ 5080 w 7533817"/>
                <a:gd name="connsiteY5" fmla="*/ 0 h 1378132"/>
                <a:gd name="connsiteX0" fmla="*/ 5080 w 7533817"/>
                <a:gd name="connsiteY0" fmla="*/ 0 h 1378132"/>
                <a:gd name="connsiteX1" fmla="*/ 5250627 w 7533817"/>
                <a:gd name="connsiteY1" fmla="*/ 20320 h 1378132"/>
                <a:gd name="connsiteX2" fmla="*/ 7533817 w 7533817"/>
                <a:gd name="connsiteY2" fmla="*/ 1277515 h 1378132"/>
                <a:gd name="connsiteX3" fmla="*/ 7529272 w 7533817"/>
                <a:gd name="connsiteY3" fmla="*/ 1378132 h 1378132"/>
                <a:gd name="connsiteX4" fmla="*/ 0 w 7533817"/>
                <a:gd name="connsiteY4" fmla="*/ 78635 h 1378132"/>
                <a:gd name="connsiteX5" fmla="*/ 5080 w 7533817"/>
                <a:gd name="connsiteY5" fmla="*/ 0 h 1378132"/>
                <a:gd name="connsiteX0" fmla="*/ 5080 w 7533817"/>
                <a:gd name="connsiteY0" fmla="*/ 0 h 1378132"/>
                <a:gd name="connsiteX1" fmla="*/ 5112495 w 7533817"/>
                <a:gd name="connsiteY1" fmla="*/ 20320 h 1378132"/>
                <a:gd name="connsiteX2" fmla="*/ 7533817 w 7533817"/>
                <a:gd name="connsiteY2" fmla="*/ 1277515 h 1378132"/>
                <a:gd name="connsiteX3" fmla="*/ 7529272 w 7533817"/>
                <a:gd name="connsiteY3" fmla="*/ 1378132 h 1378132"/>
                <a:gd name="connsiteX4" fmla="*/ 0 w 7533817"/>
                <a:gd name="connsiteY4" fmla="*/ 78635 h 1378132"/>
                <a:gd name="connsiteX5" fmla="*/ 5080 w 7533817"/>
                <a:gd name="connsiteY5" fmla="*/ 0 h 1378132"/>
                <a:gd name="connsiteX0" fmla="*/ 5080 w 7533817"/>
                <a:gd name="connsiteY0" fmla="*/ 0 h 1378132"/>
                <a:gd name="connsiteX1" fmla="*/ 5112495 w 7533817"/>
                <a:gd name="connsiteY1" fmla="*/ 20320 h 1378132"/>
                <a:gd name="connsiteX2" fmla="*/ 7533817 w 7533817"/>
                <a:gd name="connsiteY2" fmla="*/ 1277515 h 1378132"/>
                <a:gd name="connsiteX3" fmla="*/ 7529272 w 7533817"/>
                <a:gd name="connsiteY3" fmla="*/ 1378132 h 1378132"/>
                <a:gd name="connsiteX4" fmla="*/ 0 w 7533817"/>
                <a:gd name="connsiteY4" fmla="*/ 78635 h 1378132"/>
                <a:gd name="connsiteX5" fmla="*/ 5080 w 7533817"/>
                <a:gd name="connsiteY5" fmla="*/ 0 h 1378132"/>
                <a:gd name="connsiteX0" fmla="*/ 5080 w 7533817"/>
                <a:gd name="connsiteY0" fmla="*/ 0 h 1378132"/>
                <a:gd name="connsiteX1" fmla="*/ 5112495 w 7533817"/>
                <a:gd name="connsiteY1" fmla="*/ 20320 h 1378132"/>
                <a:gd name="connsiteX2" fmla="*/ 7533817 w 7533817"/>
                <a:gd name="connsiteY2" fmla="*/ 1277515 h 1378132"/>
                <a:gd name="connsiteX3" fmla="*/ 7529272 w 7533817"/>
                <a:gd name="connsiteY3" fmla="*/ 1378132 h 1378132"/>
                <a:gd name="connsiteX4" fmla="*/ 0 w 7533817"/>
                <a:gd name="connsiteY4" fmla="*/ 78635 h 1378132"/>
                <a:gd name="connsiteX5" fmla="*/ 5080 w 7533817"/>
                <a:gd name="connsiteY5" fmla="*/ 0 h 1378132"/>
                <a:gd name="connsiteX0" fmla="*/ 5080 w 7533817"/>
                <a:gd name="connsiteY0" fmla="*/ 0 h 1378132"/>
                <a:gd name="connsiteX1" fmla="*/ 5112495 w 7533817"/>
                <a:gd name="connsiteY1" fmla="*/ 20320 h 1378132"/>
                <a:gd name="connsiteX2" fmla="*/ 7533817 w 7533817"/>
                <a:gd name="connsiteY2" fmla="*/ 1277515 h 1378132"/>
                <a:gd name="connsiteX3" fmla="*/ 7529272 w 7533817"/>
                <a:gd name="connsiteY3" fmla="*/ 1378132 h 1378132"/>
                <a:gd name="connsiteX4" fmla="*/ 0 w 7533817"/>
                <a:gd name="connsiteY4" fmla="*/ 78635 h 1378132"/>
                <a:gd name="connsiteX5" fmla="*/ 5080 w 7533817"/>
                <a:gd name="connsiteY5" fmla="*/ 0 h 1378132"/>
                <a:gd name="connsiteX0" fmla="*/ 5080 w 7533817"/>
                <a:gd name="connsiteY0" fmla="*/ 0 h 1378132"/>
                <a:gd name="connsiteX1" fmla="*/ 5112495 w 7533817"/>
                <a:gd name="connsiteY1" fmla="*/ 20320 h 1378132"/>
                <a:gd name="connsiteX2" fmla="*/ 7533817 w 7533817"/>
                <a:gd name="connsiteY2" fmla="*/ 1277515 h 1378132"/>
                <a:gd name="connsiteX3" fmla="*/ 7529272 w 7533817"/>
                <a:gd name="connsiteY3" fmla="*/ 1378132 h 1378132"/>
                <a:gd name="connsiteX4" fmla="*/ 0 w 7533817"/>
                <a:gd name="connsiteY4" fmla="*/ 78635 h 1378132"/>
                <a:gd name="connsiteX5" fmla="*/ 5080 w 7533817"/>
                <a:gd name="connsiteY5" fmla="*/ 0 h 1378132"/>
                <a:gd name="connsiteX0" fmla="*/ 5080 w 7529272"/>
                <a:gd name="connsiteY0" fmla="*/ 0 h 1378132"/>
                <a:gd name="connsiteX1" fmla="*/ 5112495 w 7529272"/>
                <a:gd name="connsiteY1" fmla="*/ 20320 h 1378132"/>
                <a:gd name="connsiteX2" fmla="*/ 7528701 w 7529272"/>
                <a:gd name="connsiteY2" fmla="*/ 505355 h 1378132"/>
                <a:gd name="connsiteX3" fmla="*/ 7529272 w 7529272"/>
                <a:gd name="connsiteY3" fmla="*/ 1378132 h 1378132"/>
                <a:gd name="connsiteX4" fmla="*/ 0 w 7529272"/>
                <a:gd name="connsiteY4" fmla="*/ 78635 h 1378132"/>
                <a:gd name="connsiteX5" fmla="*/ 5080 w 7529272"/>
                <a:gd name="connsiteY5" fmla="*/ 0 h 1378132"/>
                <a:gd name="connsiteX0" fmla="*/ 5080 w 7529272"/>
                <a:gd name="connsiteY0" fmla="*/ 0 h 1378132"/>
                <a:gd name="connsiteX1" fmla="*/ 5112495 w 7529272"/>
                <a:gd name="connsiteY1" fmla="*/ 20320 h 1378132"/>
                <a:gd name="connsiteX2" fmla="*/ 7528701 w 7529272"/>
                <a:gd name="connsiteY2" fmla="*/ 505355 h 1378132"/>
                <a:gd name="connsiteX3" fmla="*/ 7529272 w 7529272"/>
                <a:gd name="connsiteY3" fmla="*/ 1378132 h 1378132"/>
                <a:gd name="connsiteX4" fmla="*/ 0 w 7529272"/>
                <a:gd name="connsiteY4" fmla="*/ 78635 h 1378132"/>
                <a:gd name="connsiteX5" fmla="*/ 5080 w 7529272"/>
                <a:gd name="connsiteY5" fmla="*/ 0 h 1378132"/>
                <a:gd name="connsiteX0" fmla="*/ 5080 w 7529272"/>
                <a:gd name="connsiteY0" fmla="*/ 0 h 1378132"/>
                <a:gd name="connsiteX1" fmla="*/ 5112495 w 7529272"/>
                <a:gd name="connsiteY1" fmla="*/ 20320 h 1378132"/>
                <a:gd name="connsiteX2" fmla="*/ 7528701 w 7529272"/>
                <a:gd name="connsiteY2" fmla="*/ 556155 h 1378132"/>
                <a:gd name="connsiteX3" fmla="*/ 7529272 w 7529272"/>
                <a:gd name="connsiteY3" fmla="*/ 1378132 h 1378132"/>
                <a:gd name="connsiteX4" fmla="*/ 0 w 7529272"/>
                <a:gd name="connsiteY4" fmla="*/ 78635 h 1378132"/>
                <a:gd name="connsiteX5" fmla="*/ 5080 w 7529272"/>
                <a:gd name="connsiteY5" fmla="*/ 0 h 1378132"/>
                <a:gd name="connsiteX0" fmla="*/ 5080 w 7529272"/>
                <a:gd name="connsiteY0" fmla="*/ 0 h 1378132"/>
                <a:gd name="connsiteX1" fmla="*/ 5112495 w 7529272"/>
                <a:gd name="connsiteY1" fmla="*/ 20320 h 1378132"/>
                <a:gd name="connsiteX2" fmla="*/ 7528701 w 7529272"/>
                <a:gd name="connsiteY2" fmla="*/ 556155 h 1378132"/>
                <a:gd name="connsiteX3" fmla="*/ 7529272 w 7529272"/>
                <a:gd name="connsiteY3" fmla="*/ 1378132 h 1378132"/>
                <a:gd name="connsiteX4" fmla="*/ 0 w 7529272"/>
                <a:gd name="connsiteY4" fmla="*/ 78635 h 1378132"/>
                <a:gd name="connsiteX5" fmla="*/ 5080 w 7529272"/>
                <a:gd name="connsiteY5" fmla="*/ 0 h 1378132"/>
                <a:gd name="connsiteX0" fmla="*/ 5080 w 7529272"/>
                <a:gd name="connsiteY0" fmla="*/ 0 h 1378132"/>
                <a:gd name="connsiteX1" fmla="*/ 5112495 w 7529272"/>
                <a:gd name="connsiteY1" fmla="*/ 20320 h 1378132"/>
                <a:gd name="connsiteX2" fmla="*/ 7528701 w 7529272"/>
                <a:gd name="connsiteY2" fmla="*/ 556155 h 1378132"/>
                <a:gd name="connsiteX3" fmla="*/ 7529272 w 7529272"/>
                <a:gd name="connsiteY3" fmla="*/ 1378132 h 1378132"/>
                <a:gd name="connsiteX4" fmla="*/ 0 w 7529272"/>
                <a:gd name="connsiteY4" fmla="*/ 78635 h 1378132"/>
                <a:gd name="connsiteX5" fmla="*/ 5080 w 7529272"/>
                <a:gd name="connsiteY5" fmla="*/ 0 h 1378132"/>
                <a:gd name="connsiteX0" fmla="*/ 37695 w 7561887"/>
                <a:gd name="connsiteY0" fmla="*/ 0 h 1378132"/>
                <a:gd name="connsiteX1" fmla="*/ 5145110 w 7561887"/>
                <a:gd name="connsiteY1" fmla="*/ 20320 h 1378132"/>
                <a:gd name="connsiteX2" fmla="*/ 7561316 w 7561887"/>
                <a:gd name="connsiteY2" fmla="*/ 556155 h 1378132"/>
                <a:gd name="connsiteX3" fmla="*/ 7561887 w 7561887"/>
                <a:gd name="connsiteY3" fmla="*/ 1378132 h 1378132"/>
                <a:gd name="connsiteX4" fmla="*/ 0 w 7561887"/>
                <a:gd name="connsiteY4" fmla="*/ 74825 h 1378132"/>
                <a:gd name="connsiteX5" fmla="*/ 37695 w 7561887"/>
                <a:gd name="connsiteY5" fmla="*/ 0 h 1378132"/>
                <a:gd name="connsiteX0" fmla="*/ 22346 w 7561887"/>
                <a:gd name="connsiteY0" fmla="*/ 0 h 1376227"/>
                <a:gd name="connsiteX1" fmla="*/ 5145110 w 7561887"/>
                <a:gd name="connsiteY1" fmla="*/ 18415 h 1376227"/>
                <a:gd name="connsiteX2" fmla="*/ 7561316 w 7561887"/>
                <a:gd name="connsiteY2" fmla="*/ 554250 h 1376227"/>
                <a:gd name="connsiteX3" fmla="*/ 7561887 w 7561887"/>
                <a:gd name="connsiteY3" fmla="*/ 1376227 h 1376227"/>
                <a:gd name="connsiteX4" fmla="*/ 0 w 7561887"/>
                <a:gd name="connsiteY4" fmla="*/ 72920 h 1376227"/>
                <a:gd name="connsiteX5" fmla="*/ 22346 w 7561887"/>
                <a:gd name="connsiteY5" fmla="*/ 0 h 1376227"/>
                <a:gd name="connsiteX0" fmla="*/ 22346 w 7561887"/>
                <a:gd name="connsiteY0" fmla="*/ 0 h 1376227"/>
                <a:gd name="connsiteX1" fmla="*/ 5145110 w 7561887"/>
                <a:gd name="connsiteY1" fmla="*/ 18415 h 1376227"/>
                <a:gd name="connsiteX2" fmla="*/ 7561316 w 7561887"/>
                <a:gd name="connsiteY2" fmla="*/ 554250 h 1376227"/>
                <a:gd name="connsiteX3" fmla="*/ 7561887 w 7561887"/>
                <a:gd name="connsiteY3" fmla="*/ 1376227 h 1376227"/>
                <a:gd name="connsiteX4" fmla="*/ 0 w 7561887"/>
                <a:gd name="connsiteY4" fmla="*/ 78635 h 1376227"/>
                <a:gd name="connsiteX5" fmla="*/ 22346 w 7561887"/>
                <a:gd name="connsiteY5" fmla="*/ 0 h 1376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61887" h="1376227">
                  <a:moveTo>
                    <a:pt x="22346" y="0"/>
                  </a:moveTo>
                  <a:lnTo>
                    <a:pt x="5145110" y="18415"/>
                  </a:lnTo>
                  <a:cubicBezTo>
                    <a:pt x="6311414" y="241494"/>
                    <a:pt x="6470642" y="281218"/>
                    <a:pt x="7561316" y="554250"/>
                  </a:cubicBezTo>
                  <a:cubicBezTo>
                    <a:pt x="7561506" y="845176"/>
                    <a:pt x="7561697" y="1085301"/>
                    <a:pt x="7561887" y="1376227"/>
                  </a:cubicBezTo>
                  <a:cubicBezTo>
                    <a:pt x="5914021" y="1277167"/>
                    <a:pt x="6983996" y="100044"/>
                    <a:pt x="0" y="78635"/>
                  </a:cubicBezTo>
                  <a:lnTo>
                    <a:pt x="22346" y="0"/>
                  </a:lnTo>
                  <a:close/>
                </a:path>
              </a:pathLst>
            </a:custGeom>
            <a:solidFill>
              <a:srgbClr val="21346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NZ" sz="1200" b="1" dirty="0"/>
            </a:p>
          </p:txBody>
        </p:sp>
        <p:sp>
          <p:nvSpPr>
            <p:cNvPr id="145" name="Rectangle 144"/>
            <p:cNvSpPr/>
            <p:nvPr/>
          </p:nvSpPr>
          <p:spPr>
            <a:xfrm>
              <a:off x="7608466" y="4929181"/>
              <a:ext cx="1459408" cy="410297"/>
            </a:xfrm>
            <a:prstGeom prst="rect">
              <a:avLst/>
            </a:prstGeom>
          </p:spPr>
          <p:txBody>
            <a:bodyPr wrap="square">
              <a:spAutoFit/>
            </a:bodyPr>
            <a:lstStyle/>
            <a:p>
              <a:pPr algn="ctr"/>
              <a:r>
                <a:rPr lang="en-NZ" sz="1200" b="1" dirty="0">
                  <a:solidFill>
                    <a:schemeClr val="bg1"/>
                  </a:solidFill>
                </a:rPr>
                <a:t>Medical </a:t>
              </a:r>
              <a:r>
                <a:rPr lang="en-NZ" sz="1200" b="1" dirty="0" smtClean="0">
                  <a:solidFill>
                    <a:schemeClr val="bg1"/>
                  </a:solidFill>
                </a:rPr>
                <a:t>Technology Businesses</a:t>
              </a:r>
              <a:endParaRPr lang="en-NZ" sz="1200" b="1" dirty="0">
                <a:solidFill>
                  <a:schemeClr val="bg1"/>
                </a:solidFill>
              </a:endParaRPr>
            </a:p>
          </p:txBody>
        </p:sp>
        <p:sp>
          <p:nvSpPr>
            <p:cNvPr id="165" name="Rectangle 158"/>
            <p:cNvSpPr/>
            <p:nvPr/>
          </p:nvSpPr>
          <p:spPr>
            <a:xfrm>
              <a:off x="1412507" y="5410013"/>
              <a:ext cx="1943519" cy="338909"/>
            </a:xfrm>
            <a:custGeom>
              <a:avLst/>
              <a:gdLst>
                <a:gd name="connsiteX0" fmla="*/ 0 w 2814559"/>
                <a:gd name="connsiteY0" fmla="*/ 0 h 378355"/>
                <a:gd name="connsiteX1" fmla="*/ 2814559 w 2814559"/>
                <a:gd name="connsiteY1" fmla="*/ 0 h 378355"/>
                <a:gd name="connsiteX2" fmla="*/ 2814559 w 2814559"/>
                <a:gd name="connsiteY2" fmla="*/ 378355 h 378355"/>
                <a:gd name="connsiteX3" fmla="*/ 0 w 2814559"/>
                <a:gd name="connsiteY3" fmla="*/ 378355 h 378355"/>
                <a:gd name="connsiteX4" fmla="*/ 0 w 2814559"/>
                <a:gd name="connsiteY4" fmla="*/ 0 h 378355"/>
                <a:gd name="connsiteX0" fmla="*/ 0 w 2814559"/>
                <a:gd name="connsiteY0" fmla="*/ 0 h 378355"/>
                <a:gd name="connsiteX1" fmla="*/ 2814559 w 2814559"/>
                <a:gd name="connsiteY1" fmla="*/ 0 h 378355"/>
                <a:gd name="connsiteX2" fmla="*/ 2814559 w 2814559"/>
                <a:gd name="connsiteY2" fmla="*/ 144675 h 378355"/>
                <a:gd name="connsiteX3" fmla="*/ 0 w 2814559"/>
                <a:gd name="connsiteY3" fmla="*/ 378355 h 378355"/>
                <a:gd name="connsiteX4" fmla="*/ 0 w 2814559"/>
                <a:gd name="connsiteY4" fmla="*/ 0 h 378355"/>
                <a:gd name="connsiteX0" fmla="*/ 0 w 2814559"/>
                <a:gd name="connsiteY0" fmla="*/ 0 h 378355"/>
                <a:gd name="connsiteX1" fmla="*/ 2814559 w 2814559"/>
                <a:gd name="connsiteY1" fmla="*/ 0 h 378355"/>
                <a:gd name="connsiteX2" fmla="*/ 2814559 w 2814559"/>
                <a:gd name="connsiteY2" fmla="*/ 144675 h 378355"/>
                <a:gd name="connsiteX3" fmla="*/ 0 w 2814559"/>
                <a:gd name="connsiteY3" fmla="*/ 378355 h 378355"/>
                <a:gd name="connsiteX4" fmla="*/ 0 w 2814559"/>
                <a:gd name="connsiteY4" fmla="*/ 0 h 378355"/>
                <a:gd name="connsiteX0" fmla="*/ 5080 w 2819639"/>
                <a:gd name="connsiteY0" fmla="*/ 0 h 315434"/>
                <a:gd name="connsiteX1" fmla="*/ 2819639 w 2819639"/>
                <a:gd name="connsiteY1" fmla="*/ 0 h 315434"/>
                <a:gd name="connsiteX2" fmla="*/ 2819639 w 2819639"/>
                <a:gd name="connsiteY2" fmla="*/ 144675 h 315434"/>
                <a:gd name="connsiteX3" fmla="*/ 0 w 2819639"/>
                <a:gd name="connsiteY3" fmla="*/ 291995 h 315434"/>
                <a:gd name="connsiteX4" fmla="*/ 5080 w 2819639"/>
                <a:gd name="connsiteY4" fmla="*/ 0 h 315434"/>
                <a:gd name="connsiteX0" fmla="*/ 5080 w 2819639"/>
                <a:gd name="connsiteY0" fmla="*/ 0 h 438928"/>
                <a:gd name="connsiteX1" fmla="*/ 2819639 w 2819639"/>
                <a:gd name="connsiteY1" fmla="*/ 0 h 438928"/>
                <a:gd name="connsiteX2" fmla="*/ 2819639 w 2819639"/>
                <a:gd name="connsiteY2" fmla="*/ 144675 h 438928"/>
                <a:gd name="connsiteX3" fmla="*/ 0 w 2819639"/>
                <a:gd name="connsiteY3" fmla="*/ 291995 h 438928"/>
                <a:gd name="connsiteX4" fmla="*/ 5080 w 2819639"/>
                <a:gd name="connsiteY4" fmla="*/ 0 h 438928"/>
                <a:gd name="connsiteX0" fmla="*/ 5080 w 2819639"/>
                <a:gd name="connsiteY0" fmla="*/ 0 h 346210"/>
                <a:gd name="connsiteX1" fmla="*/ 2819639 w 2819639"/>
                <a:gd name="connsiteY1" fmla="*/ 0 h 346210"/>
                <a:gd name="connsiteX2" fmla="*/ 2819639 w 2819639"/>
                <a:gd name="connsiteY2" fmla="*/ 144675 h 346210"/>
                <a:gd name="connsiteX3" fmla="*/ 0 w 2819639"/>
                <a:gd name="connsiteY3" fmla="*/ 114195 h 346210"/>
                <a:gd name="connsiteX4" fmla="*/ 5080 w 2819639"/>
                <a:gd name="connsiteY4" fmla="*/ 0 h 346210"/>
                <a:gd name="connsiteX0" fmla="*/ 5080 w 2819639"/>
                <a:gd name="connsiteY0" fmla="*/ 0 h 315043"/>
                <a:gd name="connsiteX1" fmla="*/ 2819639 w 2819639"/>
                <a:gd name="connsiteY1" fmla="*/ 0 h 315043"/>
                <a:gd name="connsiteX2" fmla="*/ 2819639 w 2819639"/>
                <a:gd name="connsiteY2" fmla="*/ 88795 h 315043"/>
                <a:gd name="connsiteX3" fmla="*/ 0 w 2819639"/>
                <a:gd name="connsiteY3" fmla="*/ 114195 h 315043"/>
                <a:gd name="connsiteX4" fmla="*/ 5080 w 2819639"/>
                <a:gd name="connsiteY4" fmla="*/ 0 h 315043"/>
                <a:gd name="connsiteX0" fmla="*/ 5080 w 2947001"/>
                <a:gd name="connsiteY0" fmla="*/ 0 h 452500"/>
                <a:gd name="connsiteX1" fmla="*/ 2819639 w 2947001"/>
                <a:gd name="connsiteY1" fmla="*/ 0 h 452500"/>
                <a:gd name="connsiteX2" fmla="*/ 2947001 w 2947001"/>
                <a:gd name="connsiteY2" fmla="*/ 302155 h 452500"/>
                <a:gd name="connsiteX3" fmla="*/ 0 w 2947001"/>
                <a:gd name="connsiteY3" fmla="*/ 114195 h 452500"/>
                <a:gd name="connsiteX4" fmla="*/ 5080 w 2947001"/>
                <a:gd name="connsiteY4" fmla="*/ 0 h 452500"/>
                <a:gd name="connsiteX0" fmla="*/ 5080 w 2947001"/>
                <a:gd name="connsiteY0" fmla="*/ 0 h 452500"/>
                <a:gd name="connsiteX1" fmla="*/ 2915161 w 2947001"/>
                <a:gd name="connsiteY1" fmla="*/ 208280 h 452500"/>
                <a:gd name="connsiteX2" fmla="*/ 2947001 w 2947001"/>
                <a:gd name="connsiteY2" fmla="*/ 302155 h 452500"/>
                <a:gd name="connsiteX3" fmla="*/ 0 w 2947001"/>
                <a:gd name="connsiteY3" fmla="*/ 114195 h 452500"/>
                <a:gd name="connsiteX4" fmla="*/ 5080 w 2947001"/>
                <a:gd name="connsiteY4" fmla="*/ 0 h 452500"/>
                <a:gd name="connsiteX0" fmla="*/ 20 w 3045423"/>
                <a:gd name="connsiteY0" fmla="*/ 0 h 447420"/>
                <a:gd name="connsiteX1" fmla="*/ 3013583 w 3045423"/>
                <a:gd name="connsiteY1" fmla="*/ 203200 h 447420"/>
                <a:gd name="connsiteX2" fmla="*/ 3045423 w 3045423"/>
                <a:gd name="connsiteY2" fmla="*/ 297075 h 447420"/>
                <a:gd name="connsiteX3" fmla="*/ 98422 w 3045423"/>
                <a:gd name="connsiteY3" fmla="*/ 109115 h 447420"/>
                <a:gd name="connsiteX4" fmla="*/ 20 w 3045423"/>
                <a:gd name="connsiteY4" fmla="*/ 0 h 447420"/>
                <a:gd name="connsiteX0" fmla="*/ 0 w 3045403"/>
                <a:gd name="connsiteY0" fmla="*/ 0 h 447420"/>
                <a:gd name="connsiteX1" fmla="*/ 3013563 w 3045403"/>
                <a:gd name="connsiteY1" fmla="*/ 203200 h 447420"/>
                <a:gd name="connsiteX2" fmla="*/ 3045403 w 3045403"/>
                <a:gd name="connsiteY2" fmla="*/ 297075 h 447420"/>
                <a:gd name="connsiteX3" fmla="*/ 98402 w 3045403"/>
                <a:gd name="connsiteY3" fmla="*/ 109115 h 447420"/>
                <a:gd name="connsiteX4" fmla="*/ 0 w 3045403"/>
                <a:gd name="connsiteY4" fmla="*/ 0 h 447420"/>
                <a:gd name="connsiteX0" fmla="*/ 0 w 3045403"/>
                <a:gd name="connsiteY0" fmla="*/ 0 h 528245"/>
                <a:gd name="connsiteX1" fmla="*/ 3013563 w 3045403"/>
                <a:gd name="connsiteY1" fmla="*/ 203200 h 528245"/>
                <a:gd name="connsiteX2" fmla="*/ 3045403 w 3045403"/>
                <a:gd name="connsiteY2" fmla="*/ 297075 h 528245"/>
                <a:gd name="connsiteX3" fmla="*/ 217803 w 3045403"/>
                <a:gd name="connsiteY3" fmla="*/ 332635 h 528245"/>
                <a:gd name="connsiteX4" fmla="*/ 0 w 3045403"/>
                <a:gd name="connsiteY4" fmla="*/ 0 h 528245"/>
                <a:gd name="connsiteX0" fmla="*/ 0 w 3045403"/>
                <a:gd name="connsiteY0" fmla="*/ 0 h 448031"/>
                <a:gd name="connsiteX1" fmla="*/ 3013563 w 3045403"/>
                <a:gd name="connsiteY1" fmla="*/ 203200 h 448031"/>
                <a:gd name="connsiteX2" fmla="*/ 3045403 w 3045403"/>
                <a:gd name="connsiteY2" fmla="*/ 297075 h 448031"/>
                <a:gd name="connsiteX3" fmla="*/ 217803 w 3045403"/>
                <a:gd name="connsiteY3" fmla="*/ 332635 h 448031"/>
                <a:gd name="connsiteX4" fmla="*/ 0 w 3045403"/>
                <a:gd name="connsiteY4" fmla="*/ 0 h 448031"/>
                <a:gd name="connsiteX0" fmla="*/ 0 w 3045403"/>
                <a:gd name="connsiteY0" fmla="*/ 0 h 338444"/>
                <a:gd name="connsiteX1" fmla="*/ 3013563 w 3045403"/>
                <a:gd name="connsiteY1" fmla="*/ 203200 h 338444"/>
                <a:gd name="connsiteX2" fmla="*/ 3045403 w 3045403"/>
                <a:gd name="connsiteY2" fmla="*/ 297075 h 338444"/>
                <a:gd name="connsiteX3" fmla="*/ 217803 w 3045403"/>
                <a:gd name="connsiteY3" fmla="*/ 332635 h 338444"/>
                <a:gd name="connsiteX4" fmla="*/ 0 w 3045403"/>
                <a:gd name="connsiteY4" fmla="*/ 0 h 338444"/>
                <a:gd name="connsiteX0" fmla="*/ 0 w 3045403"/>
                <a:gd name="connsiteY0" fmla="*/ 0 h 332635"/>
                <a:gd name="connsiteX1" fmla="*/ 3013563 w 3045403"/>
                <a:gd name="connsiteY1" fmla="*/ 203200 h 332635"/>
                <a:gd name="connsiteX2" fmla="*/ 3045403 w 3045403"/>
                <a:gd name="connsiteY2" fmla="*/ 297075 h 332635"/>
                <a:gd name="connsiteX3" fmla="*/ 217803 w 3045403"/>
                <a:gd name="connsiteY3" fmla="*/ 332635 h 332635"/>
                <a:gd name="connsiteX4" fmla="*/ 0 w 3045403"/>
                <a:gd name="connsiteY4" fmla="*/ 0 h 332635"/>
                <a:gd name="connsiteX0" fmla="*/ 0 w 3045403"/>
                <a:gd name="connsiteY0" fmla="*/ 0 h 332635"/>
                <a:gd name="connsiteX1" fmla="*/ 3013563 w 3045403"/>
                <a:gd name="connsiteY1" fmla="*/ 203200 h 332635"/>
                <a:gd name="connsiteX2" fmla="*/ 3045403 w 3045403"/>
                <a:gd name="connsiteY2" fmla="*/ 297075 h 332635"/>
                <a:gd name="connsiteX3" fmla="*/ 217803 w 3045403"/>
                <a:gd name="connsiteY3" fmla="*/ 332635 h 332635"/>
                <a:gd name="connsiteX4" fmla="*/ 0 w 3045403"/>
                <a:gd name="connsiteY4" fmla="*/ 0 h 332635"/>
                <a:gd name="connsiteX0" fmla="*/ 0 w 3045403"/>
                <a:gd name="connsiteY0" fmla="*/ 16898 h 349533"/>
                <a:gd name="connsiteX1" fmla="*/ 3013563 w 3045403"/>
                <a:gd name="connsiteY1" fmla="*/ 220098 h 349533"/>
                <a:gd name="connsiteX2" fmla="*/ 3045403 w 3045403"/>
                <a:gd name="connsiteY2" fmla="*/ 313973 h 349533"/>
                <a:gd name="connsiteX3" fmla="*/ 217803 w 3045403"/>
                <a:gd name="connsiteY3" fmla="*/ 349533 h 349533"/>
                <a:gd name="connsiteX4" fmla="*/ 0 w 3045403"/>
                <a:gd name="connsiteY4" fmla="*/ 16898 h 349533"/>
                <a:gd name="connsiteX0" fmla="*/ 0 w 3045403"/>
                <a:gd name="connsiteY0" fmla="*/ 6274 h 338909"/>
                <a:gd name="connsiteX1" fmla="*/ 3013563 w 3045403"/>
                <a:gd name="connsiteY1" fmla="*/ 209474 h 338909"/>
                <a:gd name="connsiteX2" fmla="*/ 3045403 w 3045403"/>
                <a:gd name="connsiteY2" fmla="*/ 303349 h 338909"/>
                <a:gd name="connsiteX3" fmla="*/ 217803 w 3045403"/>
                <a:gd name="connsiteY3" fmla="*/ 338909 h 338909"/>
                <a:gd name="connsiteX4" fmla="*/ 0 w 3045403"/>
                <a:gd name="connsiteY4" fmla="*/ 6274 h 338909"/>
                <a:gd name="connsiteX0" fmla="*/ 0 w 3045403"/>
                <a:gd name="connsiteY0" fmla="*/ 6274 h 338909"/>
                <a:gd name="connsiteX1" fmla="*/ 3013563 w 3045403"/>
                <a:gd name="connsiteY1" fmla="*/ 209474 h 338909"/>
                <a:gd name="connsiteX2" fmla="*/ 3045403 w 3045403"/>
                <a:gd name="connsiteY2" fmla="*/ 303349 h 338909"/>
                <a:gd name="connsiteX3" fmla="*/ 176013 w 3045403"/>
                <a:gd name="connsiteY3" fmla="*/ 338909 h 338909"/>
                <a:gd name="connsiteX4" fmla="*/ 0 w 3045403"/>
                <a:gd name="connsiteY4" fmla="*/ 6274 h 3389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5403" h="338909">
                  <a:moveTo>
                    <a:pt x="0" y="6274"/>
                  </a:moveTo>
                  <a:cubicBezTo>
                    <a:pt x="1108002" y="38447"/>
                    <a:pt x="3004057" y="-107179"/>
                    <a:pt x="3013563" y="209474"/>
                  </a:cubicBezTo>
                  <a:lnTo>
                    <a:pt x="3045403" y="303349"/>
                  </a:lnTo>
                  <a:cubicBezTo>
                    <a:pt x="1618611" y="360922"/>
                    <a:pt x="989718" y="321976"/>
                    <a:pt x="176013" y="338909"/>
                  </a:cubicBezTo>
                  <a:lnTo>
                    <a:pt x="0" y="6274"/>
                  </a:lnTo>
                  <a:close/>
                </a:path>
              </a:pathLst>
            </a:custGeom>
            <a:solidFill>
              <a:srgbClr val="21346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NZ" sz="1200" b="1" dirty="0" smtClean="0"/>
                <a:t>8 Universities</a:t>
              </a:r>
              <a:endParaRPr lang="en-NZ" sz="1200" b="1" dirty="0"/>
            </a:p>
          </p:txBody>
        </p:sp>
        <p:sp>
          <p:nvSpPr>
            <p:cNvPr id="166" name="Rectangle 158"/>
            <p:cNvSpPr/>
            <p:nvPr/>
          </p:nvSpPr>
          <p:spPr>
            <a:xfrm flipV="1">
              <a:off x="1383865" y="5083076"/>
              <a:ext cx="1916281" cy="405819"/>
            </a:xfrm>
            <a:custGeom>
              <a:avLst/>
              <a:gdLst>
                <a:gd name="connsiteX0" fmla="*/ 0 w 2814559"/>
                <a:gd name="connsiteY0" fmla="*/ 0 h 378355"/>
                <a:gd name="connsiteX1" fmla="*/ 2814559 w 2814559"/>
                <a:gd name="connsiteY1" fmla="*/ 0 h 378355"/>
                <a:gd name="connsiteX2" fmla="*/ 2814559 w 2814559"/>
                <a:gd name="connsiteY2" fmla="*/ 378355 h 378355"/>
                <a:gd name="connsiteX3" fmla="*/ 0 w 2814559"/>
                <a:gd name="connsiteY3" fmla="*/ 378355 h 378355"/>
                <a:gd name="connsiteX4" fmla="*/ 0 w 2814559"/>
                <a:gd name="connsiteY4" fmla="*/ 0 h 378355"/>
                <a:gd name="connsiteX0" fmla="*/ 0 w 2814559"/>
                <a:gd name="connsiteY0" fmla="*/ 0 h 378355"/>
                <a:gd name="connsiteX1" fmla="*/ 2814559 w 2814559"/>
                <a:gd name="connsiteY1" fmla="*/ 0 h 378355"/>
                <a:gd name="connsiteX2" fmla="*/ 2814559 w 2814559"/>
                <a:gd name="connsiteY2" fmla="*/ 144675 h 378355"/>
                <a:gd name="connsiteX3" fmla="*/ 0 w 2814559"/>
                <a:gd name="connsiteY3" fmla="*/ 378355 h 378355"/>
                <a:gd name="connsiteX4" fmla="*/ 0 w 2814559"/>
                <a:gd name="connsiteY4" fmla="*/ 0 h 378355"/>
                <a:gd name="connsiteX0" fmla="*/ 0 w 2814559"/>
                <a:gd name="connsiteY0" fmla="*/ 0 h 378355"/>
                <a:gd name="connsiteX1" fmla="*/ 2814559 w 2814559"/>
                <a:gd name="connsiteY1" fmla="*/ 0 h 378355"/>
                <a:gd name="connsiteX2" fmla="*/ 2814559 w 2814559"/>
                <a:gd name="connsiteY2" fmla="*/ 144675 h 378355"/>
                <a:gd name="connsiteX3" fmla="*/ 0 w 2814559"/>
                <a:gd name="connsiteY3" fmla="*/ 378355 h 378355"/>
                <a:gd name="connsiteX4" fmla="*/ 0 w 2814559"/>
                <a:gd name="connsiteY4" fmla="*/ 0 h 378355"/>
                <a:gd name="connsiteX0" fmla="*/ 5080 w 2819639"/>
                <a:gd name="connsiteY0" fmla="*/ 0 h 315434"/>
                <a:gd name="connsiteX1" fmla="*/ 2819639 w 2819639"/>
                <a:gd name="connsiteY1" fmla="*/ 0 h 315434"/>
                <a:gd name="connsiteX2" fmla="*/ 2819639 w 2819639"/>
                <a:gd name="connsiteY2" fmla="*/ 144675 h 315434"/>
                <a:gd name="connsiteX3" fmla="*/ 0 w 2819639"/>
                <a:gd name="connsiteY3" fmla="*/ 291995 h 315434"/>
                <a:gd name="connsiteX4" fmla="*/ 5080 w 2819639"/>
                <a:gd name="connsiteY4" fmla="*/ 0 h 315434"/>
                <a:gd name="connsiteX0" fmla="*/ 5080 w 2819639"/>
                <a:gd name="connsiteY0" fmla="*/ 0 h 438928"/>
                <a:gd name="connsiteX1" fmla="*/ 2819639 w 2819639"/>
                <a:gd name="connsiteY1" fmla="*/ 0 h 438928"/>
                <a:gd name="connsiteX2" fmla="*/ 2819639 w 2819639"/>
                <a:gd name="connsiteY2" fmla="*/ 144675 h 438928"/>
                <a:gd name="connsiteX3" fmla="*/ 0 w 2819639"/>
                <a:gd name="connsiteY3" fmla="*/ 291995 h 438928"/>
                <a:gd name="connsiteX4" fmla="*/ 5080 w 2819639"/>
                <a:gd name="connsiteY4" fmla="*/ 0 h 438928"/>
                <a:gd name="connsiteX0" fmla="*/ 5080 w 2819639"/>
                <a:gd name="connsiteY0" fmla="*/ 0 h 346210"/>
                <a:gd name="connsiteX1" fmla="*/ 2819639 w 2819639"/>
                <a:gd name="connsiteY1" fmla="*/ 0 h 346210"/>
                <a:gd name="connsiteX2" fmla="*/ 2819639 w 2819639"/>
                <a:gd name="connsiteY2" fmla="*/ 144675 h 346210"/>
                <a:gd name="connsiteX3" fmla="*/ 0 w 2819639"/>
                <a:gd name="connsiteY3" fmla="*/ 114195 h 346210"/>
                <a:gd name="connsiteX4" fmla="*/ 5080 w 2819639"/>
                <a:gd name="connsiteY4" fmla="*/ 0 h 346210"/>
                <a:gd name="connsiteX0" fmla="*/ 5080 w 2819639"/>
                <a:gd name="connsiteY0" fmla="*/ 0 h 315043"/>
                <a:gd name="connsiteX1" fmla="*/ 2819639 w 2819639"/>
                <a:gd name="connsiteY1" fmla="*/ 0 h 315043"/>
                <a:gd name="connsiteX2" fmla="*/ 2819639 w 2819639"/>
                <a:gd name="connsiteY2" fmla="*/ 88795 h 315043"/>
                <a:gd name="connsiteX3" fmla="*/ 0 w 2819639"/>
                <a:gd name="connsiteY3" fmla="*/ 114195 h 315043"/>
                <a:gd name="connsiteX4" fmla="*/ 5080 w 2819639"/>
                <a:gd name="connsiteY4" fmla="*/ 0 h 315043"/>
                <a:gd name="connsiteX0" fmla="*/ 5080 w 2859440"/>
                <a:gd name="connsiteY0" fmla="*/ 106680 h 421723"/>
                <a:gd name="connsiteX1" fmla="*/ 2859440 w 2859440"/>
                <a:gd name="connsiteY1" fmla="*/ 0 h 421723"/>
                <a:gd name="connsiteX2" fmla="*/ 2819639 w 2859440"/>
                <a:gd name="connsiteY2" fmla="*/ 195475 h 421723"/>
                <a:gd name="connsiteX3" fmla="*/ 0 w 2859440"/>
                <a:gd name="connsiteY3" fmla="*/ 220875 h 421723"/>
                <a:gd name="connsiteX4" fmla="*/ 5080 w 2859440"/>
                <a:gd name="connsiteY4" fmla="*/ 106680 h 421723"/>
                <a:gd name="connsiteX0" fmla="*/ 5080 w 2859440"/>
                <a:gd name="connsiteY0" fmla="*/ 106680 h 421723"/>
                <a:gd name="connsiteX1" fmla="*/ 2859440 w 2859440"/>
                <a:gd name="connsiteY1" fmla="*/ 0 h 421723"/>
                <a:gd name="connsiteX2" fmla="*/ 2819639 w 2859440"/>
                <a:gd name="connsiteY2" fmla="*/ 195475 h 421723"/>
                <a:gd name="connsiteX3" fmla="*/ 0 w 2859440"/>
                <a:gd name="connsiteY3" fmla="*/ 220875 h 421723"/>
                <a:gd name="connsiteX4" fmla="*/ 5080 w 2859440"/>
                <a:gd name="connsiteY4" fmla="*/ 106680 h 421723"/>
                <a:gd name="connsiteX0" fmla="*/ 5080 w 2859440"/>
                <a:gd name="connsiteY0" fmla="*/ 106680 h 421723"/>
                <a:gd name="connsiteX1" fmla="*/ 2859440 w 2859440"/>
                <a:gd name="connsiteY1" fmla="*/ 0 h 421723"/>
                <a:gd name="connsiteX2" fmla="*/ 2819639 w 2859440"/>
                <a:gd name="connsiteY2" fmla="*/ 195475 h 421723"/>
                <a:gd name="connsiteX3" fmla="*/ 0 w 2859440"/>
                <a:gd name="connsiteY3" fmla="*/ 220875 h 421723"/>
                <a:gd name="connsiteX4" fmla="*/ 5080 w 2859440"/>
                <a:gd name="connsiteY4" fmla="*/ 106680 h 421723"/>
                <a:gd name="connsiteX0" fmla="*/ 5080 w 2859440"/>
                <a:gd name="connsiteY0" fmla="*/ 106680 h 421723"/>
                <a:gd name="connsiteX1" fmla="*/ 2859440 w 2859440"/>
                <a:gd name="connsiteY1" fmla="*/ 0 h 421723"/>
                <a:gd name="connsiteX2" fmla="*/ 2819639 w 2859440"/>
                <a:gd name="connsiteY2" fmla="*/ 195475 h 421723"/>
                <a:gd name="connsiteX3" fmla="*/ 0 w 2859440"/>
                <a:gd name="connsiteY3" fmla="*/ 220875 h 421723"/>
                <a:gd name="connsiteX4" fmla="*/ 5080 w 2859440"/>
                <a:gd name="connsiteY4" fmla="*/ 106680 h 421723"/>
                <a:gd name="connsiteX0" fmla="*/ 5080 w 2859440"/>
                <a:gd name="connsiteY0" fmla="*/ 106680 h 421723"/>
                <a:gd name="connsiteX1" fmla="*/ 2859440 w 2859440"/>
                <a:gd name="connsiteY1" fmla="*/ 0 h 421723"/>
                <a:gd name="connsiteX2" fmla="*/ 2819639 w 2859440"/>
                <a:gd name="connsiteY2" fmla="*/ 195475 h 421723"/>
                <a:gd name="connsiteX3" fmla="*/ 0 w 2859440"/>
                <a:gd name="connsiteY3" fmla="*/ 220875 h 421723"/>
                <a:gd name="connsiteX4" fmla="*/ 5080 w 2859440"/>
                <a:gd name="connsiteY4" fmla="*/ 106680 h 421723"/>
                <a:gd name="connsiteX0" fmla="*/ 5080 w 2859440"/>
                <a:gd name="connsiteY0" fmla="*/ 106680 h 421723"/>
                <a:gd name="connsiteX1" fmla="*/ 2859440 w 2859440"/>
                <a:gd name="connsiteY1" fmla="*/ 0 h 421723"/>
                <a:gd name="connsiteX2" fmla="*/ 2819639 w 2859440"/>
                <a:gd name="connsiteY2" fmla="*/ 195475 h 421723"/>
                <a:gd name="connsiteX3" fmla="*/ 0 w 2859440"/>
                <a:gd name="connsiteY3" fmla="*/ 220875 h 421723"/>
                <a:gd name="connsiteX4" fmla="*/ 5080 w 2859440"/>
                <a:gd name="connsiteY4" fmla="*/ 106680 h 421723"/>
                <a:gd name="connsiteX0" fmla="*/ 5080 w 2859440"/>
                <a:gd name="connsiteY0" fmla="*/ 106680 h 421723"/>
                <a:gd name="connsiteX1" fmla="*/ 2859440 w 2859440"/>
                <a:gd name="connsiteY1" fmla="*/ 0 h 421723"/>
                <a:gd name="connsiteX2" fmla="*/ 2819639 w 2859440"/>
                <a:gd name="connsiteY2" fmla="*/ 195475 h 421723"/>
                <a:gd name="connsiteX3" fmla="*/ 0 w 2859440"/>
                <a:gd name="connsiteY3" fmla="*/ 220875 h 421723"/>
                <a:gd name="connsiteX4" fmla="*/ 5080 w 2859440"/>
                <a:gd name="connsiteY4" fmla="*/ 106680 h 421723"/>
                <a:gd name="connsiteX0" fmla="*/ 5080 w 2859440"/>
                <a:gd name="connsiteY0" fmla="*/ 106680 h 421723"/>
                <a:gd name="connsiteX1" fmla="*/ 2859440 w 2859440"/>
                <a:gd name="connsiteY1" fmla="*/ 0 h 421723"/>
                <a:gd name="connsiteX2" fmla="*/ 2819639 w 2859440"/>
                <a:gd name="connsiteY2" fmla="*/ 195475 h 421723"/>
                <a:gd name="connsiteX3" fmla="*/ 0 w 2859440"/>
                <a:gd name="connsiteY3" fmla="*/ 220875 h 421723"/>
                <a:gd name="connsiteX4" fmla="*/ 5080 w 2859440"/>
                <a:gd name="connsiteY4" fmla="*/ 106680 h 421723"/>
                <a:gd name="connsiteX0" fmla="*/ 5080 w 2859440"/>
                <a:gd name="connsiteY0" fmla="*/ 106680 h 421723"/>
                <a:gd name="connsiteX1" fmla="*/ 2859440 w 2859440"/>
                <a:gd name="connsiteY1" fmla="*/ 0 h 421723"/>
                <a:gd name="connsiteX2" fmla="*/ 2819639 w 2859440"/>
                <a:gd name="connsiteY2" fmla="*/ 195475 h 421723"/>
                <a:gd name="connsiteX3" fmla="*/ 0 w 2859440"/>
                <a:gd name="connsiteY3" fmla="*/ 220875 h 421723"/>
                <a:gd name="connsiteX4" fmla="*/ 5080 w 2859440"/>
                <a:gd name="connsiteY4" fmla="*/ 106680 h 421723"/>
                <a:gd name="connsiteX0" fmla="*/ 5080 w 2859440"/>
                <a:gd name="connsiteY0" fmla="*/ 106680 h 421723"/>
                <a:gd name="connsiteX1" fmla="*/ 2859440 w 2859440"/>
                <a:gd name="connsiteY1" fmla="*/ 0 h 421723"/>
                <a:gd name="connsiteX2" fmla="*/ 2819639 w 2859440"/>
                <a:gd name="connsiteY2" fmla="*/ 195475 h 421723"/>
                <a:gd name="connsiteX3" fmla="*/ 0 w 2859440"/>
                <a:gd name="connsiteY3" fmla="*/ 220875 h 421723"/>
                <a:gd name="connsiteX4" fmla="*/ 5080 w 2859440"/>
                <a:gd name="connsiteY4" fmla="*/ 106680 h 421723"/>
                <a:gd name="connsiteX0" fmla="*/ 5080 w 2859440"/>
                <a:gd name="connsiteY0" fmla="*/ 106680 h 421723"/>
                <a:gd name="connsiteX1" fmla="*/ 2859440 w 2859440"/>
                <a:gd name="connsiteY1" fmla="*/ 0 h 421723"/>
                <a:gd name="connsiteX2" fmla="*/ 2819639 w 2859440"/>
                <a:gd name="connsiteY2" fmla="*/ 195475 h 421723"/>
                <a:gd name="connsiteX3" fmla="*/ 0 w 2859440"/>
                <a:gd name="connsiteY3" fmla="*/ 220875 h 421723"/>
                <a:gd name="connsiteX4" fmla="*/ 5080 w 2859440"/>
                <a:gd name="connsiteY4" fmla="*/ 106680 h 421723"/>
                <a:gd name="connsiteX0" fmla="*/ 18 w 2965820"/>
                <a:gd name="connsiteY0" fmla="*/ 101600 h 421723"/>
                <a:gd name="connsiteX1" fmla="*/ 2965820 w 2965820"/>
                <a:gd name="connsiteY1" fmla="*/ 0 h 421723"/>
                <a:gd name="connsiteX2" fmla="*/ 2926019 w 2965820"/>
                <a:gd name="connsiteY2" fmla="*/ 195475 h 421723"/>
                <a:gd name="connsiteX3" fmla="*/ 106380 w 2965820"/>
                <a:gd name="connsiteY3" fmla="*/ 220875 h 421723"/>
                <a:gd name="connsiteX4" fmla="*/ 18 w 2965820"/>
                <a:gd name="connsiteY4" fmla="*/ 101600 h 421723"/>
                <a:gd name="connsiteX0" fmla="*/ 13039 w 2978841"/>
                <a:gd name="connsiteY0" fmla="*/ 101600 h 410003"/>
                <a:gd name="connsiteX1" fmla="*/ 2978841 w 2978841"/>
                <a:gd name="connsiteY1" fmla="*/ 0 h 410003"/>
                <a:gd name="connsiteX2" fmla="*/ 2939040 w 2978841"/>
                <a:gd name="connsiteY2" fmla="*/ 195475 h 410003"/>
                <a:gd name="connsiteX3" fmla="*/ 0 w 2978841"/>
                <a:gd name="connsiteY3" fmla="*/ 195475 h 410003"/>
                <a:gd name="connsiteX4" fmla="*/ 13039 w 2978841"/>
                <a:gd name="connsiteY4" fmla="*/ 101600 h 410003"/>
                <a:gd name="connsiteX0" fmla="*/ 13039 w 2978841"/>
                <a:gd name="connsiteY0" fmla="*/ 101600 h 410003"/>
                <a:gd name="connsiteX1" fmla="*/ 2978841 w 2978841"/>
                <a:gd name="connsiteY1" fmla="*/ 0 h 410003"/>
                <a:gd name="connsiteX2" fmla="*/ 2939040 w 2978841"/>
                <a:gd name="connsiteY2" fmla="*/ 195475 h 410003"/>
                <a:gd name="connsiteX3" fmla="*/ 0 w 2978841"/>
                <a:gd name="connsiteY3" fmla="*/ 195475 h 410003"/>
                <a:gd name="connsiteX4" fmla="*/ 13039 w 2978841"/>
                <a:gd name="connsiteY4" fmla="*/ 101600 h 410003"/>
                <a:gd name="connsiteX0" fmla="*/ 45874 w 3011676"/>
                <a:gd name="connsiteY0" fmla="*/ 101600 h 405819"/>
                <a:gd name="connsiteX1" fmla="*/ 3011676 w 3011676"/>
                <a:gd name="connsiteY1" fmla="*/ 0 h 405819"/>
                <a:gd name="connsiteX2" fmla="*/ 2971875 w 3011676"/>
                <a:gd name="connsiteY2" fmla="*/ 195475 h 405819"/>
                <a:gd name="connsiteX3" fmla="*/ 0 w 3011676"/>
                <a:gd name="connsiteY3" fmla="*/ 185950 h 405819"/>
                <a:gd name="connsiteX4" fmla="*/ 45874 w 3011676"/>
                <a:gd name="connsiteY4" fmla="*/ 101600 h 405819"/>
                <a:gd name="connsiteX0" fmla="*/ 36919 w 3002721"/>
                <a:gd name="connsiteY0" fmla="*/ 101600 h 405819"/>
                <a:gd name="connsiteX1" fmla="*/ 3002721 w 3002721"/>
                <a:gd name="connsiteY1" fmla="*/ 0 h 405819"/>
                <a:gd name="connsiteX2" fmla="*/ 2962920 w 3002721"/>
                <a:gd name="connsiteY2" fmla="*/ 195475 h 405819"/>
                <a:gd name="connsiteX3" fmla="*/ 0 w 3002721"/>
                <a:gd name="connsiteY3" fmla="*/ 185950 h 405819"/>
                <a:gd name="connsiteX4" fmla="*/ 36919 w 3002721"/>
                <a:gd name="connsiteY4" fmla="*/ 101600 h 4058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02721" h="405819">
                  <a:moveTo>
                    <a:pt x="36919" y="101600"/>
                  </a:moveTo>
                  <a:cubicBezTo>
                    <a:pt x="988371" y="40640"/>
                    <a:pt x="2274152" y="208280"/>
                    <a:pt x="3002721" y="0"/>
                  </a:cubicBezTo>
                  <a:lnTo>
                    <a:pt x="2962920" y="195475"/>
                  </a:lnTo>
                  <a:cubicBezTo>
                    <a:pt x="1973934" y="522288"/>
                    <a:pt x="933106" y="428097"/>
                    <a:pt x="0" y="185950"/>
                  </a:cubicBezTo>
                  <a:lnTo>
                    <a:pt x="36919" y="101600"/>
                  </a:lnTo>
                  <a:close/>
                </a:path>
              </a:pathLst>
            </a:custGeom>
            <a:solidFill>
              <a:srgbClr val="21346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NZ" sz="1200" b="1" dirty="0"/>
            </a:p>
          </p:txBody>
        </p:sp>
        <p:sp>
          <p:nvSpPr>
            <p:cNvPr id="146" name="Rectangle 145"/>
            <p:cNvSpPr/>
            <p:nvPr/>
          </p:nvSpPr>
          <p:spPr>
            <a:xfrm>
              <a:off x="1760411" y="5130340"/>
              <a:ext cx="1239725" cy="246178"/>
            </a:xfrm>
            <a:prstGeom prst="rect">
              <a:avLst/>
            </a:prstGeom>
          </p:spPr>
          <p:txBody>
            <a:bodyPr wrap="none">
              <a:spAutoFit/>
            </a:bodyPr>
            <a:lstStyle/>
            <a:p>
              <a:pPr algn="ctr"/>
              <a:r>
                <a:rPr lang="en-NZ" sz="1200" b="1" dirty="0" smtClean="0">
                  <a:solidFill>
                    <a:schemeClr val="bg1"/>
                  </a:solidFill>
                </a:rPr>
                <a:t>Research Institutes</a:t>
              </a:r>
              <a:endParaRPr lang="en-NZ" sz="1200" b="1" dirty="0">
                <a:solidFill>
                  <a:schemeClr val="bg1"/>
                </a:solidFill>
              </a:endParaRPr>
            </a:p>
          </p:txBody>
        </p:sp>
      </p:grpSp>
      <p:sp>
        <p:nvSpPr>
          <p:cNvPr id="171" name="TextBox 170"/>
          <p:cNvSpPr txBox="1"/>
          <p:nvPr/>
        </p:nvSpPr>
        <p:spPr>
          <a:xfrm>
            <a:off x="9870377" y="5364037"/>
            <a:ext cx="1093569" cy="261610"/>
          </a:xfrm>
          <a:prstGeom prst="rect">
            <a:avLst/>
          </a:prstGeom>
          <a:noFill/>
        </p:spPr>
        <p:txBody>
          <a:bodyPr wrap="none" rtlCol="0">
            <a:spAutoFit/>
          </a:bodyPr>
          <a:lstStyle/>
          <a:p>
            <a:r>
              <a:rPr lang="en-NZ" sz="1100" b="1" dirty="0" smtClean="0">
                <a:solidFill>
                  <a:schemeClr val="bg1"/>
                </a:solidFill>
                <a:latin typeface="Source Sans Pro" panose="020B0503030403020204" pitchFamily="34" charset="0"/>
                <a:ea typeface="Source Sans Pro" panose="020B0503030403020204" pitchFamily="34" charset="0"/>
              </a:rPr>
              <a:t>Health System</a:t>
            </a:r>
            <a:endParaRPr lang="en-NZ" sz="1100" b="1" dirty="0">
              <a:solidFill>
                <a:schemeClr val="bg1"/>
              </a:solidFill>
              <a:latin typeface="Source Sans Pro" panose="020B0503030403020204" pitchFamily="34" charset="0"/>
              <a:ea typeface="Source Sans Pro" panose="020B0503030403020204" pitchFamily="34" charset="0"/>
            </a:endParaRPr>
          </a:p>
        </p:txBody>
      </p:sp>
      <p:sp>
        <p:nvSpPr>
          <p:cNvPr id="167" name="Rectangle 166"/>
          <p:cNvSpPr/>
          <p:nvPr/>
        </p:nvSpPr>
        <p:spPr>
          <a:xfrm>
            <a:off x="4715141" y="4726440"/>
            <a:ext cx="1481472" cy="983032"/>
          </a:xfrm>
          <a:prstGeom prst="rect">
            <a:avLst/>
          </a:prstGeom>
          <a:noFill/>
          <a:ln w="19050">
            <a:solidFill>
              <a:srgbClr val="F68B1F"/>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2000"/>
          </a:p>
        </p:txBody>
      </p:sp>
      <p:sp>
        <p:nvSpPr>
          <p:cNvPr id="173" name="Rectangle 172"/>
          <p:cNvSpPr/>
          <p:nvPr/>
        </p:nvSpPr>
        <p:spPr>
          <a:xfrm rot="20596988">
            <a:off x="2497514" y="4742044"/>
            <a:ext cx="154600" cy="983032"/>
          </a:xfrm>
          <a:prstGeom prst="rect">
            <a:avLst/>
          </a:prstGeom>
          <a:noFill/>
          <a:ln w="19050">
            <a:solidFill>
              <a:srgbClr val="F68B1F"/>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2000"/>
          </a:p>
        </p:txBody>
      </p:sp>
      <p:sp>
        <p:nvSpPr>
          <p:cNvPr id="174" name="Rectangle 173"/>
          <p:cNvSpPr/>
          <p:nvPr/>
        </p:nvSpPr>
        <p:spPr>
          <a:xfrm>
            <a:off x="8232795" y="4523545"/>
            <a:ext cx="314432" cy="1185928"/>
          </a:xfrm>
          <a:prstGeom prst="rect">
            <a:avLst/>
          </a:prstGeom>
          <a:noFill/>
          <a:ln w="19050">
            <a:solidFill>
              <a:srgbClr val="F68B1F"/>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2000"/>
          </a:p>
        </p:txBody>
      </p:sp>
      <p:sp>
        <p:nvSpPr>
          <p:cNvPr id="168" name="TextBox 167"/>
          <p:cNvSpPr txBox="1"/>
          <p:nvPr/>
        </p:nvSpPr>
        <p:spPr>
          <a:xfrm>
            <a:off x="2585161" y="5647975"/>
            <a:ext cx="319318" cy="400110"/>
          </a:xfrm>
          <a:prstGeom prst="rect">
            <a:avLst/>
          </a:prstGeom>
          <a:noFill/>
        </p:spPr>
        <p:txBody>
          <a:bodyPr wrap="none" rtlCol="0">
            <a:spAutoFit/>
          </a:bodyPr>
          <a:lstStyle/>
          <a:p>
            <a:r>
              <a:rPr lang="en-NZ" sz="2000" b="1" dirty="0" smtClean="0">
                <a:solidFill>
                  <a:srgbClr val="F68B1F"/>
                </a:solidFill>
                <a:latin typeface="Source Sans Pro" panose="020B0503030403020204" pitchFamily="34" charset="0"/>
                <a:ea typeface="Source Sans Pro" panose="020B0503030403020204" pitchFamily="34" charset="0"/>
              </a:rPr>
              <a:t>1</a:t>
            </a:r>
            <a:endParaRPr lang="en-NZ" sz="2000" b="1" dirty="0">
              <a:solidFill>
                <a:srgbClr val="F68B1F"/>
              </a:solidFill>
              <a:latin typeface="Source Sans Pro" panose="020B0503030403020204" pitchFamily="34" charset="0"/>
              <a:ea typeface="Source Sans Pro" panose="020B0503030403020204" pitchFamily="34" charset="0"/>
            </a:endParaRPr>
          </a:p>
        </p:txBody>
      </p:sp>
      <p:sp>
        <p:nvSpPr>
          <p:cNvPr id="176" name="TextBox 175"/>
          <p:cNvSpPr txBox="1"/>
          <p:nvPr/>
        </p:nvSpPr>
        <p:spPr>
          <a:xfrm>
            <a:off x="5283444" y="5676598"/>
            <a:ext cx="319318" cy="400110"/>
          </a:xfrm>
          <a:prstGeom prst="rect">
            <a:avLst/>
          </a:prstGeom>
          <a:noFill/>
        </p:spPr>
        <p:txBody>
          <a:bodyPr wrap="none" rtlCol="0">
            <a:spAutoFit/>
          </a:bodyPr>
          <a:lstStyle/>
          <a:p>
            <a:r>
              <a:rPr lang="en-NZ" sz="2000" b="1" dirty="0" smtClean="0">
                <a:solidFill>
                  <a:srgbClr val="F68B1F"/>
                </a:solidFill>
                <a:latin typeface="Source Sans Pro" panose="020B0503030403020204" pitchFamily="34" charset="0"/>
                <a:ea typeface="Source Sans Pro" panose="020B0503030403020204" pitchFamily="34" charset="0"/>
              </a:rPr>
              <a:t>2</a:t>
            </a:r>
            <a:endParaRPr lang="en-NZ" sz="2000" b="1" dirty="0">
              <a:solidFill>
                <a:srgbClr val="F68B1F"/>
              </a:solidFill>
              <a:latin typeface="Source Sans Pro" panose="020B0503030403020204" pitchFamily="34" charset="0"/>
              <a:ea typeface="Source Sans Pro" panose="020B0503030403020204" pitchFamily="34" charset="0"/>
            </a:endParaRPr>
          </a:p>
        </p:txBody>
      </p:sp>
      <p:sp>
        <p:nvSpPr>
          <p:cNvPr id="177" name="TextBox 176"/>
          <p:cNvSpPr txBox="1"/>
          <p:nvPr/>
        </p:nvSpPr>
        <p:spPr>
          <a:xfrm>
            <a:off x="8217577" y="5670139"/>
            <a:ext cx="319318" cy="400110"/>
          </a:xfrm>
          <a:prstGeom prst="rect">
            <a:avLst/>
          </a:prstGeom>
          <a:noFill/>
        </p:spPr>
        <p:txBody>
          <a:bodyPr wrap="none" rtlCol="0">
            <a:spAutoFit/>
          </a:bodyPr>
          <a:lstStyle/>
          <a:p>
            <a:r>
              <a:rPr lang="en-NZ" sz="2000" b="1" dirty="0" smtClean="0">
                <a:solidFill>
                  <a:srgbClr val="F68B1F"/>
                </a:solidFill>
                <a:latin typeface="Source Sans Pro" panose="020B0503030403020204" pitchFamily="34" charset="0"/>
                <a:ea typeface="Source Sans Pro" panose="020B0503030403020204" pitchFamily="34" charset="0"/>
              </a:rPr>
              <a:t>3</a:t>
            </a:r>
            <a:endParaRPr lang="en-NZ" sz="2000" b="1" dirty="0">
              <a:solidFill>
                <a:srgbClr val="F68B1F"/>
              </a:solidFill>
              <a:latin typeface="Source Sans Pro" panose="020B0503030403020204" pitchFamily="34" charset="0"/>
              <a:ea typeface="Source Sans Pro" panose="020B0503030403020204" pitchFamily="34" charset="0"/>
            </a:endParaRPr>
          </a:p>
        </p:txBody>
      </p:sp>
      <p:sp>
        <p:nvSpPr>
          <p:cNvPr id="169" name="TextBox 168"/>
          <p:cNvSpPr txBox="1"/>
          <p:nvPr/>
        </p:nvSpPr>
        <p:spPr>
          <a:xfrm>
            <a:off x="3539038" y="6134572"/>
            <a:ext cx="3793246" cy="276999"/>
          </a:xfrm>
          <a:prstGeom prst="rect">
            <a:avLst/>
          </a:prstGeom>
          <a:noFill/>
        </p:spPr>
        <p:txBody>
          <a:bodyPr wrap="square" rtlCol="0">
            <a:spAutoFit/>
          </a:bodyPr>
          <a:lstStyle/>
          <a:p>
            <a:pPr algn="ctr"/>
            <a:r>
              <a:rPr lang="en-NZ" sz="1200" b="1" dirty="0" smtClean="0">
                <a:solidFill>
                  <a:srgbClr val="F68B1F"/>
                </a:solidFill>
              </a:rPr>
              <a:t>Critical Areas for Development – ideally connected</a:t>
            </a:r>
            <a:endParaRPr lang="en-NZ" sz="1200" b="1" dirty="0">
              <a:solidFill>
                <a:srgbClr val="F68B1F"/>
              </a:solidFill>
            </a:endParaRPr>
          </a:p>
        </p:txBody>
      </p:sp>
    </p:spTree>
    <p:extLst>
      <p:ext uri="{BB962C8B-B14F-4D97-AF65-F5344CB8AC3E}">
        <p14:creationId xmlns:p14="http://schemas.microsoft.com/office/powerpoint/2010/main" val="2947480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4"/>
                                        </p:tgtEl>
                                        <p:attrNameLst>
                                          <p:attrName>style.visibility</p:attrName>
                                        </p:attrNameLst>
                                      </p:cBhvr>
                                      <p:to>
                                        <p:strVal val="visible"/>
                                      </p:to>
                                    </p:set>
                                    <p:animEffect transition="in" filter="fade">
                                      <p:cBhvr>
                                        <p:cTn id="7" dur="500"/>
                                        <p:tgtEl>
                                          <p:spTgt spid="16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8"/>
                                        </p:tgtEl>
                                        <p:attrNameLst>
                                          <p:attrName>style.visibility</p:attrName>
                                        </p:attrNameLst>
                                      </p:cBhvr>
                                      <p:to>
                                        <p:strVal val="visible"/>
                                      </p:to>
                                    </p:set>
                                    <p:animEffect transition="in" filter="fade">
                                      <p:cBhvr>
                                        <p:cTn id="12" dur="500"/>
                                        <p:tgtEl>
                                          <p:spTgt spid="168"/>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73"/>
                                        </p:tgtEl>
                                        <p:attrNameLst>
                                          <p:attrName>style.visibility</p:attrName>
                                        </p:attrNameLst>
                                      </p:cBhvr>
                                      <p:to>
                                        <p:strVal val="visible"/>
                                      </p:to>
                                    </p:set>
                                    <p:animEffect transition="in" filter="fade">
                                      <p:cBhvr>
                                        <p:cTn id="15" dur="500"/>
                                        <p:tgtEl>
                                          <p:spTgt spid="17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67"/>
                                        </p:tgtEl>
                                        <p:attrNameLst>
                                          <p:attrName>style.visibility</p:attrName>
                                        </p:attrNameLst>
                                      </p:cBhvr>
                                      <p:to>
                                        <p:strVal val="visible"/>
                                      </p:to>
                                    </p:set>
                                    <p:animEffect transition="in" filter="fade">
                                      <p:cBhvr>
                                        <p:cTn id="18" dur="500"/>
                                        <p:tgtEl>
                                          <p:spTgt spid="167"/>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76"/>
                                        </p:tgtEl>
                                        <p:attrNameLst>
                                          <p:attrName>style.visibility</p:attrName>
                                        </p:attrNameLst>
                                      </p:cBhvr>
                                      <p:to>
                                        <p:strVal val="visible"/>
                                      </p:to>
                                    </p:set>
                                    <p:animEffect transition="in" filter="fade">
                                      <p:cBhvr>
                                        <p:cTn id="21" dur="500"/>
                                        <p:tgtEl>
                                          <p:spTgt spid="176"/>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69"/>
                                        </p:tgtEl>
                                        <p:attrNameLst>
                                          <p:attrName>style.visibility</p:attrName>
                                        </p:attrNameLst>
                                      </p:cBhvr>
                                      <p:to>
                                        <p:strVal val="visible"/>
                                      </p:to>
                                    </p:set>
                                    <p:animEffect transition="in" filter="fade">
                                      <p:cBhvr>
                                        <p:cTn id="24" dur="500"/>
                                        <p:tgtEl>
                                          <p:spTgt spid="169"/>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74"/>
                                        </p:tgtEl>
                                        <p:attrNameLst>
                                          <p:attrName>style.visibility</p:attrName>
                                        </p:attrNameLst>
                                      </p:cBhvr>
                                      <p:to>
                                        <p:strVal val="visible"/>
                                      </p:to>
                                    </p:set>
                                    <p:animEffect transition="in" filter="fade">
                                      <p:cBhvr>
                                        <p:cTn id="27" dur="500"/>
                                        <p:tgtEl>
                                          <p:spTgt spid="174"/>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77"/>
                                        </p:tgtEl>
                                        <p:attrNameLst>
                                          <p:attrName>style.visibility</p:attrName>
                                        </p:attrNameLst>
                                      </p:cBhvr>
                                      <p:to>
                                        <p:strVal val="visible"/>
                                      </p:to>
                                    </p:set>
                                    <p:animEffect transition="in" filter="fade">
                                      <p:cBhvr>
                                        <p:cTn id="30" dur="500"/>
                                        <p:tgtEl>
                                          <p:spTgt spid="1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7" grpId="0" animBg="1"/>
      <p:bldP spid="173" grpId="0" animBg="1"/>
      <p:bldP spid="174" grpId="0" animBg="1"/>
      <p:bldP spid="168" grpId="0"/>
      <p:bldP spid="176" grpId="0"/>
      <p:bldP spid="177" grpId="0"/>
      <p:bldP spid="16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12192000" cy="6858000"/>
          </a:xfrm>
          <a:prstGeom prst="rect">
            <a:avLst/>
          </a:prstGeom>
          <a:solidFill>
            <a:srgbClr val="F68B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6" name="TextBox 5"/>
          <p:cNvSpPr txBox="1"/>
          <p:nvPr/>
        </p:nvSpPr>
        <p:spPr>
          <a:xfrm>
            <a:off x="1594465" y="1412515"/>
            <a:ext cx="4041058" cy="3748719"/>
          </a:xfrm>
          <a:prstGeom prst="rect">
            <a:avLst/>
          </a:prstGeom>
          <a:noFill/>
        </p:spPr>
        <p:txBody>
          <a:bodyPr wrap="square" rtlCol="0">
            <a:spAutoFit/>
          </a:bodyPr>
          <a:lstStyle/>
          <a:p>
            <a:pPr algn="r">
              <a:lnSpc>
                <a:spcPct val="90000"/>
              </a:lnSpc>
            </a:pPr>
            <a:r>
              <a:rPr lang="en-NZ" sz="6600" b="1" dirty="0" smtClean="0">
                <a:solidFill>
                  <a:prstClr val="white"/>
                </a:solidFill>
                <a:latin typeface="Source Sans Pro" panose="020B0503030403020204" pitchFamily="34" charset="0"/>
                <a:ea typeface="Source Sans Pro" panose="020B0503030403020204" pitchFamily="34" charset="0"/>
              </a:rPr>
              <a:t>So what does the future look like</a:t>
            </a:r>
            <a:endParaRPr lang="en-NZ" sz="4400" b="1" dirty="0">
              <a:solidFill>
                <a:prstClr val="white"/>
              </a:solidFill>
              <a:latin typeface="Source Sans Pro" panose="020B0503030403020204" pitchFamily="34" charset="0"/>
              <a:ea typeface="Source Sans Pro" panose="020B0503030403020204" pitchFamily="34" charset="0"/>
            </a:endParaRPr>
          </a:p>
        </p:txBody>
      </p:sp>
      <p:sp>
        <p:nvSpPr>
          <p:cNvPr id="8" name="TextBox 7"/>
          <p:cNvSpPr txBox="1"/>
          <p:nvPr/>
        </p:nvSpPr>
        <p:spPr>
          <a:xfrm>
            <a:off x="4154470" y="620035"/>
            <a:ext cx="4001048" cy="5812360"/>
          </a:xfrm>
          <a:prstGeom prst="rect">
            <a:avLst/>
          </a:prstGeom>
          <a:noFill/>
        </p:spPr>
        <p:txBody>
          <a:bodyPr wrap="square" rtlCol="0">
            <a:spAutoFit/>
          </a:bodyPr>
          <a:lstStyle/>
          <a:p>
            <a:pPr algn="r">
              <a:lnSpc>
                <a:spcPct val="90000"/>
              </a:lnSpc>
            </a:pPr>
            <a:r>
              <a:rPr lang="en-NZ" sz="41300" b="1" dirty="0" smtClean="0">
                <a:solidFill>
                  <a:prstClr val="white"/>
                </a:solidFill>
                <a:latin typeface="Source Sans Pro" panose="020B0503030403020204" pitchFamily="34" charset="0"/>
                <a:ea typeface="Source Sans Pro" panose="020B0503030403020204" pitchFamily="34" charset="0"/>
              </a:rPr>
              <a:t>?</a:t>
            </a:r>
            <a:endParaRPr lang="en-NZ" sz="19900" b="1" dirty="0">
              <a:solidFill>
                <a:prstClr val="white"/>
              </a:solidFill>
              <a:latin typeface="Source Sans Pro" panose="020B0503030403020204" pitchFamily="34" charset="0"/>
              <a:ea typeface="Source Sans Pro" panose="020B0503030403020204" pitchFamily="34" charset="0"/>
            </a:endParaRPr>
          </a:p>
        </p:txBody>
      </p:sp>
      <p:pic>
        <p:nvPicPr>
          <p:cNvPr id="9" name="Picture 8" descr="white MOH cloud.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313603" y="5981746"/>
            <a:ext cx="756000" cy="762829"/>
          </a:xfrm>
          <a:prstGeom prst="rect">
            <a:avLst/>
          </a:prstGeom>
        </p:spPr>
      </p:pic>
    </p:spTree>
    <p:extLst>
      <p:ext uri="{BB962C8B-B14F-4D97-AF65-F5344CB8AC3E}">
        <p14:creationId xmlns:p14="http://schemas.microsoft.com/office/powerpoint/2010/main" val="4178273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NZ" sz="3200" dirty="0" smtClean="0"/>
              <a:t>An example of the future (</a:t>
            </a:r>
            <a:r>
              <a:rPr lang="en-NZ" sz="3200" dirty="0" err="1" smtClean="0"/>
              <a:t>MyMeds</a:t>
            </a:r>
            <a:r>
              <a:rPr lang="en-NZ" sz="3200" dirty="0" smtClean="0"/>
              <a:t>)</a:t>
            </a:r>
            <a:endParaRPr lang="en-NZ" sz="3200" dirty="0"/>
          </a:p>
        </p:txBody>
      </p:sp>
      <p:sp>
        <p:nvSpPr>
          <p:cNvPr id="6" name="Freeform 5"/>
          <p:cNvSpPr/>
          <p:nvPr/>
        </p:nvSpPr>
        <p:spPr>
          <a:xfrm>
            <a:off x="749964" y="1981659"/>
            <a:ext cx="7583910" cy="4280326"/>
          </a:xfrm>
          <a:custGeom>
            <a:avLst/>
            <a:gdLst>
              <a:gd name="connsiteX0" fmla="*/ 0 w 5532582"/>
              <a:gd name="connsiteY0" fmla="*/ 0 h 1597891"/>
              <a:gd name="connsiteX1" fmla="*/ 738910 w 5532582"/>
              <a:gd name="connsiteY1" fmla="*/ 0 h 1597891"/>
              <a:gd name="connsiteX2" fmla="*/ 905164 w 5532582"/>
              <a:gd name="connsiteY2" fmla="*/ 193964 h 1597891"/>
              <a:gd name="connsiteX3" fmla="*/ 886691 w 5532582"/>
              <a:gd name="connsiteY3" fmla="*/ 1062182 h 1597891"/>
              <a:gd name="connsiteX4" fmla="*/ 5523346 w 5532582"/>
              <a:gd name="connsiteY4" fmla="*/ 1062182 h 1597891"/>
              <a:gd name="connsiteX5" fmla="*/ 5532582 w 5532582"/>
              <a:gd name="connsiteY5" fmla="*/ 1597891 h 1597891"/>
              <a:gd name="connsiteX6" fmla="*/ 5532582 w 5532582"/>
              <a:gd name="connsiteY6" fmla="*/ 1597891 h 1597891"/>
              <a:gd name="connsiteX0" fmla="*/ 0 w 5532582"/>
              <a:gd name="connsiteY0" fmla="*/ 9236 h 1607127"/>
              <a:gd name="connsiteX1" fmla="*/ 175491 w 5532582"/>
              <a:gd name="connsiteY1" fmla="*/ 0 h 1607127"/>
              <a:gd name="connsiteX2" fmla="*/ 738910 w 5532582"/>
              <a:gd name="connsiteY2" fmla="*/ 9236 h 1607127"/>
              <a:gd name="connsiteX3" fmla="*/ 905164 w 5532582"/>
              <a:gd name="connsiteY3" fmla="*/ 203200 h 1607127"/>
              <a:gd name="connsiteX4" fmla="*/ 886691 w 5532582"/>
              <a:gd name="connsiteY4" fmla="*/ 1071418 h 1607127"/>
              <a:gd name="connsiteX5" fmla="*/ 5523346 w 5532582"/>
              <a:gd name="connsiteY5" fmla="*/ 1071418 h 1607127"/>
              <a:gd name="connsiteX6" fmla="*/ 5532582 w 5532582"/>
              <a:gd name="connsiteY6" fmla="*/ 1607127 h 1607127"/>
              <a:gd name="connsiteX7" fmla="*/ 5532582 w 5532582"/>
              <a:gd name="connsiteY7" fmla="*/ 1607127 h 1607127"/>
              <a:gd name="connsiteX0" fmla="*/ 0 w 5791200"/>
              <a:gd name="connsiteY0" fmla="*/ 0 h 1865746"/>
              <a:gd name="connsiteX1" fmla="*/ 434109 w 5791200"/>
              <a:gd name="connsiteY1" fmla="*/ 258619 h 1865746"/>
              <a:gd name="connsiteX2" fmla="*/ 997528 w 5791200"/>
              <a:gd name="connsiteY2" fmla="*/ 267855 h 1865746"/>
              <a:gd name="connsiteX3" fmla="*/ 1163782 w 5791200"/>
              <a:gd name="connsiteY3" fmla="*/ 461819 h 1865746"/>
              <a:gd name="connsiteX4" fmla="*/ 1145309 w 5791200"/>
              <a:gd name="connsiteY4" fmla="*/ 1330037 h 1865746"/>
              <a:gd name="connsiteX5" fmla="*/ 5781964 w 5791200"/>
              <a:gd name="connsiteY5" fmla="*/ 1330037 h 1865746"/>
              <a:gd name="connsiteX6" fmla="*/ 5791200 w 5791200"/>
              <a:gd name="connsiteY6" fmla="*/ 1865746 h 1865746"/>
              <a:gd name="connsiteX7" fmla="*/ 5791200 w 5791200"/>
              <a:gd name="connsiteY7" fmla="*/ 1865746 h 1865746"/>
              <a:gd name="connsiteX0" fmla="*/ 0 w 5791200"/>
              <a:gd name="connsiteY0" fmla="*/ 0 h 1865746"/>
              <a:gd name="connsiteX1" fmla="*/ 203200 w 5791200"/>
              <a:gd name="connsiteY1" fmla="*/ 120073 h 1865746"/>
              <a:gd name="connsiteX2" fmla="*/ 434109 w 5791200"/>
              <a:gd name="connsiteY2" fmla="*/ 258619 h 1865746"/>
              <a:gd name="connsiteX3" fmla="*/ 997528 w 5791200"/>
              <a:gd name="connsiteY3" fmla="*/ 267855 h 1865746"/>
              <a:gd name="connsiteX4" fmla="*/ 1163782 w 5791200"/>
              <a:gd name="connsiteY4" fmla="*/ 461819 h 1865746"/>
              <a:gd name="connsiteX5" fmla="*/ 1145309 w 5791200"/>
              <a:gd name="connsiteY5" fmla="*/ 1330037 h 1865746"/>
              <a:gd name="connsiteX6" fmla="*/ 5781964 w 5791200"/>
              <a:gd name="connsiteY6" fmla="*/ 1330037 h 1865746"/>
              <a:gd name="connsiteX7" fmla="*/ 5791200 w 5791200"/>
              <a:gd name="connsiteY7" fmla="*/ 1865746 h 1865746"/>
              <a:gd name="connsiteX8" fmla="*/ 5791200 w 5791200"/>
              <a:gd name="connsiteY8" fmla="*/ 1865746 h 1865746"/>
              <a:gd name="connsiteX0" fmla="*/ 0 w 5828145"/>
              <a:gd name="connsiteY0" fmla="*/ 0 h 2484582"/>
              <a:gd name="connsiteX1" fmla="*/ 240145 w 5828145"/>
              <a:gd name="connsiteY1" fmla="*/ 738909 h 2484582"/>
              <a:gd name="connsiteX2" fmla="*/ 471054 w 5828145"/>
              <a:gd name="connsiteY2" fmla="*/ 877455 h 2484582"/>
              <a:gd name="connsiteX3" fmla="*/ 1034473 w 5828145"/>
              <a:gd name="connsiteY3" fmla="*/ 886691 h 2484582"/>
              <a:gd name="connsiteX4" fmla="*/ 1200727 w 5828145"/>
              <a:gd name="connsiteY4" fmla="*/ 1080655 h 2484582"/>
              <a:gd name="connsiteX5" fmla="*/ 1182254 w 5828145"/>
              <a:gd name="connsiteY5" fmla="*/ 1948873 h 2484582"/>
              <a:gd name="connsiteX6" fmla="*/ 5818909 w 5828145"/>
              <a:gd name="connsiteY6" fmla="*/ 1948873 h 2484582"/>
              <a:gd name="connsiteX7" fmla="*/ 5828145 w 5828145"/>
              <a:gd name="connsiteY7" fmla="*/ 2484582 h 2484582"/>
              <a:gd name="connsiteX8" fmla="*/ 5828145 w 5828145"/>
              <a:gd name="connsiteY8" fmla="*/ 2484582 h 2484582"/>
              <a:gd name="connsiteX0" fmla="*/ 9237 w 5837382"/>
              <a:gd name="connsiteY0" fmla="*/ 0 h 2484582"/>
              <a:gd name="connsiteX1" fmla="*/ 0 w 5837382"/>
              <a:gd name="connsiteY1" fmla="*/ 628072 h 2484582"/>
              <a:gd name="connsiteX2" fmla="*/ 480291 w 5837382"/>
              <a:gd name="connsiteY2" fmla="*/ 877455 h 2484582"/>
              <a:gd name="connsiteX3" fmla="*/ 1043710 w 5837382"/>
              <a:gd name="connsiteY3" fmla="*/ 886691 h 2484582"/>
              <a:gd name="connsiteX4" fmla="*/ 1209964 w 5837382"/>
              <a:gd name="connsiteY4" fmla="*/ 1080655 h 2484582"/>
              <a:gd name="connsiteX5" fmla="*/ 1191491 w 5837382"/>
              <a:gd name="connsiteY5" fmla="*/ 1948873 h 2484582"/>
              <a:gd name="connsiteX6" fmla="*/ 5828146 w 5837382"/>
              <a:gd name="connsiteY6" fmla="*/ 1948873 h 2484582"/>
              <a:gd name="connsiteX7" fmla="*/ 5837382 w 5837382"/>
              <a:gd name="connsiteY7" fmla="*/ 2484582 h 2484582"/>
              <a:gd name="connsiteX8" fmla="*/ 5837382 w 5837382"/>
              <a:gd name="connsiteY8" fmla="*/ 2484582 h 2484582"/>
              <a:gd name="connsiteX0" fmla="*/ 9237 w 5837382"/>
              <a:gd name="connsiteY0" fmla="*/ 0 h 2484582"/>
              <a:gd name="connsiteX1" fmla="*/ 1 w 5837382"/>
              <a:gd name="connsiteY1" fmla="*/ 83128 h 2484582"/>
              <a:gd name="connsiteX2" fmla="*/ 0 w 5837382"/>
              <a:gd name="connsiteY2" fmla="*/ 628072 h 2484582"/>
              <a:gd name="connsiteX3" fmla="*/ 480291 w 5837382"/>
              <a:gd name="connsiteY3" fmla="*/ 877455 h 2484582"/>
              <a:gd name="connsiteX4" fmla="*/ 1043710 w 5837382"/>
              <a:gd name="connsiteY4" fmla="*/ 886691 h 2484582"/>
              <a:gd name="connsiteX5" fmla="*/ 1209964 w 5837382"/>
              <a:gd name="connsiteY5" fmla="*/ 1080655 h 2484582"/>
              <a:gd name="connsiteX6" fmla="*/ 1191491 w 5837382"/>
              <a:gd name="connsiteY6" fmla="*/ 1948873 h 2484582"/>
              <a:gd name="connsiteX7" fmla="*/ 5828146 w 5837382"/>
              <a:gd name="connsiteY7" fmla="*/ 1948873 h 2484582"/>
              <a:gd name="connsiteX8" fmla="*/ 5837382 w 5837382"/>
              <a:gd name="connsiteY8" fmla="*/ 2484582 h 2484582"/>
              <a:gd name="connsiteX9" fmla="*/ 5837382 w 5837382"/>
              <a:gd name="connsiteY9" fmla="*/ 2484582 h 2484582"/>
              <a:gd name="connsiteX0" fmla="*/ 0 w 6862617"/>
              <a:gd name="connsiteY0" fmla="*/ 0 h 2401455"/>
              <a:gd name="connsiteX1" fmla="*/ 1025236 w 6862617"/>
              <a:gd name="connsiteY1" fmla="*/ 1 h 2401455"/>
              <a:gd name="connsiteX2" fmla="*/ 1025235 w 6862617"/>
              <a:gd name="connsiteY2" fmla="*/ 544945 h 2401455"/>
              <a:gd name="connsiteX3" fmla="*/ 1505526 w 6862617"/>
              <a:gd name="connsiteY3" fmla="*/ 794328 h 2401455"/>
              <a:gd name="connsiteX4" fmla="*/ 2068945 w 6862617"/>
              <a:gd name="connsiteY4" fmla="*/ 803564 h 2401455"/>
              <a:gd name="connsiteX5" fmla="*/ 2235199 w 6862617"/>
              <a:gd name="connsiteY5" fmla="*/ 997528 h 2401455"/>
              <a:gd name="connsiteX6" fmla="*/ 2216726 w 6862617"/>
              <a:gd name="connsiteY6" fmla="*/ 1865746 h 2401455"/>
              <a:gd name="connsiteX7" fmla="*/ 6853381 w 6862617"/>
              <a:gd name="connsiteY7" fmla="*/ 1865746 h 2401455"/>
              <a:gd name="connsiteX8" fmla="*/ 6862617 w 6862617"/>
              <a:gd name="connsiteY8" fmla="*/ 2401455 h 2401455"/>
              <a:gd name="connsiteX9" fmla="*/ 6862617 w 6862617"/>
              <a:gd name="connsiteY9" fmla="*/ 2401455 h 2401455"/>
              <a:gd name="connsiteX0" fmla="*/ 0 w 6862617"/>
              <a:gd name="connsiteY0" fmla="*/ 0 h 2401455"/>
              <a:gd name="connsiteX1" fmla="*/ 1025236 w 6862617"/>
              <a:gd name="connsiteY1" fmla="*/ 1 h 2401455"/>
              <a:gd name="connsiteX2" fmla="*/ 1025235 w 6862617"/>
              <a:gd name="connsiteY2" fmla="*/ 544945 h 2401455"/>
              <a:gd name="connsiteX3" fmla="*/ 1505526 w 6862617"/>
              <a:gd name="connsiteY3" fmla="*/ 794328 h 2401455"/>
              <a:gd name="connsiteX4" fmla="*/ 2068945 w 6862617"/>
              <a:gd name="connsiteY4" fmla="*/ 803564 h 2401455"/>
              <a:gd name="connsiteX5" fmla="*/ 2235199 w 6862617"/>
              <a:gd name="connsiteY5" fmla="*/ 997528 h 2401455"/>
              <a:gd name="connsiteX6" fmla="*/ 2216726 w 6862617"/>
              <a:gd name="connsiteY6" fmla="*/ 1874982 h 2401455"/>
              <a:gd name="connsiteX7" fmla="*/ 6853381 w 6862617"/>
              <a:gd name="connsiteY7" fmla="*/ 1865746 h 2401455"/>
              <a:gd name="connsiteX8" fmla="*/ 6862617 w 6862617"/>
              <a:gd name="connsiteY8" fmla="*/ 2401455 h 2401455"/>
              <a:gd name="connsiteX9" fmla="*/ 6862617 w 6862617"/>
              <a:gd name="connsiteY9" fmla="*/ 2401455 h 2401455"/>
              <a:gd name="connsiteX0" fmla="*/ 0 w 6862617"/>
              <a:gd name="connsiteY0" fmla="*/ 0 h 2401455"/>
              <a:gd name="connsiteX1" fmla="*/ 1025236 w 6862617"/>
              <a:gd name="connsiteY1" fmla="*/ 1 h 2401455"/>
              <a:gd name="connsiteX2" fmla="*/ 1025235 w 6862617"/>
              <a:gd name="connsiteY2" fmla="*/ 544945 h 2401455"/>
              <a:gd name="connsiteX3" fmla="*/ 1505526 w 6862617"/>
              <a:gd name="connsiteY3" fmla="*/ 794328 h 2401455"/>
              <a:gd name="connsiteX4" fmla="*/ 2068945 w 6862617"/>
              <a:gd name="connsiteY4" fmla="*/ 803564 h 2401455"/>
              <a:gd name="connsiteX5" fmla="*/ 2235199 w 6862617"/>
              <a:gd name="connsiteY5" fmla="*/ 997528 h 2401455"/>
              <a:gd name="connsiteX6" fmla="*/ 2244435 w 6862617"/>
              <a:gd name="connsiteY6" fmla="*/ 1874982 h 2401455"/>
              <a:gd name="connsiteX7" fmla="*/ 6853381 w 6862617"/>
              <a:gd name="connsiteY7" fmla="*/ 1865746 h 2401455"/>
              <a:gd name="connsiteX8" fmla="*/ 6862617 w 6862617"/>
              <a:gd name="connsiteY8" fmla="*/ 2401455 h 2401455"/>
              <a:gd name="connsiteX9" fmla="*/ 6862617 w 6862617"/>
              <a:gd name="connsiteY9" fmla="*/ 2401455 h 2401455"/>
              <a:gd name="connsiteX0" fmla="*/ 0 w 6862617"/>
              <a:gd name="connsiteY0" fmla="*/ 0 h 2401455"/>
              <a:gd name="connsiteX1" fmla="*/ 1025236 w 6862617"/>
              <a:gd name="connsiteY1" fmla="*/ 1 h 2401455"/>
              <a:gd name="connsiteX2" fmla="*/ 1025235 w 6862617"/>
              <a:gd name="connsiteY2" fmla="*/ 544945 h 2401455"/>
              <a:gd name="connsiteX3" fmla="*/ 1505526 w 6862617"/>
              <a:gd name="connsiteY3" fmla="*/ 794328 h 2401455"/>
              <a:gd name="connsiteX4" fmla="*/ 2068945 w 6862617"/>
              <a:gd name="connsiteY4" fmla="*/ 803564 h 2401455"/>
              <a:gd name="connsiteX5" fmla="*/ 2235199 w 6862617"/>
              <a:gd name="connsiteY5" fmla="*/ 997528 h 2401455"/>
              <a:gd name="connsiteX6" fmla="*/ 2225962 w 6862617"/>
              <a:gd name="connsiteY6" fmla="*/ 1874982 h 2401455"/>
              <a:gd name="connsiteX7" fmla="*/ 6853381 w 6862617"/>
              <a:gd name="connsiteY7" fmla="*/ 1865746 h 2401455"/>
              <a:gd name="connsiteX8" fmla="*/ 6862617 w 6862617"/>
              <a:gd name="connsiteY8" fmla="*/ 2401455 h 2401455"/>
              <a:gd name="connsiteX9" fmla="*/ 6862617 w 6862617"/>
              <a:gd name="connsiteY9" fmla="*/ 2401455 h 2401455"/>
              <a:gd name="connsiteX0" fmla="*/ 0 w 6862617"/>
              <a:gd name="connsiteY0" fmla="*/ 0 h 2401455"/>
              <a:gd name="connsiteX1" fmla="*/ 1025236 w 6862617"/>
              <a:gd name="connsiteY1" fmla="*/ 1 h 2401455"/>
              <a:gd name="connsiteX2" fmla="*/ 1025235 w 6862617"/>
              <a:gd name="connsiteY2" fmla="*/ 544945 h 2401455"/>
              <a:gd name="connsiteX3" fmla="*/ 1505526 w 6862617"/>
              <a:gd name="connsiteY3" fmla="*/ 794328 h 2401455"/>
              <a:gd name="connsiteX4" fmla="*/ 2068945 w 6862617"/>
              <a:gd name="connsiteY4" fmla="*/ 803564 h 2401455"/>
              <a:gd name="connsiteX5" fmla="*/ 2235199 w 6862617"/>
              <a:gd name="connsiteY5" fmla="*/ 997528 h 2401455"/>
              <a:gd name="connsiteX6" fmla="*/ 2235199 w 6862617"/>
              <a:gd name="connsiteY6" fmla="*/ 1874982 h 2401455"/>
              <a:gd name="connsiteX7" fmla="*/ 6853381 w 6862617"/>
              <a:gd name="connsiteY7" fmla="*/ 1865746 h 2401455"/>
              <a:gd name="connsiteX8" fmla="*/ 6862617 w 6862617"/>
              <a:gd name="connsiteY8" fmla="*/ 2401455 h 2401455"/>
              <a:gd name="connsiteX9" fmla="*/ 6862617 w 6862617"/>
              <a:gd name="connsiteY9" fmla="*/ 2401455 h 2401455"/>
              <a:gd name="connsiteX0" fmla="*/ 0 w 6862617"/>
              <a:gd name="connsiteY0" fmla="*/ 0 h 2401455"/>
              <a:gd name="connsiteX1" fmla="*/ 1025236 w 6862617"/>
              <a:gd name="connsiteY1" fmla="*/ 1 h 2401455"/>
              <a:gd name="connsiteX2" fmla="*/ 1025235 w 6862617"/>
              <a:gd name="connsiteY2" fmla="*/ 544945 h 2401455"/>
              <a:gd name="connsiteX3" fmla="*/ 1505526 w 6862617"/>
              <a:gd name="connsiteY3" fmla="*/ 794328 h 2401455"/>
              <a:gd name="connsiteX4" fmla="*/ 2068945 w 6862617"/>
              <a:gd name="connsiteY4" fmla="*/ 803564 h 2401455"/>
              <a:gd name="connsiteX5" fmla="*/ 2235199 w 6862617"/>
              <a:gd name="connsiteY5" fmla="*/ 997528 h 2401455"/>
              <a:gd name="connsiteX6" fmla="*/ 2235199 w 6862617"/>
              <a:gd name="connsiteY6" fmla="*/ 1874982 h 2401455"/>
              <a:gd name="connsiteX7" fmla="*/ 6853381 w 6862617"/>
              <a:gd name="connsiteY7" fmla="*/ 1865746 h 2401455"/>
              <a:gd name="connsiteX8" fmla="*/ 6862617 w 6862617"/>
              <a:gd name="connsiteY8" fmla="*/ 2401455 h 2401455"/>
              <a:gd name="connsiteX9" fmla="*/ 6862617 w 6862617"/>
              <a:gd name="connsiteY9" fmla="*/ 2401455 h 2401455"/>
              <a:gd name="connsiteX10" fmla="*/ 0 w 6862617"/>
              <a:gd name="connsiteY10" fmla="*/ 0 h 2401455"/>
              <a:gd name="connsiteX0" fmla="*/ 0 w 6862617"/>
              <a:gd name="connsiteY0" fmla="*/ 0 h 2401455"/>
              <a:gd name="connsiteX1" fmla="*/ 1025236 w 6862617"/>
              <a:gd name="connsiteY1" fmla="*/ 1 h 2401455"/>
              <a:gd name="connsiteX2" fmla="*/ 1025235 w 6862617"/>
              <a:gd name="connsiteY2" fmla="*/ 544945 h 2401455"/>
              <a:gd name="connsiteX3" fmla="*/ 1505526 w 6862617"/>
              <a:gd name="connsiteY3" fmla="*/ 794328 h 2401455"/>
              <a:gd name="connsiteX4" fmla="*/ 2068945 w 6862617"/>
              <a:gd name="connsiteY4" fmla="*/ 803564 h 2401455"/>
              <a:gd name="connsiteX5" fmla="*/ 2235199 w 6862617"/>
              <a:gd name="connsiteY5" fmla="*/ 997528 h 2401455"/>
              <a:gd name="connsiteX6" fmla="*/ 2235199 w 6862617"/>
              <a:gd name="connsiteY6" fmla="*/ 1874982 h 2401455"/>
              <a:gd name="connsiteX7" fmla="*/ 6853381 w 6862617"/>
              <a:gd name="connsiteY7" fmla="*/ 1865746 h 2401455"/>
              <a:gd name="connsiteX8" fmla="*/ 6862617 w 6862617"/>
              <a:gd name="connsiteY8" fmla="*/ 2401455 h 2401455"/>
              <a:gd name="connsiteX9" fmla="*/ 6862617 w 6862617"/>
              <a:gd name="connsiteY9" fmla="*/ 2401455 h 2401455"/>
              <a:gd name="connsiteX10" fmla="*/ 3149522 w 6862617"/>
              <a:gd name="connsiteY10" fmla="*/ 1097074 h 2401455"/>
              <a:gd name="connsiteX11" fmla="*/ 0 w 6862617"/>
              <a:gd name="connsiteY11" fmla="*/ 0 h 2401455"/>
              <a:gd name="connsiteX0" fmla="*/ 0 w 6862617"/>
              <a:gd name="connsiteY0" fmla="*/ 0 h 3202965"/>
              <a:gd name="connsiteX1" fmla="*/ 1025236 w 6862617"/>
              <a:gd name="connsiteY1" fmla="*/ 1 h 3202965"/>
              <a:gd name="connsiteX2" fmla="*/ 1025235 w 6862617"/>
              <a:gd name="connsiteY2" fmla="*/ 544945 h 3202965"/>
              <a:gd name="connsiteX3" fmla="*/ 1505526 w 6862617"/>
              <a:gd name="connsiteY3" fmla="*/ 794328 h 3202965"/>
              <a:gd name="connsiteX4" fmla="*/ 2068945 w 6862617"/>
              <a:gd name="connsiteY4" fmla="*/ 803564 h 3202965"/>
              <a:gd name="connsiteX5" fmla="*/ 2235199 w 6862617"/>
              <a:gd name="connsiteY5" fmla="*/ 997528 h 3202965"/>
              <a:gd name="connsiteX6" fmla="*/ 2235199 w 6862617"/>
              <a:gd name="connsiteY6" fmla="*/ 1874982 h 3202965"/>
              <a:gd name="connsiteX7" fmla="*/ 6853381 w 6862617"/>
              <a:gd name="connsiteY7" fmla="*/ 1865746 h 3202965"/>
              <a:gd name="connsiteX8" fmla="*/ 6862617 w 6862617"/>
              <a:gd name="connsiteY8" fmla="*/ 2401455 h 3202965"/>
              <a:gd name="connsiteX9" fmla="*/ 6862617 w 6862617"/>
              <a:gd name="connsiteY9" fmla="*/ 2401455 h 3202965"/>
              <a:gd name="connsiteX10" fmla="*/ 9159 w 6862617"/>
              <a:gd name="connsiteY10" fmla="*/ 3202965 h 3202965"/>
              <a:gd name="connsiteX11" fmla="*/ 0 w 6862617"/>
              <a:gd name="connsiteY11" fmla="*/ 0 h 3202965"/>
              <a:gd name="connsiteX0" fmla="*/ 0 w 6871853"/>
              <a:gd name="connsiteY0" fmla="*/ 0 h 3223491"/>
              <a:gd name="connsiteX1" fmla="*/ 1025236 w 6871853"/>
              <a:gd name="connsiteY1" fmla="*/ 1 h 3223491"/>
              <a:gd name="connsiteX2" fmla="*/ 1025235 w 6871853"/>
              <a:gd name="connsiteY2" fmla="*/ 544945 h 3223491"/>
              <a:gd name="connsiteX3" fmla="*/ 1505526 w 6871853"/>
              <a:gd name="connsiteY3" fmla="*/ 794328 h 3223491"/>
              <a:gd name="connsiteX4" fmla="*/ 2068945 w 6871853"/>
              <a:gd name="connsiteY4" fmla="*/ 803564 h 3223491"/>
              <a:gd name="connsiteX5" fmla="*/ 2235199 w 6871853"/>
              <a:gd name="connsiteY5" fmla="*/ 997528 h 3223491"/>
              <a:gd name="connsiteX6" fmla="*/ 2235199 w 6871853"/>
              <a:gd name="connsiteY6" fmla="*/ 1874982 h 3223491"/>
              <a:gd name="connsiteX7" fmla="*/ 6853381 w 6871853"/>
              <a:gd name="connsiteY7" fmla="*/ 1865746 h 3223491"/>
              <a:gd name="connsiteX8" fmla="*/ 6862617 w 6871853"/>
              <a:gd name="connsiteY8" fmla="*/ 2401455 h 3223491"/>
              <a:gd name="connsiteX9" fmla="*/ 6871853 w 6871853"/>
              <a:gd name="connsiteY9" fmla="*/ 3223491 h 3223491"/>
              <a:gd name="connsiteX10" fmla="*/ 9159 w 6871853"/>
              <a:gd name="connsiteY10" fmla="*/ 3202965 h 3223491"/>
              <a:gd name="connsiteX11" fmla="*/ 0 w 6871853"/>
              <a:gd name="connsiteY11" fmla="*/ 0 h 3223491"/>
              <a:gd name="connsiteX0" fmla="*/ 0 w 6881089"/>
              <a:gd name="connsiteY0" fmla="*/ 0 h 3223491"/>
              <a:gd name="connsiteX1" fmla="*/ 1025236 w 6881089"/>
              <a:gd name="connsiteY1" fmla="*/ 1 h 3223491"/>
              <a:gd name="connsiteX2" fmla="*/ 1025235 w 6881089"/>
              <a:gd name="connsiteY2" fmla="*/ 544945 h 3223491"/>
              <a:gd name="connsiteX3" fmla="*/ 1505526 w 6881089"/>
              <a:gd name="connsiteY3" fmla="*/ 794328 h 3223491"/>
              <a:gd name="connsiteX4" fmla="*/ 2068945 w 6881089"/>
              <a:gd name="connsiteY4" fmla="*/ 803564 h 3223491"/>
              <a:gd name="connsiteX5" fmla="*/ 2235199 w 6881089"/>
              <a:gd name="connsiteY5" fmla="*/ 997528 h 3223491"/>
              <a:gd name="connsiteX6" fmla="*/ 2235199 w 6881089"/>
              <a:gd name="connsiteY6" fmla="*/ 1874982 h 3223491"/>
              <a:gd name="connsiteX7" fmla="*/ 6853381 w 6881089"/>
              <a:gd name="connsiteY7" fmla="*/ 1865746 h 3223491"/>
              <a:gd name="connsiteX8" fmla="*/ 6862617 w 6881089"/>
              <a:gd name="connsiteY8" fmla="*/ 2401455 h 3223491"/>
              <a:gd name="connsiteX9" fmla="*/ 6881089 w 6881089"/>
              <a:gd name="connsiteY9" fmla="*/ 3223491 h 3223491"/>
              <a:gd name="connsiteX10" fmla="*/ 9159 w 6881089"/>
              <a:gd name="connsiteY10" fmla="*/ 3202965 h 3223491"/>
              <a:gd name="connsiteX11" fmla="*/ 0 w 6881089"/>
              <a:gd name="connsiteY11" fmla="*/ 0 h 3223491"/>
              <a:gd name="connsiteX0" fmla="*/ 0 w 6871853"/>
              <a:gd name="connsiteY0" fmla="*/ 0 h 3223491"/>
              <a:gd name="connsiteX1" fmla="*/ 1025236 w 6871853"/>
              <a:gd name="connsiteY1" fmla="*/ 1 h 3223491"/>
              <a:gd name="connsiteX2" fmla="*/ 1025235 w 6871853"/>
              <a:gd name="connsiteY2" fmla="*/ 544945 h 3223491"/>
              <a:gd name="connsiteX3" fmla="*/ 1505526 w 6871853"/>
              <a:gd name="connsiteY3" fmla="*/ 794328 h 3223491"/>
              <a:gd name="connsiteX4" fmla="*/ 2068945 w 6871853"/>
              <a:gd name="connsiteY4" fmla="*/ 803564 h 3223491"/>
              <a:gd name="connsiteX5" fmla="*/ 2235199 w 6871853"/>
              <a:gd name="connsiteY5" fmla="*/ 997528 h 3223491"/>
              <a:gd name="connsiteX6" fmla="*/ 2235199 w 6871853"/>
              <a:gd name="connsiteY6" fmla="*/ 1874982 h 3223491"/>
              <a:gd name="connsiteX7" fmla="*/ 6853381 w 6871853"/>
              <a:gd name="connsiteY7" fmla="*/ 1865746 h 3223491"/>
              <a:gd name="connsiteX8" fmla="*/ 6862617 w 6871853"/>
              <a:gd name="connsiteY8" fmla="*/ 2401455 h 3223491"/>
              <a:gd name="connsiteX9" fmla="*/ 6871853 w 6871853"/>
              <a:gd name="connsiteY9" fmla="*/ 3223491 h 3223491"/>
              <a:gd name="connsiteX10" fmla="*/ 9159 w 6871853"/>
              <a:gd name="connsiteY10" fmla="*/ 3202965 h 3223491"/>
              <a:gd name="connsiteX11" fmla="*/ 0 w 6871853"/>
              <a:gd name="connsiteY11" fmla="*/ 0 h 3223491"/>
              <a:gd name="connsiteX0" fmla="*/ 0 w 7588041"/>
              <a:gd name="connsiteY0" fmla="*/ 0 h 3223491"/>
              <a:gd name="connsiteX1" fmla="*/ 1025236 w 7588041"/>
              <a:gd name="connsiteY1" fmla="*/ 1 h 3223491"/>
              <a:gd name="connsiteX2" fmla="*/ 1025235 w 7588041"/>
              <a:gd name="connsiteY2" fmla="*/ 544945 h 3223491"/>
              <a:gd name="connsiteX3" fmla="*/ 1505526 w 7588041"/>
              <a:gd name="connsiteY3" fmla="*/ 794328 h 3223491"/>
              <a:gd name="connsiteX4" fmla="*/ 2068945 w 7588041"/>
              <a:gd name="connsiteY4" fmla="*/ 803564 h 3223491"/>
              <a:gd name="connsiteX5" fmla="*/ 2235199 w 7588041"/>
              <a:gd name="connsiteY5" fmla="*/ 997528 h 3223491"/>
              <a:gd name="connsiteX6" fmla="*/ 2235199 w 7588041"/>
              <a:gd name="connsiteY6" fmla="*/ 1874982 h 3223491"/>
              <a:gd name="connsiteX7" fmla="*/ 6853381 w 7588041"/>
              <a:gd name="connsiteY7" fmla="*/ 1865746 h 3223491"/>
              <a:gd name="connsiteX8" fmla="*/ 6871853 w 7588041"/>
              <a:gd name="connsiteY8" fmla="*/ 3223491 h 3223491"/>
              <a:gd name="connsiteX9" fmla="*/ 9159 w 7588041"/>
              <a:gd name="connsiteY9" fmla="*/ 3202965 h 3223491"/>
              <a:gd name="connsiteX10" fmla="*/ 0 w 7588041"/>
              <a:gd name="connsiteY10" fmla="*/ 0 h 3223491"/>
              <a:gd name="connsiteX0" fmla="*/ 0 w 7280608"/>
              <a:gd name="connsiteY0" fmla="*/ 0 h 3223491"/>
              <a:gd name="connsiteX1" fmla="*/ 1025236 w 7280608"/>
              <a:gd name="connsiteY1" fmla="*/ 1 h 3223491"/>
              <a:gd name="connsiteX2" fmla="*/ 1025235 w 7280608"/>
              <a:gd name="connsiteY2" fmla="*/ 544945 h 3223491"/>
              <a:gd name="connsiteX3" fmla="*/ 1505526 w 7280608"/>
              <a:gd name="connsiteY3" fmla="*/ 794328 h 3223491"/>
              <a:gd name="connsiteX4" fmla="*/ 2068945 w 7280608"/>
              <a:gd name="connsiteY4" fmla="*/ 803564 h 3223491"/>
              <a:gd name="connsiteX5" fmla="*/ 2235199 w 7280608"/>
              <a:gd name="connsiteY5" fmla="*/ 997528 h 3223491"/>
              <a:gd name="connsiteX6" fmla="*/ 2235199 w 7280608"/>
              <a:gd name="connsiteY6" fmla="*/ 1874982 h 3223491"/>
              <a:gd name="connsiteX7" fmla="*/ 5711403 w 7280608"/>
              <a:gd name="connsiteY7" fmla="*/ 1871485 h 3223491"/>
              <a:gd name="connsiteX8" fmla="*/ 6871853 w 7280608"/>
              <a:gd name="connsiteY8" fmla="*/ 3223491 h 3223491"/>
              <a:gd name="connsiteX9" fmla="*/ 9159 w 7280608"/>
              <a:gd name="connsiteY9" fmla="*/ 3202965 h 3223491"/>
              <a:gd name="connsiteX10" fmla="*/ 0 w 7280608"/>
              <a:gd name="connsiteY10" fmla="*/ 0 h 3223491"/>
              <a:gd name="connsiteX0" fmla="*/ 0 w 6423191"/>
              <a:gd name="connsiteY0" fmla="*/ 0 h 3223491"/>
              <a:gd name="connsiteX1" fmla="*/ 1025236 w 6423191"/>
              <a:gd name="connsiteY1" fmla="*/ 1 h 3223491"/>
              <a:gd name="connsiteX2" fmla="*/ 1025235 w 6423191"/>
              <a:gd name="connsiteY2" fmla="*/ 544945 h 3223491"/>
              <a:gd name="connsiteX3" fmla="*/ 1505526 w 6423191"/>
              <a:gd name="connsiteY3" fmla="*/ 794328 h 3223491"/>
              <a:gd name="connsiteX4" fmla="*/ 2068945 w 6423191"/>
              <a:gd name="connsiteY4" fmla="*/ 803564 h 3223491"/>
              <a:gd name="connsiteX5" fmla="*/ 2235199 w 6423191"/>
              <a:gd name="connsiteY5" fmla="*/ 997528 h 3223491"/>
              <a:gd name="connsiteX6" fmla="*/ 2235199 w 6423191"/>
              <a:gd name="connsiteY6" fmla="*/ 1874982 h 3223491"/>
              <a:gd name="connsiteX7" fmla="*/ 5711403 w 6423191"/>
              <a:gd name="connsiteY7" fmla="*/ 1871485 h 3223491"/>
              <a:gd name="connsiteX8" fmla="*/ 5689705 w 6423191"/>
              <a:gd name="connsiteY8" fmla="*/ 3223491 h 3223491"/>
              <a:gd name="connsiteX9" fmla="*/ 9159 w 6423191"/>
              <a:gd name="connsiteY9" fmla="*/ 3202965 h 3223491"/>
              <a:gd name="connsiteX10" fmla="*/ 0 w 6423191"/>
              <a:gd name="connsiteY10" fmla="*/ 0 h 3223491"/>
              <a:gd name="connsiteX0" fmla="*/ 0 w 5711403"/>
              <a:gd name="connsiteY0" fmla="*/ 0 h 3223491"/>
              <a:gd name="connsiteX1" fmla="*/ 1025236 w 5711403"/>
              <a:gd name="connsiteY1" fmla="*/ 1 h 3223491"/>
              <a:gd name="connsiteX2" fmla="*/ 1025235 w 5711403"/>
              <a:gd name="connsiteY2" fmla="*/ 544945 h 3223491"/>
              <a:gd name="connsiteX3" fmla="*/ 1505526 w 5711403"/>
              <a:gd name="connsiteY3" fmla="*/ 794328 h 3223491"/>
              <a:gd name="connsiteX4" fmla="*/ 2068945 w 5711403"/>
              <a:gd name="connsiteY4" fmla="*/ 803564 h 3223491"/>
              <a:gd name="connsiteX5" fmla="*/ 2235199 w 5711403"/>
              <a:gd name="connsiteY5" fmla="*/ 997528 h 3223491"/>
              <a:gd name="connsiteX6" fmla="*/ 2235199 w 5711403"/>
              <a:gd name="connsiteY6" fmla="*/ 1874982 h 3223491"/>
              <a:gd name="connsiteX7" fmla="*/ 5711403 w 5711403"/>
              <a:gd name="connsiteY7" fmla="*/ 1871485 h 3223491"/>
              <a:gd name="connsiteX8" fmla="*/ 5689705 w 5711403"/>
              <a:gd name="connsiteY8" fmla="*/ 3223491 h 3223491"/>
              <a:gd name="connsiteX9" fmla="*/ 9159 w 5711403"/>
              <a:gd name="connsiteY9" fmla="*/ 3202965 h 3223491"/>
              <a:gd name="connsiteX10" fmla="*/ 0 w 5711403"/>
              <a:gd name="connsiteY10" fmla="*/ 0 h 3223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711403" h="3223491">
                <a:moveTo>
                  <a:pt x="0" y="0"/>
                </a:moveTo>
                <a:lnTo>
                  <a:pt x="1025236" y="1"/>
                </a:lnTo>
                <a:cubicBezTo>
                  <a:pt x="1025236" y="181649"/>
                  <a:pt x="1025235" y="363297"/>
                  <a:pt x="1025235" y="544945"/>
                </a:cubicBezTo>
                <a:lnTo>
                  <a:pt x="1505526" y="794328"/>
                </a:lnTo>
                <a:lnTo>
                  <a:pt x="2068945" y="803564"/>
                </a:lnTo>
                <a:lnTo>
                  <a:pt x="2235199" y="997528"/>
                </a:lnTo>
                <a:cubicBezTo>
                  <a:pt x="2238278" y="1290013"/>
                  <a:pt x="2232120" y="1582497"/>
                  <a:pt x="2235199" y="1874982"/>
                </a:cubicBezTo>
                <a:lnTo>
                  <a:pt x="5711403" y="1871485"/>
                </a:lnTo>
                <a:lnTo>
                  <a:pt x="5689705" y="3223491"/>
                </a:lnTo>
                <a:lnTo>
                  <a:pt x="9159" y="3202965"/>
                </a:lnTo>
                <a:lnTo>
                  <a:pt x="0" y="0"/>
                </a:lnTo>
                <a:close/>
              </a:path>
            </a:pathLst>
          </a:custGeom>
          <a:solidFill>
            <a:schemeClr val="bg1">
              <a:lumMod val="85000"/>
            </a:schemeClr>
          </a:solidFill>
          <a:ln w="28575">
            <a:no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NZ"/>
          </a:p>
        </p:txBody>
      </p:sp>
      <p:sp>
        <p:nvSpPr>
          <p:cNvPr id="7" name="TextBox 6"/>
          <p:cNvSpPr txBox="1"/>
          <p:nvPr/>
        </p:nvSpPr>
        <p:spPr>
          <a:xfrm>
            <a:off x="1772868" y="5314427"/>
            <a:ext cx="1646589" cy="670133"/>
          </a:xfrm>
          <a:prstGeom prst="rect">
            <a:avLst/>
          </a:prstGeom>
          <a:solidFill>
            <a:schemeClr val="bg1">
              <a:lumMod val="85000"/>
            </a:schemeClr>
          </a:solidFill>
        </p:spPr>
        <p:txBody>
          <a:bodyPr wrap="square" rtlCol="0" anchor="b">
            <a:noAutofit/>
          </a:bodyPr>
          <a:lstStyle/>
          <a:p>
            <a:pPr algn="ctr" fontAlgn="base">
              <a:spcBef>
                <a:spcPct val="0"/>
              </a:spcBef>
              <a:spcAft>
                <a:spcPct val="0"/>
              </a:spcAft>
            </a:pPr>
            <a:r>
              <a:rPr lang="en-NZ" sz="1400" b="1" dirty="0" smtClean="0">
                <a:solidFill>
                  <a:srgbClr val="000000"/>
                </a:solidFill>
                <a:latin typeface="Source Sans Pro" panose="020B0503030403020204" pitchFamily="34" charset="0"/>
                <a:ea typeface="Source Sans Pro" panose="020B0503030403020204" pitchFamily="34" charset="0"/>
              </a:rPr>
              <a:t>Authentication</a:t>
            </a:r>
          </a:p>
        </p:txBody>
      </p:sp>
      <p:sp>
        <p:nvSpPr>
          <p:cNvPr id="9" name="Rectangle 8"/>
          <p:cNvSpPr/>
          <p:nvPr/>
        </p:nvSpPr>
        <p:spPr>
          <a:xfrm>
            <a:off x="5266953" y="5314427"/>
            <a:ext cx="1179566" cy="670133"/>
          </a:xfrm>
          <a:prstGeom prst="rect">
            <a:avLst/>
          </a:prstGeom>
          <a:solidFill>
            <a:schemeClr val="bg1">
              <a:lumMod val="85000"/>
            </a:schemeClr>
          </a:solidFill>
        </p:spPr>
        <p:txBody>
          <a:bodyPr wrap="square" anchor="b">
            <a:noAutofit/>
          </a:bodyPr>
          <a:lstStyle/>
          <a:p>
            <a:pPr algn="ctr" fontAlgn="base">
              <a:spcBef>
                <a:spcPct val="0"/>
              </a:spcBef>
              <a:spcAft>
                <a:spcPct val="0"/>
              </a:spcAft>
            </a:pPr>
            <a:r>
              <a:rPr lang="en-NZ" sz="1400" b="1" dirty="0" smtClean="0">
                <a:solidFill>
                  <a:srgbClr val="000000"/>
                </a:solidFill>
                <a:latin typeface="Source Sans Pro" panose="020B0503030403020204" pitchFamily="34" charset="0"/>
                <a:ea typeface="Source Sans Pro" panose="020B0503030403020204" pitchFamily="34" charset="0"/>
              </a:rPr>
              <a:t>Verification</a:t>
            </a:r>
          </a:p>
        </p:txBody>
      </p:sp>
      <p:sp>
        <p:nvSpPr>
          <p:cNvPr id="10" name="Rectangle 9"/>
          <p:cNvSpPr/>
          <p:nvPr/>
        </p:nvSpPr>
        <p:spPr>
          <a:xfrm>
            <a:off x="6664173" y="5314427"/>
            <a:ext cx="1348459" cy="670133"/>
          </a:xfrm>
          <a:prstGeom prst="rect">
            <a:avLst/>
          </a:prstGeom>
          <a:noFill/>
        </p:spPr>
        <p:txBody>
          <a:bodyPr wrap="square" anchor="b">
            <a:noAutofit/>
          </a:bodyPr>
          <a:lstStyle/>
          <a:p>
            <a:pPr algn="ctr" fontAlgn="base">
              <a:spcBef>
                <a:spcPct val="0"/>
              </a:spcBef>
              <a:spcAft>
                <a:spcPct val="0"/>
              </a:spcAft>
            </a:pPr>
            <a:r>
              <a:rPr lang="en-NZ" sz="1400" b="1" dirty="0" smtClean="0">
                <a:solidFill>
                  <a:srgbClr val="000000"/>
                </a:solidFill>
                <a:latin typeface="Source Sans Pro" panose="020B0503030403020204" pitchFamily="34" charset="0"/>
                <a:ea typeface="Source Sans Pro" panose="020B0503030403020204" pitchFamily="34" charset="0"/>
              </a:rPr>
              <a:t>Authorisation</a:t>
            </a:r>
          </a:p>
        </p:txBody>
      </p:sp>
      <p:sp>
        <p:nvSpPr>
          <p:cNvPr id="11" name="Oval 10"/>
          <p:cNvSpPr/>
          <p:nvPr/>
        </p:nvSpPr>
        <p:spPr>
          <a:xfrm>
            <a:off x="1749560" y="4962664"/>
            <a:ext cx="477532" cy="477532"/>
          </a:xfrm>
          <a:prstGeom prst="ellipse">
            <a:avLst/>
          </a:prstGeom>
          <a:solidFill>
            <a:schemeClr val="bg1"/>
          </a:solidFill>
          <a:ln w="571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base">
              <a:spcBef>
                <a:spcPct val="0"/>
              </a:spcBef>
              <a:spcAft>
                <a:spcPct val="0"/>
              </a:spcAft>
            </a:pPr>
            <a:r>
              <a:rPr lang="en-NZ" sz="2400" b="1" dirty="0" smtClean="0">
                <a:solidFill>
                  <a:srgbClr val="000000">
                    <a:lumMod val="65000"/>
                    <a:lumOff val="35000"/>
                  </a:srgbClr>
                </a:solidFill>
                <a:latin typeface="Nimbus Sans L" panose="02000503000000000000" pitchFamily="50" charset="0"/>
              </a:rPr>
              <a:t>1</a:t>
            </a:r>
            <a:endParaRPr lang="en-NZ" sz="2400" b="1" dirty="0">
              <a:solidFill>
                <a:srgbClr val="000000">
                  <a:lumMod val="65000"/>
                  <a:lumOff val="35000"/>
                </a:srgbClr>
              </a:solidFill>
              <a:latin typeface="Nimbus Sans L" panose="02000503000000000000" pitchFamily="50" charset="0"/>
            </a:endParaRPr>
          </a:p>
        </p:txBody>
      </p:sp>
      <p:sp>
        <p:nvSpPr>
          <p:cNvPr id="13" name="Oval 12"/>
          <p:cNvSpPr/>
          <p:nvPr/>
        </p:nvSpPr>
        <p:spPr>
          <a:xfrm>
            <a:off x="5305797" y="4962664"/>
            <a:ext cx="477532" cy="477532"/>
          </a:xfrm>
          <a:prstGeom prst="ellipse">
            <a:avLst/>
          </a:prstGeom>
          <a:solidFill>
            <a:schemeClr val="bg1"/>
          </a:solidFill>
          <a:ln w="571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base">
              <a:spcBef>
                <a:spcPct val="0"/>
              </a:spcBef>
              <a:spcAft>
                <a:spcPct val="0"/>
              </a:spcAft>
            </a:pPr>
            <a:r>
              <a:rPr lang="en-NZ" sz="2400" b="1" dirty="0" smtClean="0">
                <a:solidFill>
                  <a:srgbClr val="000000">
                    <a:lumMod val="65000"/>
                    <a:lumOff val="35000"/>
                  </a:srgbClr>
                </a:solidFill>
                <a:latin typeface="Nimbus Sans L" panose="02000503000000000000" pitchFamily="50" charset="0"/>
              </a:rPr>
              <a:t>3</a:t>
            </a:r>
            <a:endParaRPr lang="en-NZ" sz="2400" b="1" dirty="0">
              <a:solidFill>
                <a:srgbClr val="000000">
                  <a:lumMod val="65000"/>
                  <a:lumOff val="35000"/>
                </a:srgbClr>
              </a:solidFill>
              <a:latin typeface="Nimbus Sans L" panose="02000503000000000000" pitchFamily="50" charset="0"/>
            </a:endParaRPr>
          </a:p>
        </p:txBody>
      </p:sp>
      <p:sp>
        <p:nvSpPr>
          <p:cNvPr id="14" name="Oval 13"/>
          <p:cNvSpPr/>
          <p:nvPr/>
        </p:nvSpPr>
        <p:spPr>
          <a:xfrm>
            <a:off x="6702053" y="4957651"/>
            <a:ext cx="477532" cy="477532"/>
          </a:xfrm>
          <a:prstGeom prst="ellipse">
            <a:avLst/>
          </a:prstGeom>
          <a:solidFill>
            <a:schemeClr val="bg1"/>
          </a:solidFill>
          <a:ln w="571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base">
              <a:spcBef>
                <a:spcPct val="0"/>
              </a:spcBef>
              <a:spcAft>
                <a:spcPct val="0"/>
              </a:spcAft>
            </a:pPr>
            <a:r>
              <a:rPr lang="en-NZ" sz="2400" b="1" dirty="0" smtClean="0">
                <a:solidFill>
                  <a:srgbClr val="000000">
                    <a:lumMod val="65000"/>
                    <a:lumOff val="35000"/>
                  </a:srgbClr>
                </a:solidFill>
                <a:latin typeface="Nimbus Sans L" panose="02000503000000000000" pitchFamily="50" charset="0"/>
              </a:rPr>
              <a:t>4</a:t>
            </a:r>
            <a:endParaRPr lang="en-NZ" sz="2400" b="1" dirty="0">
              <a:solidFill>
                <a:srgbClr val="000000">
                  <a:lumMod val="65000"/>
                  <a:lumOff val="35000"/>
                </a:srgbClr>
              </a:solidFill>
              <a:latin typeface="Nimbus Sans L" panose="02000503000000000000" pitchFamily="50" charset="0"/>
            </a:endParaRPr>
          </a:p>
        </p:txBody>
      </p:sp>
      <p:grpSp>
        <p:nvGrpSpPr>
          <p:cNvPr id="62" name="Group 61"/>
          <p:cNvGrpSpPr/>
          <p:nvPr/>
        </p:nvGrpSpPr>
        <p:grpSpPr>
          <a:xfrm>
            <a:off x="1137466" y="2351714"/>
            <a:ext cx="1613211" cy="1168978"/>
            <a:chOff x="1137466" y="2351714"/>
            <a:chExt cx="1613211" cy="1168978"/>
          </a:xfrm>
        </p:grpSpPr>
        <p:grpSp>
          <p:nvGrpSpPr>
            <p:cNvPr id="16" name="Group 15"/>
            <p:cNvGrpSpPr/>
            <p:nvPr/>
          </p:nvGrpSpPr>
          <p:grpSpPr>
            <a:xfrm>
              <a:off x="1137466" y="2351714"/>
              <a:ext cx="773842" cy="1168978"/>
              <a:chOff x="6637531" y="1543403"/>
              <a:chExt cx="1211824" cy="1830600"/>
            </a:xfrm>
          </p:grpSpPr>
          <p:grpSp>
            <p:nvGrpSpPr>
              <p:cNvPr id="26" name="Group 25"/>
              <p:cNvGrpSpPr/>
              <p:nvPr/>
            </p:nvGrpSpPr>
            <p:grpSpPr>
              <a:xfrm rot="13051380" flipH="1">
                <a:off x="6782387" y="2802647"/>
                <a:ext cx="185725" cy="361106"/>
                <a:chOff x="7908926" y="4624388"/>
                <a:chExt cx="655638" cy="1274763"/>
              </a:xfrm>
            </p:grpSpPr>
            <p:sp>
              <p:nvSpPr>
                <p:cNvPr id="58" name="Freeform 85"/>
                <p:cNvSpPr>
                  <a:spLocks/>
                </p:cNvSpPr>
                <p:nvPr/>
              </p:nvSpPr>
              <p:spPr bwMode="auto">
                <a:xfrm>
                  <a:off x="7908926" y="4624388"/>
                  <a:ext cx="655638" cy="1274763"/>
                </a:xfrm>
                <a:custGeom>
                  <a:avLst/>
                  <a:gdLst>
                    <a:gd name="T0" fmla="*/ 12 w 828"/>
                    <a:gd name="T1" fmla="*/ 1205 h 1606"/>
                    <a:gd name="T2" fmla="*/ 8 w 828"/>
                    <a:gd name="T3" fmla="*/ 1220 h 1606"/>
                    <a:gd name="T4" fmla="*/ 4 w 828"/>
                    <a:gd name="T5" fmla="*/ 1261 h 1606"/>
                    <a:gd name="T6" fmla="*/ 0 w 828"/>
                    <a:gd name="T7" fmla="*/ 1318 h 1606"/>
                    <a:gd name="T8" fmla="*/ 6 w 828"/>
                    <a:gd name="T9" fmla="*/ 1385 h 1606"/>
                    <a:gd name="T10" fmla="*/ 25 w 828"/>
                    <a:gd name="T11" fmla="*/ 1454 h 1606"/>
                    <a:gd name="T12" fmla="*/ 61 w 828"/>
                    <a:gd name="T13" fmla="*/ 1519 h 1606"/>
                    <a:gd name="T14" fmla="*/ 123 w 828"/>
                    <a:gd name="T15" fmla="*/ 1570 h 1606"/>
                    <a:gd name="T16" fmla="*/ 212 w 828"/>
                    <a:gd name="T17" fmla="*/ 1601 h 1606"/>
                    <a:gd name="T18" fmla="*/ 224 w 828"/>
                    <a:gd name="T19" fmla="*/ 1604 h 1606"/>
                    <a:gd name="T20" fmla="*/ 255 w 828"/>
                    <a:gd name="T21" fmla="*/ 1606 h 1606"/>
                    <a:gd name="T22" fmla="*/ 301 w 828"/>
                    <a:gd name="T23" fmla="*/ 1603 h 1606"/>
                    <a:gd name="T24" fmla="*/ 358 w 828"/>
                    <a:gd name="T25" fmla="*/ 1589 h 1606"/>
                    <a:gd name="T26" fmla="*/ 419 w 828"/>
                    <a:gd name="T27" fmla="*/ 1558 h 1606"/>
                    <a:gd name="T28" fmla="*/ 479 w 828"/>
                    <a:gd name="T29" fmla="*/ 1506 h 1606"/>
                    <a:gd name="T30" fmla="*/ 534 w 828"/>
                    <a:gd name="T31" fmla="*/ 1426 h 1606"/>
                    <a:gd name="T32" fmla="*/ 579 w 828"/>
                    <a:gd name="T33" fmla="*/ 1315 h 1606"/>
                    <a:gd name="T34" fmla="*/ 808 w 828"/>
                    <a:gd name="T35" fmla="*/ 380 h 1606"/>
                    <a:gd name="T36" fmla="*/ 815 w 828"/>
                    <a:gd name="T37" fmla="*/ 352 h 1606"/>
                    <a:gd name="T38" fmla="*/ 823 w 828"/>
                    <a:gd name="T39" fmla="*/ 305 h 1606"/>
                    <a:gd name="T40" fmla="*/ 828 w 828"/>
                    <a:gd name="T41" fmla="*/ 245 h 1606"/>
                    <a:gd name="T42" fmla="*/ 821 w 828"/>
                    <a:gd name="T43" fmla="*/ 179 h 1606"/>
                    <a:gd name="T44" fmla="*/ 799 w 828"/>
                    <a:gd name="T45" fmla="*/ 114 h 1606"/>
                    <a:gd name="T46" fmla="*/ 754 w 828"/>
                    <a:gd name="T47" fmla="*/ 57 h 1606"/>
                    <a:gd name="T48" fmla="*/ 682 w 828"/>
                    <a:gd name="T49" fmla="*/ 17 h 1606"/>
                    <a:gd name="T50" fmla="*/ 631 w 828"/>
                    <a:gd name="T51" fmla="*/ 3 h 1606"/>
                    <a:gd name="T52" fmla="*/ 609 w 828"/>
                    <a:gd name="T53" fmla="*/ 1 h 1606"/>
                    <a:gd name="T54" fmla="*/ 567 w 828"/>
                    <a:gd name="T55" fmla="*/ 0 h 1606"/>
                    <a:gd name="T56" fmla="*/ 514 w 828"/>
                    <a:gd name="T57" fmla="*/ 5 h 1606"/>
                    <a:gd name="T58" fmla="*/ 453 w 828"/>
                    <a:gd name="T59" fmla="*/ 26 h 1606"/>
                    <a:gd name="T60" fmla="*/ 390 w 828"/>
                    <a:gd name="T61" fmla="*/ 65 h 1606"/>
                    <a:gd name="T62" fmla="*/ 329 w 828"/>
                    <a:gd name="T63" fmla="*/ 130 h 1606"/>
                    <a:gd name="T64" fmla="*/ 276 w 828"/>
                    <a:gd name="T65" fmla="*/ 224 h 1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28" h="1606">
                      <a:moveTo>
                        <a:pt x="254" y="285"/>
                      </a:moveTo>
                      <a:lnTo>
                        <a:pt x="12" y="1205"/>
                      </a:lnTo>
                      <a:lnTo>
                        <a:pt x="11" y="1209"/>
                      </a:lnTo>
                      <a:lnTo>
                        <a:pt x="8" y="1220"/>
                      </a:lnTo>
                      <a:lnTo>
                        <a:pt x="6" y="1238"/>
                      </a:lnTo>
                      <a:lnTo>
                        <a:pt x="4" y="1261"/>
                      </a:lnTo>
                      <a:lnTo>
                        <a:pt x="2" y="1287"/>
                      </a:lnTo>
                      <a:lnTo>
                        <a:pt x="0" y="1318"/>
                      </a:lnTo>
                      <a:lnTo>
                        <a:pt x="2" y="1350"/>
                      </a:lnTo>
                      <a:lnTo>
                        <a:pt x="6" y="1385"/>
                      </a:lnTo>
                      <a:lnTo>
                        <a:pt x="13" y="1419"/>
                      </a:lnTo>
                      <a:lnTo>
                        <a:pt x="25" y="1454"/>
                      </a:lnTo>
                      <a:lnTo>
                        <a:pt x="41" y="1487"/>
                      </a:lnTo>
                      <a:lnTo>
                        <a:pt x="61" y="1519"/>
                      </a:lnTo>
                      <a:lnTo>
                        <a:pt x="89" y="1546"/>
                      </a:lnTo>
                      <a:lnTo>
                        <a:pt x="123" y="1570"/>
                      </a:lnTo>
                      <a:lnTo>
                        <a:pt x="164" y="1589"/>
                      </a:lnTo>
                      <a:lnTo>
                        <a:pt x="212" y="1601"/>
                      </a:lnTo>
                      <a:lnTo>
                        <a:pt x="216" y="1603"/>
                      </a:lnTo>
                      <a:lnTo>
                        <a:pt x="224" y="1604"/>
                      </a:lnTo>
                      <a:lnTo>
                        <a:pt x="238" y="1605"/>
                      </a:lnTo>
                      <a:lnTo>
                        <a:pt x="255" y="1606"/>
                      </a:lnTo>
                      <a:lnTo>
                        <a:pt x="277" y="1605"/>
                      </a:lnTo>
                      <a:lnTo>
                        <a:pt x="301" y="1603"/>
                      </a:lnTo>
                      <a:lnTo>
                        <a:pt x="329" y="1597"/>
                      </a:lnTo>
                      <a:lnTo>
                        <a:pt x="358" y="1589"/>
                      </a:lnTo>
                      <a:lnTo>
                        <a:pt x="388" y="1576"/>
                      </a:lnTo>
                      <a:lnTo>
                        <a:pt x="419" y="1558"/>
                      </a:lnTo>
                      <a:lnTo>
                        <a:pt x="449" y="1536"/>
                      </a:lnTo>
                      <a:lnTo>
                        <a:pt x="479" y="1506"/>
                      </a:lnTo>
                      <a:lnTo>
                        <a:pt x="507" y="1470"/>
                      </a:lnTo>
                      <a:lnTo>
                        <a:pt x="534" y="1426"/>
                      </a:lnTo>
                      <a:lnTo>
                        <a:pt x="558" y="1376"/>
                      </a:lnTo>
                      <a:lnTo>
                        <a:pt x="579" y="1315"/>
                      </a:lnTo>
                      <a:lnTo>
                        <a:pt x="807" y="383"/>
                      </a:lnTo>
                      <a:lnTo>
                        <a:pt x="808" y="380"/>
                      </a:lnTo>
                      <a:lnTo>
                        <a:pt x="812" y="369"/>
                      </a:lnTo>
                      <a:lnTo>
                        <a:pt x="815" y="352"/>
                      </a:lnTo>
                      <a:lnTo>
                        <a:pt x="820" y="331"/>
                      </a:lnTo>
                      <a:lnTo>
                        <a:pt x="823" y="305"/>
                      </a:lnTo>
                      <a:lnTo>
                        <a:pt x="827" y="276"/>
                      </a:lnTo>
                      <a:lnTo>
                        <a:pt x="828" y="245"/>
                      </a:lnTo>
                      <a:lnTo>
                        <a:pt x="827" y="213"/>
                      </a:lnTo>
                      <a:lnTo>
                        <a:pt x="821" y="179"/>
                      </a:lnTo>
                      <a:lnTo>
                        <a:pt x="813" y="146"/>
                      </a:lnTo>
                      <a:lnTo>
                        <a:pt x="799" y="114"/>
                      </a:lnTo>
                      <a:lnTo>
                        <a:pt x="779" y="85"/>
                      </a:lnTo>
                      <a:lnTo>
                        <a:pt x="754" y="57"/>
                      </a:lnTo>
                      <a:lnTo>
                        <a:pt x="723" y="34"/>
                      </a:lnTo>
                      <a:lnTo>
                        <a:pt x="682" y="17"/>
                      </a:lnTo>
                      <a:lnTo>
                        <a:pt x="634" y="4"/>
                      </a:lnTo>
                      <a:lnTo>
                        <a:pt x="631" y="3"/>
                      </a:lnTo>
                      <a:lnTo>
                        <a:pt x="623" y="2"/>
                      </a:lnTo>
                      <a:lnTo>
                        <a:pt x="609" y="1"/>
                      </a:lnTo>
                      <a:lnTo>
                        <a:pt x="590" y="0"/>
                      </a:lnTo>
                      <a:lnTo>
                        <a:pt x="567" y="0"/>
                      </a:lnTo>
                      <a:lnTo>
                        <a:pt x="542" y="1"/>
                      </a:lnTo>
                      <a:lnTo>
                        <a:pt x="514" y="5"/>
                      </a:lnTo>
                      <a:lnTo>
                        <a:pt x="484" y="14"/>
                      </a:lnTo>
                      <a:lnTo>
                        <a:pt x="453" y="26"/>
                      </a:lnTo>
                      <a:lnTo>
                        <a:pt x="422" y="43"/>
                      </a:lnTo>
                      <a:lnTo>
                        <a:pt x="390" y="65"/>
                      </a:lnTo>
                      <a:lnTo>
                        <a:pt x="359" y="94"/>
                      </a:lnTo>
                      <a:lnTo>
                        <a:pt x="329" y="130"/>
                      </a:lnTo>
                      <a:lnTo>
                        <a:pt x="301" y="174"/>
                      </a:lnTo>
                      <a:lnTo>
                        <a:pt x="276" y="224"/>
                      </a:lnTo>
                      <a:lnTo>
                        <a:pt x="254" y="285"/>
                      </a:lnTo>
                      <a:close/>
                    </a:path>
                  </a:pathLst>
                </a:custGeom>
                <a:solidFill>
                  <a:srgbClr val="201F5C"/>
                </a:solidFill>
                <a:ln w="9525">
                  <a:solidFill>
                    <a:srgbClr val="201F5C"/>
                  </a:solidFill>
                  <a:round/>
                  <a:headEnd/>
                  <a:tailEnd/>
                </a:ln>
              </p:spPr>
              <p:txBody>
                <a:bodyPr vert="horz" wrap="square" lIns="91440" tIns="45720" rIns="91440" bIns="45720" numCol="1" anchor="t" anchorCtr="0" compatLnSpc="1">
                  <a:prstTxWarp prst="textNoShape">
                    <a:avLst/>
                  </a:prstTxWarp>
                </a:bodyPr>
                <a:lstStyle/>
                <a:p>
                  <a:pPr algn="ctr" fontAlgn="base">
                    <a:spcBef>
                      <a:spcPct val="0"/>
                    </a:spcBef>
                    <a:spcAft>
                      <a:spcPct val="0"/>
                    </a:spcAft>
                  </a:pPr>
                  <a:endParaRPr lang="en-IN" sz="2000">
                    <a:solidFill>
                      <a:srgbClr val="000000"/>
                    </a:solidFill>
                  </a:endParaRPr>
                </a:p>
              </p:txBody>
            </p:sp>
            <p:sp>
              <p:nvSpPr>
                <p:cNvPr id="59" name="Freeform 86"/>
                <p:cNvSpPr>
                  <a:spLocks/>
                </p:cNvSpPr>
                <p:nvPr/>
              </p:nvSpPr>
              <p:spPr bwMode="auto">
                <a:xfrm>
                  <a:off x="7967663" y="5167313"/>
                  <a:ext cx="444500" cy="666750"/>
                </a:xfrm>
                <a:custGeom>
                  <a:avLst/>
                  <a:gdLst>
                    <a:gd name="T0" fmla="*/ 175 w 560"/>
                    <a:gd name="T1" fmla="*/ 18 h 840"/>
                    <a:gd name="T2" fmla="*/ 178 w 560"/>
                    <a:gd name="T3" fmla="*/ 17 h 840"/>
                    <a:gd name="T4" fmla="*/ 187 w 560"/>
                    <a:gd name="T5" fmla="*/ 15 h 840"/>
                    <a:gd name="T6" fmla="*/ 199 w 560"/>
                    <a:gd name="T7" fmla="*/ 12 h 840"/>
                    <a:gd name="T8" fmla="*/ 217 w 560"/>
                    <a:gd name="T9" fmla="*/ 8 h 840"/>
                    <a:gd name="T10" fmla="*/ 238 w 560"/>
                    <a:gd name="T11" fmla="*/ 4 h 840"/>
                    <a:gd name="T12" fmla="*/ 262 w 560"/>
                    <a:gd name="T13" fmla="*/ 2 h 840"/>
                    <a:gd name="T14" fmla="*/ 289 w 560"/>
                    <a:gd name="T15" fmla="*/ 0 h 840"/>
                    <a:gd name="T16" fmla="*/ 318 w 560"/>
                    <a:gd name="T17" fmla="*/ 0 h 840"/>
                    <a:gd name="T18" fmla="*/ 348 w 560"/>
                    <a:gd name="T19" fmla="*/ 2 h 840"/>
                    <a:gd name="T20" fmla="*/ 380 w 560"/>
                    <a:gd name="T21" fmla="*/ 5 h 840"/>
                    <a:gd name="T22" fmla="*/ 413 w 560"/>
                    <a:gd name="T23" fmla="*/ 13 h 840"/>
                    <a:gd name="T24" fmla="*/ 444 w 560"/>
                    <a:gd name="T25" fmla="*/ 24 h 840"/>
                    <a:gd name="T26" fmla="*/ 475 w 560"/>
                    <a:gd name="T27" fmla="*/ 39 h 840"/>
                    <a:gd name="T28" fmla="*/ 506 w 560"/>
                    <a:gd name="T29" fmla="*/ 58 h 840"/>
                    <a:gd name="T30" fmla="*/ 534 w 560"/>
                    <a:gd name="T31" fmla="*/ 83 h 840"/>
                    <a:gd name="T32" fmla="*/ 560 w 560"/>
                    <a:gd name="T33" fmla="*/ 113 h 840"/>
                    <a:gd name="T34" fmla="*/ 424 w 560"/>
                    <a:gd name="T35" fmla="*/ 648 h 840"/>
                    <a:gd name="T36" fmla="*/ 423 w 560"/>
                    <a:gd name="T37" fmla="*/ 650 h 840"/>
                    <a:gd name="T38" fmla="*/ 422 w 560"/>
                    <a:gd name="T39" fmla="*/ 657 h 840"/>
                    <a:gd name="T40" fmla="*/ 418 w 560"/>
                    <a:gd name="T41" fmla="*/ 669 h 840"/>
                    <a:gd name="T42" fmla="*/ 413 w 560"/>
                    <a:gd name="T43" fmla="*/ 683 h 840"/>
                    <a:gd name="T44" fmla="*/ 406 w 560"/>
                    <a:gd name="T45" fmla="*/ 700 h 840"/>
                    <a:gd name="T46" fmla="*/ 396 w 560"/>
                    <a:gd name="T47" fmla="*/ 718 h 840"/>
                    <a:gd name="T48" fmla="*/ 385 w 560"/>
                    <a:gd name="T49" fmla="*/ 737 h 840"/>
                    <a:gd name="T50" fmla="*/ 371 w 560"/>
                    <a:gd name="T51" fmla="*/ 756 h 840"/>
                    <a:gd name="T52" fmla="*/ 355 w 560"/>
                    <a:gd name="T53" fmla="*/ 776 h 840"/>
                    <a:gd name="T54" fmla="*/ 335 w 560"/>
                    <a:gd name="T55" fmla="*/ 793 h 840"/>
                    <a:gd name="T56" fmla="*/ 314 w 560"/>
                    <a:gd name="T57" fmla="*/ 809 h 840"/>
                    <a:gd name="T58" fmla="*/ 288 w 560"/>
                    <a:gd name="T59" fmla="*/ 823 h 840"/>
                    <a:gd name="T60" fmla="*/ 259 w 560"/>
                    <a:gd name="T61" fmla="*/ 833 h 840"/>
                    <a:gd name="T62" fmla="*/ 227 w 560"/>
                    <a:gd name="T63" fmla="*/ 839 h 840"/>
                    <a:gd name="T64" fmla="*/ 191 w 560"/>
                    <a:gd name="T65" fmla="*/ 840 h 840"/>
                    <a:gd name="T66" fmla="*/ 152 w 560"/>
                    <a:gd name="T67" fmla="*/ 836 h 840"/>
                    <a:gd name="T68" fmla="*/ 150 w 560"/>
                    <a:gd name="T69" fmla="*/ 836 h 840"/>
                    <a:gd name="T70" fmla="*/ 144 w 560"/>
                    <a:gd name="T71" fmla="*/ 833 h 840"/>
                    <a:gd name="T72" fmla="*/ 135 w 560"/>
                    <a:gd name="T73" fmla="*/ 831 h 840"/>
                    <a:gd name="T74" fmla="*/ 122 w 560"/>
                    <a:gd name="T75" fmla="*/ 826 h 840"/>
                    <a:gd name="T76" fmla="*/ 108 w 560"/>
                    <a:gd name="T77" fmla="*/ 821 h 840"/>
                    <a:gd name="T78" fmla="*/ 93 w 560"/>
                    <a:gd name="T79" fmla="*/ 813 h 840"/>
                    <a:gd name="T80" fmla="*/ 77 w 560"/>
                    <a:gd name="T81" fmla="*/ 802 h 840"/>
                    <a:gd name="T82" fmla="*/ 61 w 560"/>
                    <a:gd name="T83" fmla="*/ 790 h 840"/>
                    <a:gd name="T84" fmla="*/ 46 w 560"/>
                    <a:gd name="T85" fmla="*/ 773 h 840"/>
                    <a:gd name="T86" fmla="*/ 31 w 560"/>
                    <a:gd name="T87" fmla="*/ 755 h 840"/>
                    <a:gd name="T88" fmla="*/ 19 w 560"/>
                    <a:gd name="T89" fmla="*/ 733 h 840"/>
                    <a:gd name="T90" fmla="*/ 9 w 560"/>
                    <a:gd name="T91" fmla="*/ 708 h 840"/>
                    <a:gd name="T92" fmla="*/ 2 w 560"/>
                    <a:gd name="T93" fmla="*/ 679 h 840"/>
                    <a:gd name="T94" fmla="*/ 0 w 560"/>
                    <a:gd name="T95" fmla="*/ 646 h 840"/>
                    <a:gd name="T96" fmla="*/ 1 w 560"/>
                    <a:gd name="T97" fmla="*/ 609 h 840"/>
                    <a:gd name="T98" fmla="*/ 8 w 560"/>
                    <a:gd name="T99" fmla="*/ 567 h 840"/>
                    <a:gd name="T100" fmla="*/ 175 w 560"/>
                    <a:gd name="T101" fmla="*/ 18 h 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60" h="840">
                      <a:moveTo>
                        <a:pt x="175" y="18"/>
                      </a:moveTo>
                      <a:lnTo>
                        <a:pt x="178" y="17"/>
                      </a:lnTo>
                      <a:lnTo>
                        <a:pt x="187" y="15"/>
                      </a:lnTo>
                      <a:lnTo>
                        <a:pt x="199" y="12"/>
                      </a:lnTo>
                      <a:lnTo>
                        <a:pt x="217" y="8"/>
                      </a:lnTo>
                      <a:lnTo>
                        <a:pt x="238" y="4"/>
                      </a:lnTo>
                      <a:lnTo>
                        <a:pt x="262" y="2"/>
                      </a:lnTo>
                      <a:lnTo>
                        <a:pt x="289" y="0"/>
                      </a:lnTo>
                      <a:lnTo>
                        <a:pt x="318" y="0"/>
                      </a:lnTo>
                      <a:lnTo>
                        <a:pt x="348" y="2"/>
                      </a:lnTo>
                      <a:lnTo>
                        <a:pt x="380" y="5"/>
                      </a:lnTo>
                      <a:lnTo>
                        <a:pt x="413" y="13"/>
                      </a:lnTo>
                      <a:lnTo>
                        <a:pt x="444" y="24"/>
                      </a:lnTo>
                      <a:lnTo>
                        <a:pt x="475" y="39"/>
                      </a:lnTo>
                      <a:lnTo>
                        <a:pt x="506" y="58"/>
                      </a:lnTo>
                      <a:lnTo>
                        <a:pt x="534" y="83"/>
                      </a:lnTo>
                      <a:lnTo>
                        <a:pt x="560" y="113"/>
                      </a:lnTo>
                      <a:lnTo>
                        <a:pt x="424" y="648"/>
                      </a:lnTo>
                      <a:lnTo>
                        <a:pt x="423" y="650"/>
                      </a:lnTo>
                      <a:lnTo>
                        <a:pt x="422" y="657"/>
                      </a:lnTo>
                      <a:lnTo>
                        <a:pt x="418" y="669"/>
                      </a:lnTo>
                      <a:lnTo>
                        <a:pt x="413" y="683"/>
                      </a:lnTo>
                      <a:lnTo>
                        <a:pt x="406" y="700"/>
                      </a:lnTo>
                      <a:lnTo>
                        <a:pt x="396" y="718"/>
                      </a:lnTo>
                      <a:lnTo>
                        <a:pt x="385" y="737"/>
                      </a:lnTo>
                      <a:lnTo>
                        <a:pt x="371" y="756"/>
                      </a:lnTo>
                      <a:lnTo>
                        <a:pt x="355" y="776"/>
                      </a:lnTo>
                      <a:lnTo>
                        <a:pt x="335" y="793"/>
                      </a:lnTo>
                      <a:lnTo>
                        <a:pt x="314" y="809"/>
                      </a:lnTo>
                      <a:lnTo>
                        <a:pt x="288" y="823"/>
                      </a:lnTo>
                      <a:lnTo>
                        <a:pt x="259" y="833"/>
                      </a:lnTo>
                      <a:lnTo>
                        <a:pt x="227" y="839"/>
                      </a:lnTo>
                      <a:lnTo>
                        <a:pt x="191" y="840"/>
                      </a:lnTo>
                      <a:lnTo>
                        <a:pt x="152" y="836"/>
                      </a:lnTo>
                      <a:lnTo>
                        <a:pt x="150" y="836"/>
                      </a:lnTo>
                      <a:lnTo>
                        <a:pt x="144" y="833"/>
                      </a:lnTo>
                      <a:lnTo>
                        <a:pt x="135" y="831"/>
                      </a:lnTo>
                      <a:lnTo>
                        <a:pt x="122" y="826"/>
                      </a:lnTo>
                      <a:lnTo>
                        <a:pt x="108" y="821"/>
                      </a:lnTo>
                      <a:lnTo>
                        <a:pt x="93" y="813"/>
                      </a:lnTo>
                      <a:lnTo>
                        <a:pt x="77" y="802"/>
                      </a:lnTo>
                      <a:lnTo>
                        <a:pt x="61" y="790"/>
                      </a:lnTo>
                      <a:lnTo>
                        <a:pt x="46" y="773"/>
                      </a:lnTo>
                      <a:lnTo>
                        <a:pt x="31" y="755"/>
                      </a:lnTo>
                      <a:lnTo>
                        <a:pt x="19" y="733"/>
                      </a:lnTo>
                      <a:lnTo>
                        <a:pt x="9" y="708"/>
                      </a:lnTo>
                      <a:lnTo>
                        <a:pt x="2" y="679"/>
                      </a:lnTo>
                      <a:lnTo>
                        <a:pt x="0" y="646"/>
                      </a:lnTo>
                      <a:lnTo>
                        <a:pt x="1" y="609"/>
                      </a:lnTo>
                      <a:lnTo>
                        <a:pt x="8" y="567"/>
                      </a:lnTo>
                      <a:lnTo>
                        <a:pt x="175" y="18"/>
                      </a:lnTo>
                      <a:close/>
                    </a:path>
                  </a:pathLst>
                </a:custGeom>
                <a:solidFill>
                  <a:srgbClr val="F99E41"/>
                </a:solidFill>
                <a:ln w="9525">
                  <a:solidFill>
                    <a:srgbClr val="F99E41"/>
                  </a:solidFill>
                  <a:round/>
                  <a:headEnd/>
                  <a:tailEnd/>
                </a:ln>
              </p:spPr>
              <p:txBody>
                <a:bodyPr vert="horz" wrap="square" lIns="91440" tIns="45720" rIns="91440" bIns="45720" numCol="1" anchor="t" anchorCtr="0" compatLnSpc="1">
                  <a:prstTxWarp prst="textNoShape">
                    <a:avLst/>
                  </a:prstTxWarp>
                </a:bodyPr>
                <a:lstStyle/>
                <a:p>
                  <a:pPr algn="ctr" fontAlgn="base">
                    <a:spcBef>
                      <a:spcPct val="0"/>
                    </a:spcBef>
                    <a:spcAft>
                      <a:spcPct val="0"/>
                    </a:spcAft>
                  </a:pPr>
                  <a:endParaRPr lang="en-IN" sz="2000">
                    <a:solidFill>
                      <a:srgbClr val="000000"/>
                    </a:solidFill>
                  </a:endParaRPr>
                </a:p>
              </p:txBody>
            </p:sp>
          </p:grpSp>
          <p:grpSp>
            <p:nvGrpSpPr>
              <p:cNvPr id="27" name="Group 26"/>
              <p:cNvGrpSpPr/>
              <p:nvPr/>
            </p:nvGrpSpPr>
            <p:grpSpPr>
              <a:xfrm rot="8867684" flipV="1">
                <a:off x="6977217" y="2575488"/>
                <a:ext cx="185725" cy="361106"/>
                <a:chOff x="7908926" y="4624388"/>
                <a:chExt cx="655638" cy="1274763"/>
              </a:xfrm>
            </p:grpSpPr>
            <p:sp>
              <p:nvSpPr>
                <p:cNvPr id="56" name="Freeform 85"/>
                <p:cNvSpPr>
                  <a:spLocks/>
                </p:cNvSpPr>
                <p:nvPr/>
              </p:nvSpPr>
              <p:spPr bwMode="auto">
                <a:xfrm>
                  <a:off x="7908926" y="4624388"/>
                  <a:ext cx="655638" cy="1274763"/>
                </a:xfrm>
                <a:custGeom>
                  <a:avLst/>
                  <a:gdLst>
                    <a:gd name="T0" fmla="*/ 12 w 828"/>
                    <a:gd name="T1" fmla="*/ 1205 h 1606"/>
                    <a:gd name="T2" fmla="*/ 8 w 828"/>
                    <a:gd name="T3" fmla="*/ 1220 h 1606"/>
                    <a:gd name="T4" fmla="*/ 4 w 828"/>
                    <a:gd name="T5" fmla="*/ 1261 h 1606"/>
                    <a:gd name="T6" fmla="*/ 0 w 828"/>
                    <a:gd name="T7" fmla="*/ 1318 h 1606"/>
                    <a:gd name="T8" fmla="*/ 6 w 828"/>
                    <a:gd name="T9" fmla="*/ 1385 h 1606"/>
                    <a:gd name="T10" fmla="*/ 25 w 828"/>
                    <a:gd name="T11" fmla="*/ 1454 h 1606"/>
                    <a:gd name="T12" fmla="*/ 61 w 828"/>
                    <a:gd name="T13" fmla="*/ 1519 h 1606"/>
                    <a:gd name="T14" fmla="*/ 123 w 828"/>
                    <a:gd name="T15" fmla="*/ 1570 h 1606"/>
                    <a:gd name="T16" fmla="*/ 212 w 828"/>
                    <a:gd name="T17" fmla="*/ 1601 h 1606"/>
                    <a:gd name="T18" fmla="*/ 224 w 828"/>
                    <a:gd name="T19" fmla="*/ 1604 h 1606"/>
                    <a:gd name="T20" fmla="*/ 255 w 828"/>
                    <a:gd name="T21" fmla="*/ 1606 h 1606"/>
                    <a:gd name="T22" fmla="*/ 301 w 828"/>
                    <a:gd name="T23" fmla="*/ 1603 h 1606"/>
                    <a:gd name="T24" fmla="*/ 358 w 828"/>
                    <a:gd name="T25" fmla="*/ 1589 h 1606"/>
                    <a:gd name="T26" fmla="*/ 419 w 828"/>
                    <a:gd name="T27" fmla="*/ 1558 h 1606"/>
                    <a:gd name="T28" fmla="*/ 479 w 828"/>
                    <a:gd name="T29" fmla="*/ 1506 h 1606"/>
                    <a:gd name="T30" fmla="*/ 534 w 828"/>
                    <a:gd name="T31" fmla="*/ 1426 h 1606"/>
                    <a:gd name="T32" fmla="*/ 579 w 828"/>
                    <a:gd name="T33" fmla="*/ 1315 h 1606"/>
                    <a:gd name="T34" fmla="*/ 808 w 828"/>
                    <a:gd name="T35" fmla="*/ 380 h 1606"/>
                    <a:gd name="T36" fmla="*/ 815 w 828"/>
                    <a:gd name="T37" fmla="*/ 352 h 1606"/>
                    <a:gd name="T38" fmla="*/ 823 w 828"/>
                    <a:gd name="T39" fmla="*/ 305 h 1606"/>
                    <a:gd name="T40" fmla="*/ 828 w 828"/>
                    <a:gd name="T41" fmla="*/ 245 h 1606"/>
                    <a:gd name="T42" fmla="*/ 821 w 828"/>
                    <a:gd name="T43" fmla="*/ 179 h 1606"/>
                    <a:gd name="T44" fmla="*/ 799 w 828"/>
                    <a:gd name="T45" fmla="*/ 114 h 1606"/>
                    <a:gd name="T46" fmla="*/ 754 w 828"/>
                    <a:gd name="T47" fmla="*/ 57 h 1606"/>
                    <a:gd name="T48" fmla="*/ 682 w 828"/>
                    <a:gd name="T49" fmla="*/ 17 h 1606"/>
                    <a:gd name="T50" fmla="*/ 631 w 828"/>
                    <a:gd name="T51" fmla="*/ 3 h 1606"/>
                    <a:gd name="T52" fmla="*/ 609 w 828"/>
                    <a:gd name="T53" fmla="*/ 1 h 1606"/>
                    <a:gd name="T54" fmla="*/ 567 w 828"/>
                    <a:gd name="T55" fmla="*/ 0 h 1606"/>
                    <a:gd name="T56" fmla="*/ 514 w 828"/>
                    <a:gd name="T57" fmla="*/ 5 h 1606"/>
                    <a:gd name="T58" fmla="*/ 453 w 828"/>
                    <a:gd name="T59" fmla="*/ 26 h 1606"/>
                    <a:gd name="T60" fmla="*/ 390 w 828"/>
                    <a:gd name="T61" fmla="*/ 65 h 1606"/>
                    <a:gd name="T62" fmla="*/ 329 w 828"/>
                    <a:gd name="T63" fmla="*/ 130 h 1606"/>
                    <a:gd name="T64" fmla="*/ 276 w 828"/>
                    <a:gd name="T65" fmla="*/ 224 h 1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28" h="1606">
                      <a:moveTo>
                        <a:pt x="254" y="285"/>
                      </a:moveTo>
                      <a:lnTo>
                        <a:pt x="12" y="1205"/>
                      </a:lnTo>
                      <a:lnTo>
                        <a:pt x="11" y="1209"/>
                      </a:lnTo>
                      <a:lnTo>
                        <a:pt x="8" y="1220"/>
                      </a:lnTo>
                      <a:lnTo>
                        <a:pt x="6" y="1238"/>
                      </a:lnTo>
                      <a:lnTo>
                        <a:pt x="4" y="1261"/>
                      </a:lnTo>
                      <a:lnTo>
                        <a:pt x="2" y="1287"/>
                      </a:lnTo>
                      <a:lnTo>
                        <a:pt x="0" y="1318"/>
                      </a:lnTo>
                      <a:lnTo>
                        <a:pt x="2" y="1350"/>
                      </a:lnTo>
                      <a:lnTo>
                        <a:pt x="6" y="1385"/>
                      </a:lnTo>
                      <a:lnTo>
                        <a:pt x="13" y="1419"/>
                      </a:lnTo>
                      <a:lnTo>
                        <a:pt x="25" y="1454"/>
                      </a:lnTo>
                      <a:lnTo>
                        <a:pt x="41" y="1487"/>
                      </a:lnTo>
                      <a:lnTo>
                        <a:pt x="61" y="1519"/>
                      </a:lnTo>
                      <a:lnTo>
                        <a:pt x="89" y="1546"/>
                      </a:lnTo>
                      <a:lnTo>
                        <a:pt x="123" y="1570"/>
                      </a:lnTo>
                      <a:lnTo>
                        <a:pt x="164" y="1589"/>
                      </a:lnTo>
                      <a:lnTo>
                        <a:pt x="212" y="1601"/>
                      </a:lnTo>
                      <a:lnTo>
                        <a:pt x="216" y="1603"/>
                      </a:lnTo>
                      <a:lnTo>
                        <a:pt x="224" y="1604"/>
                      </a:lnTo>
                      <a:lnTo>
                        <a:pt x="238" y="1605"/>
                      </a:lnTo>
                      <a:lnTo>
                        <a:pt x="255" y="1606"/>
                      </a:lnTo>
                      <a:lnTo>
                        <a:pt x="277" y="1605"/>
                      </a:lnTo>
                      <a:lnTo>
                        <a:pt x="301" y="1603"/>
                      </a:lnTo>
                      <a:lnTo>
                        <a:pt x="329" y="1597"/>
                      </a:lnTo>
                      <a:lnTo>
                        <a:pt x="358" y="1589"/>
                      </a:lnTo>
                      <a:lnTo>
                        <a:pt x="388" y="1576"/>
                      </a:lnTo>
                      <a:lnTo>
                        <a:pt x="419" y="1558"/>
                      </a:lnTo>
                      <a:lnTo>
                        <a:pt x="449" y="1536"/>
                      </a:lnTo>
                      <a:lnTo>
                        <a:pt x="479" y="1506"/>
                      </a:lnTo>
                      <a:lnTo>
                        <a:pt x="507" y="1470"/>
                      </a:lnTo>
                      <a:lnTo>
                        <a:pt x="534" y="1426"/>
                      </a:lnTo>
                      <a:lnTo>
                        <a:pt x="558" y="1376"/>
                      </a:lnTo>
                      <a:lnTo>
                        <a:pt x="579" y="1315"/>
                      </a:lnTo>
                      <a:lnTo>
                        <a:pt x="807" y="383"/>
                      </a:lnTo>
                      <a:lnTo>
                        <a:pt x="808" y="380"/>
                      </a:lnTo>
                      <a:lnTo>
                        <a:pt x="812" y="369"/>
                      </a:lnTo>
                      <a:lnTo>
                        <a:pt x="815" y="352"/>
                      </a:lnTo>
                      <a:lnTo>
                        <a:pt x="820" y="331"/>
                      </a:lnTo>
                      <a:lnTo>
                        <a:pt x="823" y="305"/>
                      </a:lnTo>
                      <a:lnTo>
                        <a:pt x="827" y="276"/>
                      </a:lnTo>
                      <a:lnTo>
                        <a:pt x="828" y="245"/>
                      </a:lnTo>
                      <a:lnTo>
                        <a:pt x="827" y="213"/>
                      </a:lnTo>
                      <a:lnTo>
                        <a:pt x="821" y="179"/>
                      </a:lnTo>
                      <a:lnTo>
                        <a:pt x="813" y="146"/>
                      </a:lnTo>
                      <a:lnTo>
                        <a:pt x="799" y="114"/>
                      </a:lnTo>
                      <a:lnTo>
                        <a:pt x="779" y="85"/>
                      </a:lnTo>
                      <a:lnTo>
                        <a:pt x="754" y="57"/>
                      </a:lnTo>
                      <a:lnTo>
                        <a:pt x="723" y="34"/>
                      </a:lnTo>
                      <a:lnTo>
                        <a:pt x="682" y="17"/>
                      </a:lnTo>
                      <a:lnTo>
                        <a:pt x="634" y="4"/>
                      </a:lnTo>
                      <a:lnTo>
                        <a:pt x="631" y="3"/>
                      </a:lnTo>
                      <a:lnTo>
                        <a:pt x="623" y="2"/>
                      </a:lnTo>
                      <a:lnTo>
                        <a:pt x="609" y="1"/>
                      </a:lnTo>
                      <a:lnTo>
                        <a:pt x="590" y="0"/>
                      </a:lnTo>
                      <a:lnTo>
                        <a:pt x="567" y="0"/>
                      </a:lnTo>
                      <a:lnTo>
                        <a:pt x="542" y="1"/>
                      </a:lnTo>
                      <a:lnTo>
                        <a:pt x="514" y="5"/>
                      </a:lnTo>
                      <a:lnTo>
                        <a:pt x="484" y="14"/>
                      </a:lnTo>
                      <a:lnTo>
                        <a:pt x="453" y="26"/>
                      </a:lnTo>
                      <a:lnTo>
                        <a:pt x="422" y="43"/>
                      </a:lnTo>
                      <a:lnTo>
                        <a:pt x="390" y="65"/>
                      </a:lnTo>
                      <a:lnTo>
                        <a:pt x="359" y="94"/>
                      </a:lnTo>
                      <a:lnTo>
                        <a:pt x="329" y="130"/>
                      </a:lnTo>
                      <a:lnTo>
                        <a:pt x="301" y="174"/>
                      </a:lnTo>
                      <a:lnTo>
                        <a:pt x="276" y="224"/>
                      </a:lnTo>
                      <a:lnTo>
                        <a:pt x="254" y="285"/>
                      </a:lnTo>
                      <a:close/>
                    </a:path>
                  </a:pathLst>
                </a:custGeom>
                <a:solidFill>
                  <a:srgbClr val="201F5C"/>
                </a:solidFill>
                <a:ln w="9525">
                  <a:solidFill>
                    <a:srgbClr val="201F5C"/>
                  </a:solidFill>
                  <a:round/>
                  <a:headEnd/>
                  <a:tailEnd/>
                </a:ln>
              </p:spPr>
              <p:txBody>
                <a:bodyPr vert="horz" wrap="square" lIns="91440" tIns="45720" rIns="91440" bIns="45720" numCol="1" anchor="t" anchorCtr="0" compatLnSpc="1">
                  <a:prstTxWarp prst="textNoShape">
                    <a:avLst/>
                  </a:prstTxWarp>
                </a:bodyPr>
                <a:lstStyle/>
                <a:p>
                  <a:pPr algn="ctr" fontAlgn="base">
                    <a:spcBef>
                      <a:spcPct val="0"/>
                    </a:spcBef>
                    <a:spcAft>
                      <a:spcPct val="0"/>
                    </a:spcAft>
                  </a:pPr>
                  <a:endParaRPr lang="en-IN" sz="2000">
                    <a:solidFill>
                      <a:srgbClr val="000000"/>
                    </a:solidFill>
                  </a:endParaRPr>
                </a:p>
              </p:txBody>
            </p:sp>
            <p:sp>
              <p:nvSpPr>
                <p:cNvPr id="57" name="Freeform 86"/>
                <p:cNvSpPr>
                  <a:spLocks/>
                </p:cNvSpPr>
                <p:nvPr/>
              </p:nvSpPr>
              <p:spPr bwMode="auto">
                <a:xfrm>
                  <a:off x="7967663" y="5167313"/>
                  <a:ext cx="444500" cy="666750"/>
                </a:xfrm>
                <a:custGeom>
                  <a:avLst/>
                  <a:gdLst>
                    <a:gd name="T0" fmla="*/ 175 w 560"/>
                    <a:gd name="T1" fmla="*/ 18 h 840"/>
                    <a:gd name="T2" fmla="*/ 178 w 560"/>
                    <a:gd name="T3" fmla="*/ 17 h 840"/>
                    <a:gd name="T4" fmla="*/ 187 w 560"/>
                    <a:gd name="T5" fmla="*/ 15 h 840"/>
                    <a:gd name="T6" fmla="*/ 199 w 560"/>
                    <a:gd name="T7" fmla="*/ 12 h 840"/>
                    <a:gd name="T8" fmla="*/ 217 w 560"/>
                    <a:gd name="T9" fmla="*/ 8 h 840"/>
                    <a:gd name="T10" fmla="*/ 238 w 560"/>
                    <a:gd name="T11" fmla="*/ 4 h 840"/>
                    <a:gd name="T12" fmla="*/ 262 w 560"/>
                    <a:gd name="T13" fmla="*/ 2 h 840"/>
                    <a:gd name="T14" fmla="*/ 289 w 560"/>
                    <a:gd name="T15" fmla="*/ 0 h 840"/>
                    <a:gd name="T16" fmla="*/ 318 w 560"/>
                    <a:gd name="T17" fmla="*/ 0 h 840"/>
                    <a:gd name="T18" fmla="*/ 348 w 560"/>
                    <a:gd name="T19" fmla="*/ 2 h 840"/>
                    <a:gd name="T20" fmla="*/ 380 w 560"/>
                    <a:gd name="T21" fmla="*/ 5 h 840"/>
                    <a:gd name="T22" fmla="*/ 413 w 560"/>
                    <a:gd name="T23" fmla="*/ 13 h 840"/>
                    <a:gd name="T24" fmla="*/ 444 w 560"/>
                    <a:gd name="T25" fmla="*/ 24 h 840"/>
                    <a:gd name="T26" fmla="*/ 475 w 560"/>
                    <a:gd name="T27" fmla="*/ 39 h 840"/>
                    <a:gd name="T28" fmla="*/ 506 w 560"/>
                    <a:gd name="T29" fmla="*/ 58 h 840"/>
                    <a:gd name="T30" fmla="*/ 534 w 560"/>
                    <a:gd name="T31" fmla="*/ 83 h 840"/>
                    <a:gd name="T32" fmla="*/ 560 w 560"/>
                    <a:gd name="T33" fmla="*/ 113 h 840"/>
                    <a:gd name="T34" fmla="*/ 424 w 560"/>
                    <a:gd name="T35" fmla="*/ 648 h 840"/>
                    <a:gd name="T36" fmla="*/ 423 w 560"/>
                    <a:gd name="T37" fmla="*/ 650 h 840"/>
                    <a:gd name="T38" fmla="*/ 422 w 560"/>
                    <a:gd name="T39" fmla="*/ 657 h 840"/>
                    <a:gd name="T40" fmla="*/ 418 w 560"/>
                    <a:gd name="T41" fmla="*/ 669 h 840"/>
                    <a:gd name="T42" fmla="*/ 413 w 560"/>
                    <a:gd name="T43" fmla="*/ 683 h 840"/>
                    <a:gd name="T44" fmla="*/ 406 w 560"/>
                    <a:gd name="T45" fmla="*/ 700 h 840"/>
                    <a:gd name="T46" fmla="*/ 396 w 560"/>
                    <a:gd name="T47" fmla="*/ 718 h 840"/>
                    <a:gd name="T48" fmla="*/ 385 w 560"/>
                    <a:gd name="T49" fmla="*/ 737 h 840"/>
                    <a:gd name="T50" fmla="*/ 371 w 560"/>
                    <a:gd name="T51" fmla="*/ 756 h 840"/>
                    <a:gd name="T52" fmla="*/ 355 w 560"/>
                    <a:gd name="T53" fmla="*/ 776 h 840"/>
                    <a:gd name="T54" fmla="*/ 335 w 560"/>
                    <a:gd name="T55" fmla="*/ 793 h 840"/>
                    <a:gd name="T56" fmla="*/ 314 w 560"/>
                    <a:gd name="T57" fmla="*/ 809 h 840"/>
                    <a:gd name="T58" fmla="*/ 288 w 560"/>
                    <a:gd name="T59" fmla="*/ 823 h 840"/>
                    <a:gd name="T60" fmla="*/ 259 w 560"/>
                    <a:gd name="T61" fmla="*/ 833 h 840"/>
                    <a:gd name="T62" fmla="*/ 227 w 560"/>
                    <a:gd name="T63" fmla="*/ 839 h 840"/>
                    <a:gd name="T64" fmla="*/ 191 w 560"/>
                    <a:gd name="T65" fmla="*/ 840 h 840"/>
                    <a:gd name="T66" fmla="*/ 152 w 560"/>
                    <a:gd name="T67" fmla="*/ 836 h 840"/>
                    <a:gd name="T68" fmla="*/ 150 w 560"/>
                    <a:gd name="T69" fmla="*/ 836 h 840"/>
                    <a:gd name="T70" fmla="*/ 144 w 560"/>
                    <a:gd name="T71" fmla="*/ 833 h 840"/>
                    <a:gd name="T72" fmla="*/ 135 w 560"/>
                    <a:gd name="T73" fmla="*/ 831 h 840"/>
                    <a:gd name="T74" fmla="*/ 122 w 560"/>
                    <a:gd name="T75" fmla="*/ 826 h 840"/>
                    <a:gd name="T76" fmla="*/ 108 w 560"/>
                    <a:gd name="T77" fmla="*/ 821 h 840"/>
                    <a:gd name="T78" fmla="*/ 93 w 560"/>
                    <a:gd name="T79" fmla="*/ 813 h 840"/>
                    <a:gd name="T80" fmla="*/ 77 w 560"/>
                    <a:gd name="T81" fmla="*/ 802 h 840"/>
                    <a:gd name="T82" fmla="*/ 61 w 560"/>
                    <a:gd name="T83" fmla="*/ 790 h 840"/>
                    <a:gd name="T84" fmla="*/ 46 w 560"/>
                    <a:gd name="T85" fmla="*/ 773 h 840"/>
                    <a:gd name="T86" fmla="*/ 31 w 560"/>
                    <a:gd name="T87" fmla="*/ 755 h 840"/>
                    <a:gd name="T88" fmla="*/ 19 w 560"/>
                    <a:gd name="T89" fmla="*/ 733 h 840"/>
                    <a:gd name="T90" fmla="*/ 9 w 560"/>
                    <a:gd name="T91" fmla="*/ 708 h 840"/>
                    <a:gd name="T92" fmla="*/ 2 w 560"/>
                    <a:gd name="T93" fmla="*/ 679 h 840"/>
                    <a:gd name="T94" fmla="*/ 0 w 560"/>
                    <a:gd name="T95" fmla="*/ 646 h 840"/>
                    <a:gd name="T96" fmla="*/ 1 w 560"/>
                    <a:gd name="T97" fmla="*/ 609 h 840"/>
                    <a:gd name="T98" fmla="*/ 8 w 560"/>
                    <a:gd name="T99" fmla="*/ 567 h 840"/>
                    <a:gd name="T100" fmla="*/ 175 w 560"/>
                    <a:gd name="T101" fmla="*/ 18 h 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60" h="840">
                      <a:moveTo>
                        <a:pt x="175" y="18"/>
                      </a:moveTo>
                      <a:lnTo>
                        <a:pt x="178" y="17"/>
                      </a:lnTo>
                      <a:lnTo>
                        <a:pt x="187" y="15"/>
                      </a:lnTo>
                      <a:lnTo>
                        <a:pt x="199" y="12"/>
                      </a:lnTo>
                      <a:lnTo>
                        <a:pt x="217" y="8"/>
                      </a:lnTo>
                      <a:lnTo>
                        <a:pt x="238" y="4"/>
                      </a:lnTo>
                      <a:lnTo>
                        <a:pt x="262" y="2"/>
                      </a:lnTo>
                      <a:lnTo>
                        <a:pt x="289" y="0"/>
                      </a:lnTo>
                      <a:lnTo>
                        <a:pt x="318" y="0"/>
                      </a:lnTo>
                      <a:lnTo>
                        <a:pt x="348" y="2"/>
                      </a:lnTo>
                      <a:lnTo>
                        <a:pt x="380" y="5"/>
                      </a:lnTo>
                      <a:lnTo>
                        <a:pt x="413" y="13"/>
                      </a:lnTo>
                      <a:lnTo>
                        <a:pt x="444" y="24"/>
                      </a:lnTo>
                      <a:lnTo>
                        <a:pt x="475" y="39"/>
                      </a:lnTo>
                      <a:lnTo>
                        <a:pt x="506" y="58"/>
                      </a:lnTo>
                      <a:lnTo>
                        <a:pt x="534" y="83"/>
                      </a:lnTo>
                      <a:lnTo>
                        <a:pt x="560" y="113"/>
                      </a:lnTo>
                      <a:lnTo>
                        <a:pt x="424" y="648"/>
                      </a:lnTo>
                      <a:lnTo>
                        <a:pt x="423" y="650"/>
                      </a:lnTo>
                      <a:lnTo>
                        <a:pt x="422" y="657"/>
                      </a:lnTo>
                      <a:lnTo>
                        <a:pt x="418" y="669"/>
                      </a:lnTo>
                      <a:lnTo>
                        <a:pt x="413" y="683"/>
                      </a:lnTo>
                      <a:lnTo>
                        <a:pt x="406" y="700"/>
                      </a:lnTo>
                      <a:lnTo>
                        <a:pt x="396" y="718"/>
                      </a:lnTo>
                      <a:lnTo>
                        <a:pt x="385" y="737"/>
                      </a:lnTo>
                      <a:lnTo>
                        <a:pt x="371" y="756"/>
                      </a:lnTo>
                      <a:lnTo>
                        <a:pt x="355" y="776"/>
                      </a:lnTo>
                      <a:lnTo>
                        <a:pt x="335" y="793"/>
                      </a:lnTo>
                      <a:lnTo>
                        <a:pt x="314" y="809"/>
                      </a:lnTo>
                      <a:lnTo>
                        <a:pt x="288" y="823"/>
                      </a:lnTo>
                      <a:lnTo>
                        <a:pt x="259" y="833"/>
                      </a:lnTo>
                      <a:lnTo>
                        <a:pt x="227" y="839"/>
                      </a:lnTo>
                      <a:lnTo>
                        <a:pt x="191" y="840"/>
                      </a:lnTo>
                      <a:lnTo>
                        <a:pt x="152" y="836"/>
                      </a:lnTo>
                      <a:lnTo>
                        <a:pt x="150" y="836"/>
                      </a:lnTo>
                      <a:lnTo>
                        <a:pt x="144" y="833"/>
                      </a:lnTo>
                      <a:lnTo>
                        <a:pt x="135" y="831"/>
                      </a:lnTo>
                      <a:lnTo>
                        <a:pt x="122" y="826"/>
                      </a:lnTo>
                      <a:lnTo>
                        <a:pt x="108" y="821"/>
                      </a:lnTo>
                      <a:lnTo>
                        <a:pt x="93" y="813"/>
                      </a:lnTo>
                      <a:lnTo>
                        <a:pt x="77" y="802"/>
                      </a:lnTo>
                      <a:lnTo>
                        <a:pt x="61" y="790"/>
                      </a:lnTo>
                      <a:lnTo>
                        <a:pt x="46" y="773"/>
                      </a:lnTo>
                      <a:lnTo>
                        <a:pt x="31" y="755"/>
                      </a:lnTo>
                      <a:lnTo>
                        <a:pt x="19" y="733"/>
                      </a:lnTo>
                      <a:lnTo>
                        <a:pt x="9" y="708"/>
                      </a:lnTo>
                      <a:lnTo>
                        <a:pt x="2" y="679"/>
                      </a:lnTo>
                      <a:lnTo>
                        <a:pt x="0" y="646"/>
                      </a:lnTo>
                      <a:lnTo>
                        <a:pt x="1" y="609"/>
                      </a:lnTo>
                      <a:lnTo>
                        <a:pt x="8" y="567"/>
                      </a:lnTo>
                      <a:lnTo>
                        <a:pt x="175" y="18"/>
                      </a:lnTo>
                      <a:close/>
                    </a:path>
                  </a:pathLst>
                </a:custGeom>
                <a:solidFill>
                  <a:srgbClr val="FFFFFF"/>
                </a:solidFill>
                <a:ln w="9525">
                  <a:solidFill>
                    <a:srgbClr val="FFFFFF"/>
                  </a:solidFill>
                  <a:round/>
                  <a:headEnd/>
                  <a:tailEnd/>
                </a:ln>
              </p:spPr>
              <p:txBody>
                <a:bodyPr vert="horz" wrap="square" lIns="91440" tIns="45720" rIns="91440" bIns="45720" numCol="1" anchor="t" anchorCtr="0" compatLnSpc="1">
                  <a:prstTxWarp prst="textNoShape">
                    <a:avLst/>
                  </a:prstTxWarp>
                </a:bodyPr>
                <a:lstStyle/>
                <a:p>
                  <a:pPr algn="ctr" fontAlgn="base">
                    <a:spcBef>
                      <a:spcPct val="0"/>
                    </a:spcBef>
                    <a:spcAft>
                      <a:spcPct val="0"/>
                    </a:spcAft>
                  </a:pPr>
                  <a:endParaRPr lang="en-IN" sz="2000">
                    <a:solidFill>
                      <a:srgbClr val="000000"/>
                    </a:solidFill>
                  </a:endParaRPr>
                </a:p>
              </p:txBody>
            </p:sp>
          </p:grpSp>
          <p:grpSp>
            <p:nvGrpSpPr>
              <p:cNvPr id="28" name="Group 27"/>
              <p:cNvGrpSpPr/>
              <p:nvPr/>
            </p:nvGrpSpPr>
            <p:grpSpPr>
              <a:xfrm>
                <a:off x="6797808" y="2219176"/>
                <a:ext cx="472731" cy="392760"/>
                <a:chOff x="7911947" y="3658703"/>
                <a:chExt cx="617915" cy="513384"/>
              </a:xfrm>
            </p:grpSpPr>
            <p:grpSp>
              <p:nvGrpSpPr>
                <p:cNvPr id="50" name="Group 49"/>
                <p:cNvGrpSpPr/>
                <p:nvPr/>
              </p:nvGrpSpPr>
              <p:grpSpPr>
                <a:xfrm rot="13051380" flipH="1">
                  <a:off x="7911947" y="3658703"/>
                  <a:ext cx="242764" cy="472008"/>
                  <a:chOff x="7908926" y="4624388"/>
                  <a:chExt cx="655638" cy="1274763"/>
                </a:xfrm>
              </p:grpSpPr>
              <p:sp>
                <p:nvSpPr>
                  <p:cNvPr id="54" name="Freeform 85"/>
                  <p:cNvSpPr>
                    <a:spLocks/>
                  </p:cNvSpPr>
                  <p:nvPr/>
                </p:nvSpPr>
                <p:spPr bwMode="auto">
                  <a:xfrm>
                    <a:off x="7908926" y="4624388"/>
                    <a:ext cx="655638" cy="1274763"/>
                  </a:xfrm>
                  <a:custGeom>
                    <a:avLst/>
                    <a:gdLst>
                      <a:gd name="T0" fmla="*/ 12 w 828"/>
                      <a:gd name="T1" fmla="*/ 1205 h 1606"/>
                      <a:gd name="T2" fmla="*/ 8 w 828"/>
                      <a:gd name="T3" fmla="*/ 1220 h 1606"/>
                      <a:gd name="T4" fmla="*/ 4 w 828"/>
                      <a:gd name="T5" fmla="*/ 1261 h 1606"/>
                      <a:gd name="T6" fmla="*/ 0 w 828"/>
                      <a:gd name="T7" fmla="*/ 1318 h 1606"/>
                      <a:gd name="T8" fmla="*/ 6 w 828"/>
                      <a:gd name="T9" fmla="*/ 1385 h 1606"/>
                      <a:gd name="T10" fmla="*/ 25 w 828"/>
                      <a:gd name="T11" fmla="*/ 1454 h 1606"/>
                      <a:gd name="T12" fmla="*/ 61 w 828"/>
                      <a:gd name="T13" fmla="*/ 1519 h 1606"/>
                      <a:gd name="T14" fmla="*/ 123 w 828"/>
                      <a:gd name="T15" fmla="*/ 1570 h 1606"/>
                      <a:gd name="T16" fmla="*/ 212 w 828"/>
                      <a:gd name="T17" fmla="*/ 1601 h 1606"/>
                      <a:gd name="T18" fmla="*/ 224 w 828"/>
                      <a:gd name="T19" fmla="*/ 1604 h 1606"/>
                      <a:gd name="T20" fmla="*/ 255 w 828"/>
                      <a:gd name="T21" fmla="*/ 1606 h 1606"/>
                      <a:gd name="T22" fmla="*/ 301 w 828"/>
                      <a:gd name="T23" fmla="*/ 1603 h 1606"/>
                      <a:gd name="T24" fmla="*/ 358 w 828"/>
                      <a:gd name="T25" fmla="*/ 1589 h 1606"/>
                      <a:gd name="T26" fmla="*/ 419 w 828"/>
                      <a:gd name="T27" fmla="*/ 1558 h 1606"/>
                      <a:gd name="T28" fmla="*/ 479 w 828"/>
                      <a:gd name="T29" fmla="*/ 1506 h 1606"/>
                      <a:gd name="T30" fmla="*/ 534 w 828"/>
                      <a:gd name="T31" fmla="*/ 1426 h 1606"/>
                      <a:gd name="T32" fmla="*/ 579 w 828"/>
                      <a:gd name="T33" fmla="*/ 1315 h 1606"/>
                      <a:gd name="T34" fmla="*/ 808 w 828"/>
                      <a:gd name="T35" fmla="*/ 380 h 1606"/>
                      <a:gd name="T36" fmla="*/ 815 w 828"/>
                      <a:gd name="T37" fmla="*/ 352 h 1606"/>
                      <a:gd name="T38" fmla="*/ 823 w 828"/>
                      <a:gd name="T39" fmla="*/ 305 h 1606"/>
                      <a:gd name="T40" fmla="*/ 828 w 828"/>
                      <a:gd name="T41" fmla="*/ 245 h 1606"/>
                      <a:gd name="T42" fmla="*/ 821 w 828"/>
                      <a:gd name="T43" fmla="*/ 179 h 1606"/>
                      <a:gd name="T44" fmla="*/ 799 w 828"/>
                      <a:gd name="T45" fmla="*/ 114 h 1606"/>
                      <a:gd name="T46" fmla="*/ 754 w 828"/>
                      <a:gd name="T47" fmla="*/ 57 h 1606"/>
                      <a:gd name="T48" fmla="*/ 682 w 828"/>
                      <a:gd name="T49" fmla="*/ 17 h 1606"/>
                      <a:gd name="T50" fmla="*/ 631 w 828"/>
                      <a:gd name="T51" fmla="*/ 3 h 1606"/>
                      <a:gd name="T52" fmla="*/ 609 w 828"/>
                      <a:gd name="T53" fmla="*/ 1 h 1606"/>
                      <a:gd name="T54" fmla="*/ 567 w 828"/>
                      <a:gd name="T55" fmla="*/ 0 h 1606"/>
                      <a:gd name="T56" fmla="*/ 514 w 828"/>
                      <a:gd name="T57" fmla="*/ 5 h 1606"/>
                      <a:gd name="T58" fmla="*/ 453 w 828"/>
                      <a:gd name="T59" fmla="*/ 26 h 1606"/>
                      <a:gd name="T60" fmla="*/ 390 w 828"/>
                      <a:gd name="T61" fmla="*/ 65 h 1606"/>
                      <a:gd name="T62" fmla="*/ 329 w 828"/>
                      <a:gd name="T63" fmla="*/ 130 h 1606"/>
                      <a:gd name="T64" fmla="*/ 276 w 828"/>
                      <a:gd name="T65" fmla="*/ 224 h 1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28" h="1606">
                        <a:moveTo>
                          <a:pt x="254" y="285"/>
                        </a:moveTo>
                        <a:lnTo>
                          <a:pt x="12" y="1205"/>
                        </a:lnTo>
                        <a:lnTo>
                          <a:pt x="11" y="1209"/>
                        </a:lnTo>
                        <a:lnTo>
                          <a:pt x="8" y="1220"/>
                        </a:lnTo>
                        <a:lnTo>
                          <a:pt x="6" y="1238"/>
                        </a:lnTo>
                        <a:lnTo>
                          <a:pt x="4" y="1261"/>
                        </a:lnTo>
                        <a:lnTo>
                          <a:pt x="2" y="1287"/>
                        </a:lnTo>
                        <a:lnTo>
                          <a:pt x="0" y="1318"/>
                        </a:lnTo>
                        <a:lnTo>
                          <a:pt x="2" y="1350"/>
                        </a:lnTo>
                        <a:lnTo>
                          <a:pt x="6" y="1385"/>
                        </a:lnTo>
                        <a:lnTo>
                          <a:pt x="13" y="1419"/>
                        </a:lnTo>
                        <a:lnTo>
                          <a:pt x="25" y="1454"/>
                        </a:lnTo>
                        <a:lnTo>
                          <a:pt x="41" y="1487"/>
                        </a:lnTo>
                        <a:lnTo>
                          <a:pt x="61" y="1519"/>
                        </a:lnTo>
                        <a:lnTo>
                          <a:pt x="89" y="1546"/>
                        </a:lnTo>
                        <a:lnTo>
                          <a:pt x="123" y="1570"/>
                        </a:lnTo>
                        <a:lnTo>
                          <a:pt x="164" y="1589"/>
                        </a:lnTo>
                        <a:lnTo>
                          <a:pt x="212" y="1601"/>
                        </a:lnTo>
                        <a:lnTo>
                          <a:pt x="216" y="1603"/>
                        </a:lnTo>
                        <a:lnTo>
                          <a:pt x="224" y="1604"/>
                        </a:lnTo>
                        <a:lnTo>
                          <a:pt x="238" y="1605"/>
                        </a:lnTo>
                        <a:lnTo>
                          <a:pt x="255" y="1606"/>
                        </a:lnTo>
                        <a:lnTo>
                          <a:pt x="277" y="1605"/>
                        </a:lnTo>
                        <a:lnTo>
                          <a:pt x="301" y="1603"/>
                        </a:lnTo>
                        <a:lnTo>
                          <a:pt x="329" y="1597"/>
                        </a:lnTo>
                        <a:lnTo>
                          <a:pt x="358" y="1589"/>
                        </a:lnTo>
                        <a:lnTo>
                          <a:pt x="388" y="1576"/>
                        </a:lnTo>
                        <a:lnTo>
                          <a:pt x="419" y="1558"/>
                        </a:lnTo>
                        <a:lnTo>
                          <a:pt x="449" y="1536"/>
                        </a:lnTo>
                        <a:lnTo>
                          <a:pt x="479" y="1506"/>
                        </a:lnTo>
                        <a:lnTo>
                          <a:pt x="507" y="1470"/>
                        </a:lnTo>
                        <a:lnTo>
                          <a:pt x="534" y="1426"/>
                        </a:lnTo>
                        <a:lnTo>
                          <a:pt x="558" y="1376"/>
                        </a:lnTo>
                        <a:lnTo>
                          <a:pt x="579" y="1315"/>
                        </a:lnTo>
                        <a:lnTo>
                          <a:pt x="807" y="383"/>
                        </a:lnTo>
                        <a:lnTo>
                          <a:pt x="808" y="380"/>
                        </a:lnTo>
                        <a:lnTo>
                          <a:pt x="812" y="369"/>
                        </a:lnTo>
                        <a:lnTo>
                          <a:pt x="815" y="352"/>
                        </a:lnTo>
                        <a:lnTo>
                          <a:pt x="820" y="331"/>
                        </a:lnTo>
                        <a:lnTo>
                          <a:pt x="823" y="305"/>
                        </a:lnTo>
                        <a:lnTo>
                          <a:pt x="827" y="276"/>
                        </a:lnTo>
                        <a:lnTo>
                          <a:pt x="828" y="245"/>
                        </a:lnTo>
                        <a:lnTo>
                          <a:pt x="827" y="213"/>
                        </a:lnTo>
                        <a:lnTo>
                          <a:pt x="821" y="179"/>
                        </a:lnTo>
                        <a:lnTo>
                          <a:pt x="813" y="146"/>
                        </a:lnTo>
                        <a:lnTo>
                          <a:pt x="799" y="114"/>
                        </a:lnTo>
                        <a:lnTo>
                          <a:pt x="779" y="85"/>
                        </a:lnTo>
                        <a:lnTo>
                          <a:pt x="754" y="57"/>
                        </a:lnTo>
                        <a:lnTo>
                          <a:pt x="723" y="34"/>
                        </a:lnTo>
                        <a:lnTo>
                          <a:pt x="682" y="17"/>
                        </a:lnTo>
                        <a:lnTo>
                          <a:pt x="634" y="4"/>
                        </a:lnTo>
                        <a:lnTo>
                          <a:pt x="631" y="3"/>
                        </a:lnTo>
                        <a:lnTo>
                          <a:pt x="623" y="2"/>
                        </a:lnTo>
                        <a:lnTo>
                          <a:pt x="609" y="1"/>
                        </a:lnTo>
                        <a:lnTo>
                          <a:pt x="590" y="0"/>
                        </a:lnTo>
                        <a:lnTo>
                          <a:pt x="567" y="0"/>
                        </a:lnTo>
                        <a:lnTo>
                          <a:pt x="542" y="1"/>
                        </a:lnTo>
                        <a:lnTo>
                          <a:pt x="514" y="5"/>
                        </a:lnTo>
                        <a:lnTo>
                          <a:pt x="484" y="14"/>
                        </a:lnTo>
                        <a:lnTo>
                          <a:pt x="453" y="26"/>
                        </a:lnTo>
                        <a:lnTo>
                          <a:pt x="422" y="43"/>
                        </a:lnTo>
                        <a:lnTo>
                          <a:pt x="390" y="65"/>
                        </a:lnTo>
                        <a:lnTo>
                          <a:pt x="359" y="94"/>
                        </a:lnTo>
                        <a:lnTo>
                          <a:pt x="329" y="130"/>
                        </a:lnTo>
                        <a:lnTo>
                          <a:pt x="301" y="174"/>
                        </a:lnTo>
                        <a:lnTo>
                          <a:pt x="276" y="224"/>
                        </a:lnTo>
                        <a:lnTo>
                          <a:pt x="254" y="285"/>
                        </a:lnTo>
                        <a:close/>
                      </a:path>
                    </a:pathLst>
                  </a:custGeom>
                  <a:solidFill>
                    <a:srgbClr val="201F5C"/>
                  </a:solidFill>
                  <a:ln w="9525">
                    <a:solidFill>
                      <a:srgbClr val="201F5C"/>
                    </a:solidFill>
                    <a:round/>
                    <a:headEnd/>
                    <a:tailEnd/>
                  </a:ln>
                </p:spPr>
                <p:txBody>
                  <a:bodyPr vert="horz" wrap="square" lIns="91440" tIns="45720" rIns="91440" bIns="45720" numCol="1" anchor="t" anchorCtr="0" compatLnSpc="1">
                    <a:prstTxWarp prst="textNoShape">
                      <a:avLst/>
                    </a:prstTxWarp>
                  </a:bodyPr>
                  <a:lstStyle/>
                  <a:p>
                    <a:pPr algn="ctr" fontAlgn="base">
                      <a:spcBef>
                        <a:spcPct val="0"/>
                      </a:spcBef>
                      <a:spcAft>
                        <a:spcPct val="0"/>
                      </a:spcAft>
                    </a:pPr>
                    <a:endParaRPr lang="en-IN" sz="2000">
                      <a:solidFill>
                        <a:srgbClr val="000000"/>
                      </a:solidFill>
                    </a:endParaRPr>
                  </a:p>
                </p:txBody>
              </p:sp>
              <p:sp>
                <p:nvSpPr>
                  <p:cNvPr id="55" name="Freeform 86"/>
                  <p:cNvSpPr>
                    <a:spLocks/>
                  </p:cNvSpPr>
                  <p:nvPr/>
                </p:nvSpPr>
                <p:spPr bwMode="auto">
                  <a:xfrm>
                    <a:off x="7967663" y="5167313"/>
                    <a:ext cx="444500" cy="666750"/>
                  </a:xfrm>
                  <a:custGeom>
                    <a:avLst/>
                    <a:gdLst>
                      <a:gd name="T0" fmla="*/ 175 w 560"/>
                      <a:gd name="T1" fmla="*/ 18 h 840"/>
                      <a:gd name="T2" fmla="*/ 178 w 560"/>
                      <a:gd name="T3" fmla="*/ 17 h 840"/>
                      <a:gd name="T4" fmla="*/ 187 w 560"/>
                      <a:gd name="T5" fmla="*/ 15 h 840"/>
                      <a:gd name="T6" fmla="*/ 199 w 560"/>
                      <a:gd name="T7" fmla="*/ 12 h 840"/>
                      <a:gd name="T8" fmla="*/ 217 w 560"/>
                      <a:gd name="T9" fmla="*/ 8 h 840"/>
                      <a:gd name="T10" fmla="*/ 238 w 560"/>
                      <a:gd name="T11" fmla="*/ 4 h 840"/>
                      <a:gd name="T12" fmla="*/ 262 w 560"/>
                      <a:gd name="T13" fmla="*/ 2 h 840"/>
                      <a:gd name="T14" fmla="*/ 289 w 560"/>
                      <a:gd name="T15" fmla="*/ 0 h 840"/>
                      <a:gd name="T16" fmla="*/ 318 w 560"/>
                      <a:gd name="T17" fmla="*/ 0 h 840"/>
                      <a:gd name="T18" fmla="*/ 348 w 560"/>
                      <a:gd name="T19" fmla="*/ 2 h 840"/>
                      <a:gd name="T20" fmla="*/ 380 w 560"/>
                      <a:gd name="T21" fmla="*/ 5 h 840"/>
                      <a:gd name="T22" fmla="*/ 413 w 560"/>
                      <a:gd name="T23" fmla="*/ 13 h 840"/>
                      <a:gd name="T24" fmla="*/ 444 w 560"/>
                      <a:gd name="T25" fmla="*/ 24 h 840"/>
                      <a:gd name="T26" fmla="*/ 475 w 560"/>
                      <a:gd name="T27" fmla="*/ 39 h 840"/>
                      <a:gd name="T28" fmla="*/ 506 w 560"/>
                      <a:gd name="T29" fmla="*/ 58 h 840"/>
                      <a:gd name="T30" fmla="*/ 534 w 560"/>
                      <a:gd name="T31" fmla="*/ 83 h 840"/>
                      <a:gd name="T32" fmla="*/ 560 w 560"/>
                      <a:gd name="T33" fmla="*/ 113 h 840"/>
                      <a:gd name="T34" fmla="*/ 424 w 560"/>
                      <a:gd name="T35" fmla="*/ 648 h 840"/>
                      <a:gd name="T36" fmla="*/ 423 w 560"/>
                      <a:gd name="T37" fmla="*/ 650 h 840"/>
                      <a:gd name="T38" fmla="*/ 422 w 560"/>
                      <a:gd name="T39" fmla="*/ 657 h 840"/>
                      <a:gd name="T40" fmla="*/ 418 w 560"/>
                      <a:gd name="T41" fmla="*/ 669 h 840"/>
                      <a:gd name="T42" fmla="*/ 413 w 560"/>
                      <a:gd name="T43" fmla="*/ 683 h 840"/>
                      <a:gd name="T44" fmla="*/ 406 w 560"/>
                      <a:gd name="T45" fmla="*/ 700 h 840"/>
                      <a:gd name="T46" fmla="*/ 396 w 560"/>
                      <a:gd name="T47" fmla="*/ 718 h 840"/>
                      <a:gd name="T48" fmla="*/ 385 w 560"/>
                      <a:gd name="T49" fmla="*/ 737 h 840"/>
                      <a:gd name="T50" fmla="*/ 371 w 560"/>
                      <a:gd name="T51" fmla="*/ 756 h 840"/>
                      <a:gd name="T52" fmla="*/ 355 w 560"/>
                      <a:gd name="T53" fmla="*/ 776 h 840"/>
                      <a:gd name="T54" fmla="*/ 335 w 560"/>
                      <a:gd name="T55" fmla="*/ 793 h 840"/>
                      <a:gd name="T56" fmla="*/ 314 w 560"/>
                      <a:gd name="T57" fmla="*/ 809 h 840"/>
                      <a:gd name="T58" fmla="*/ 288 w 560"/>
                      <a:gd name="T59" fmla="*/ 823 h 840"/>
                      <a:gd name="T60" fmla="*/ 259 w 560"/>
                      <a:gd name="T61" fmla="*/ 833 h 840"/>
                      <a:gd name="T62" fmla="*/ 227 w 560"/>
                      <a:gd name="T63" fmla="*/ 839 h 840"/>
                      <a:gd name="T64" fmla="*/ 191 w 560"/>
                      <a:gd name="T65" fmla="*/ 840 h 840"/>
                      <a:gd name="T66" fmla="*/ 152 w 560"/>
                      <a:gd name="T67" fmla="*/ 836 h 840"/>
                      <a:gd name="T68" fmla="*/ 150 w 560"/>
                      <a:gd name="T69" fmla="*/ 836 h 840"/>
                      <a:gd name="T70" fmla="*/ 144 w 560"/>
                      <a:gd name="T71" fmla="*/ 833 h 840"/>
                      <a:gd name="T72" fmla="*/ 135 w 560"/>
                      <a:gd name="T73" fmla="*/ 831 h 840"/>
                      <a:gd name="T74" fmla="*/ 122 w 560"/>
                      <a:gd name="T75" fmla="*/ 826 h 840"/>
                      <a:gd name="T76" fmla="*/ 108 w 560"/>
                      <a:gd name="T77" fmla="*/ 821 h 840"/>
                      <a:gd name="T78" fmla="*/ 93 w 560"/>
                      <a:gd name="T79" fmla="*/ 813 h 840"/>
                      <a:gd name="T80" fmla="*/ 77 w 560"/>
                      <a:gd name="T81" fmla="*/ 802 h 840"/>
                      <a:gd name="T82" fmla="*/ 61 w 560"/>
                      <a:gd name="T83" fmla="*/ 790 h 840"/>
                      <a:gd name="T84" fmla="*/ 46 w 560"/>
                      <a:gd name="T85" fmla="*/ 773 h 840"/>
                      <a:gd name="T86" fmla="*/ 31 w 560"/>
                      <a:gd name="T87" fmla="*/ 755 h 840"/>
                      <a:gd name="T88" fmla="*/ 19 w 560"/>
                      <a:gd name="T89" fmla="*/ 733 h 840"/>
                      <a:gd name="T90" fmla="*/ 9 w 560"/>
                      <a:gd name="T91" fmla="*/ 708 h 840"/>
                      <a:gd name="T92" fmla="*/ 2 w 560"/>
                      <a:gd name="T93" fmla="*/ 679 h 840"/>
                      <a:gd name="T94" fmla="*/ 0 w 560"/>
                      <a:gd name="T95" fmla="*/ 646 h 840"/>
                      <a:gd name="T96" fmla="*/ 1 w 560"/>
                      <a:gd name="T97" fmla="*/ 609 h 840"/>
                      <a:gd name="T98" fmla="*/ 8 w 560"/>
                      <a:gd name="T99" fmla="*/ 567 h 840"/>
                      <a:gd name="T100" fmla="*/ 175 w 560"/>
                      <a:gd name="T101" fmla="*/ 18 h 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60" h="840">
                        <a:moveTo>
                          <a:pt x="175" y="18"/>
                        </a:moveTo>
                        <a:lnTo>
                          <a:pt x="178" y="17"/>
                        </a:lnTo>
                        <a:lnTo>
                          <a:pt x="187" y="15"/>
                        </a:lnTo>
                        <a:lnTo>
                          <a:pt x="199" y="12"/>
                        </a:lnTo>
                        <a:lnTo>
                          <a:pt x="217" y="8"/>
                        </a:lnTo>
                        <a:lnTo>
                          <a:pt x="238" y="4"/>
                        </a:lnTo>
                        <a:lnTo>
                          <a:pt x="262" y="2"/>
                        </a:lnTo>
                        <a:lnTo>
                          <a:pt x="289" y="0"/>
                        </a:lnTo>
                        <a:lnTo>
                          <a:pt x="318" y="0"/>
                        </a:lnTo>
                        <a:lnTo>
                          <a:pt x="348" y="2"/>
                        </a:lnTo>
                        <a:lnTo>
                          <a:pt x="380" y="5"/>
                        </a:lnTo>
                        <a:lnTo>
                          <a:pt x="413" y="13"/>
                        </a:lnTo>
                        <a:lnTo>
                          <a:pt x="444" y="24"/>
                        </a:lnTo>
                        <a:lnTo>
                          <a:pt x="475" y="39"/>
                        </a:lnTo>
                        <a:lnTo>
                          <a:pt x="506" y="58"/>
                        </a:lnTo>
                        <a:lnTo>
                          <a:pt x="534" y="83"/>
                        </a:lnTo>
                        <a:lnTo>
                          <a:pt x="560" y="113"/>
                        </a:lnTo>
                        <a:lnTo>
                          <a:pt x="424" y="648"/>
                        </a:lnTo>
                        <a:lnTo>
                          <a:pt x="423" y="650"/>
                        </a:lnTo>
                        <a:lnTo>
                          <a:pt x="422" y="657"/>
                        </a:lnTo>
                        <a:lnTo>
                          <a:pt x="418" y="669"/>
                        </a:lnTo>
                        <a:lnTo>
                          <a:pt x="413" y="683"/>
                        </a:lnTo>
                        <a:lnTo>
                          <a:pt x="406" y="700"/>
                        </a:lnTo>
                        <a:lnTo>
                          <a:pt x="396" y="718"/>
                        </a:lnTo>
                        <a:lnTo>
                          <a:pt x="385" y="737"/>
                        </a:lnTo>
                        <a:lnTo>
                          <a:pt x="371" y="756"/>
                        </a:lnTo>
                        <a:lnTo>
                          <a:pt x="355" y="776"/>
                        </a:lnTo>
                        <a:lnTo>
                          <a:pt x="335" y="793"/>
                        </a:lnTo>
                        <a:lnTo>
                          <a:pt x="314" y="809"/>
                        </a:lnTo>
                        <a:lnTo>
                          <a:pt x="288" y="823"/>
                        </a:lnTo>
                        <a:lnTo>
                          <a:pt x="259" y="833"/>
                        </a:lnTo>
                        <a:lnTo>
                          <a:pt x="227" y="839"/>
                        </a:lnTo>
                        <a:lnTo>
                          <a:pt x="191" y="840"/>
                        </a:lnTo>
                        <a:lnTo>
                          <a:pt x="152" y="836"/>
                        </a:lnTo>
                        <a:lnTo>
                          <a:pt x="150" y="836"/>
                        </a:lnTo>
                        <a:lnTo>
                          <a:pt x="144" y="833"/>
                        </a:lnTo>
                        <a:lnTo>
                          <a:pt x="135" y="831"/>
                        </a:lnTo>
                        <a:lnTo>
                          <a:pt x="122" y="826"/>
                        </a:lnTo>
                        <a:lnTo>
                          <a:pt x="108" y="821"/>
                        </a:lnTo>
                        <a:lnTo>
                          <a:pt x="93" y="813"/>
                        </a:lnTo>
                        <a:lnTo>
                          <a:pt x="77" y="802"/>
                        </a:lnTo>
                        <a:lnTo>
                          <a:pt x="61" y="790"/>
                        </a:lnTo>
                        <a:lnTo>
                          <a:pt x="46" y="773"/>
                        </a:lnTo>
                        <a:lnTo>
                          <a:pt x="31" y="755"/>
                        </a:lnTo>
                        <a:lnTo>
                          <a:pt x="19" y="733"/>
                        </a:lnTo>
                        <a:lnTo>
                          <a:pt x="9" y="708"/>
                        </a:lnTo>
                        <a:lnTo>
                          <a:pt x="2" y="679"/>
                        </a:lnTo>
                        <a:lnTo>
                          <a:pt x="0" y="646"/>
                        </a:lnTo>
                        <a:lnTo>
                          <a:pt x="1" y="609"/>
                        </a:lnTo>
                        <a:lnTo>
                          <a:pt x="8" y="567"/>
                        </a:lnTo>
                        <a:lnTo>
                          <a:pt x="175" y="18"/>
                        </a:lnTo>
                        <a:close/>
                      </a:path>
                    </a:pathLst>
                  </a:custGeom>
                  <a:solidFill>
                    <a:srgbClr val="F99E41"/>
                  </a:solidFill>
                  <a:ln w="9525">
                    <a:solidFill>
                      <a:srgbClr val="F99E41"/>
                    </a:solidFill>
                    <a:round/>
                    <a:headEnd/>
                    <a:tailEnd/>
                  </a:ln>
                </p:spPr>
                <p:txBody>
                  <a:bodyPr vert="horz" wrap="square" lIns="91440" tIns="45720" rIns="91440" bIns="45720" numCol="1" anchor="t" anchorCtr="0" compatLnSpc="1">
                    <a:prstTxWarp prst="textNoShape">
                      <a:avLst/>
                    </a:prstTxWarp>
                  </a:bodyPr>
                  <a:lstStyle/>
                  <a:p>
                    <a:pPr algn="ctr" fontAlgn="base">
                      <a:spcBef>
                        <a:spcPct val="0"/>
                      </a:spcBef>
                      <a:spcAft>
                        <a:spcPct val="0"/>
                      </a:spcAft>
                    </a:pPr>
                    <a:endParaRPr lang="en-IN" sz="2000">
                      <a:solidFill>
                        <a:srgbClr val="000000"/>
                      </a:solidFill>
                    </a:endParaRPr>
                  </a:p>
                </p:txBody>
              </p:sp>
            </p:grpSp>
            <p:grpSp>
              <p:nvGrpSpPr>
                <p:cNvPr id="51" name="Group 50"/>
                <p:cNvGrpSpPr/>
                <p:nvPr/>
              </p:nvGrpSpPr>
              <p:grpSpPr>
                <a:xfrm rot="8867684" flipV="1">
                  <a:off x="8287098" y="3700079"/>
                  <a:ext cx="242764" cy="472008"/>
                  <a:chOff x="7908926" y="4624388"/>
                  <a:chExt cx="655638" cy="1274763"/>
                </a:xfrm>
              </p:grpSpPr>
              <p:sp>
                <p:nvSpPr>
                  <p:cNvPr id="52" name="Freeform 85"/>
                  <p:cNvSpPr>
                    <a:spLocks/>
                  </p:cNvSpPr>
                  <p:nvPr/>
                </p:nvSpPr>
                <p:spPr bwMode="auto">
                  <a:xfrm>
                    <a:off x="7908926" y="4624388"/>
                    <a:ext cx="655638" cy="1274763"/>
                  </a:xfrm>
                  <a:custGeom>
                    <a:avLst/>
                    <a:gdLst>
                      <a:gd name="T0" fmla="*/ 12 w 828"/>
                      <a:gd name="T1" fmla="*/ 1205 h 1606"/>
                      <a:gd name="T2" fmla="*/ 8 w 828"/>
                      <a:gd name="T3" fmla="*/ 1220 h 1606"/>
                      <a:gd name="T4" fmla="*/ 4 w 828"/>
                      <a:gd name="T5" fmla="*/ 1261 h 1606"/>
                      <a:gd name="T6" fmla="*/ 0 w 828"/>
                      <a:gd name="T7" fmla="*/ 1318 h 1606"/>
                      <a:gd name="T8" fmla="*/ 6 w 828"/>
                      <a:gd name="T9" fmla="*/ 1385 h 1606"/>
                      <a:gd name="T10" fmla="*/ 25 w 828"/>
                      <a:gd name="T11" fmla="*/ 1454 h 1606"/>
                      <a:gd name="T12" fmla="*/ 61 w 828"/>
                      <a:gd name="T13" fmla="*/ 1519 h 1606"/>
                      <a:gd name="T14" fmla="*/ 123 w 828"/>
                      <a:gd name="T15" fmla="*/ 1570 h 1606"/>
                      <a:gd name="T16" fmla="*/ 212 w 828"/>
                      <a:gd name="T17" fmla="*/ 1601 h 1606"/>
                      <a:gd name="T18" fmla="*/ 224 w 828"/>
                      <a:gd name="T19" fmla="*/ 1604 h 1606"/>
                      <a:gd name="T20" fmla="*/ 255 w 828"/>
                      <a:gd name="T21" fmla="*/ 1606 h 1606"/>
                      <a:gd name="T22" fmla="*/ 301 w 828"/>
                      <a:gd name="T23" fmla="*/ 1603 h 1606"/>
                      <a:gd name="T24" fmla="*/ 358 w 828"/>
                      <a:gd name="T25" fmla="*/ 1589 h 1606"/>
                      <a:gd name="T26" fmla="*/ 419 w 828"/>
                      <a:gd name="T27" fmla="*/ 1558 h 1606"/>
                      <a:gd name="T28" fmla="*/ 479 w 828"/>
                      <a:gd name="T29" fmla="*/ 1506 h 1606"/>
                      <a:gd name="T30" fmla="*/ 534 w 828"/>
                      <a:gd name="T31" fmla="*/ 1426 h 1606"/>
                      <a:gd name="T32" fmla="*/ 579 w 828"/>
                      <a:gd name="T33" fmla="*/ 1315 h 1606"/>
                      <a:gd name="T34" fmla="*/ 808 w 828"/>
                      <a:gd name="T35" fmla="*/ 380 h 1606"/>
                      <a:gd name="T36" fmla="*/ 815 w 828"/>
                      <a:gd name="T37" fmla="*/ 352 h 1606"/>
                      <a:gd name="T38" fmla="*/ 823 w 828"/>
                      <a:gd name="T39" fmla="*/ 305 h 1606"/>
                      <a:gd name="T40" fmla="*/ 828 w 828"/>
                      <a:gd name="T41" fmla="*/ 245 h 1606"/>
                      <a:gd name="T42" fmla="*/ 821 w 828"/>
                      <a:gd name="T43" fmla="*/ 179 h 1606"/>
                      <a:gd name="T44" fmla="*/ 799 w 828"/>
                      <a:gd name="T45" fmla="*/ 114 h 1606"/>
                      <a:gd name="T46" fmla="*/ 754 w 828"/>
                      <a:gd name="T47" fmla="*/ 57 h 1606"/>
                      <a:gd name="T48" fmla="*/ 682 w 828"/>
                      <a:gd name="T49" fmla="*/ 17 h 1606"/>
                      <a:gd name="T50" fmla="*/ 631 w 828"/>
                      <a:gd name="T51" fmla="*/ 3 h 1606"/>
                      <a:gd name="T52" fmla="*/ 609 w 828"/>
                      <a:gd name="T53" fmla="*/ 1 h 1606"/>
                      <a:gd name="T54" fmla="*/ 567 w 828"/>
                      <a:gd name="T55" fmla="*/ 0 h 1606"/>
                      <a:gd name="T56" fmla="*/ 514 w 828"/>
                      <a:gd name="T57" fmla="*/ 5 h 1606"/>
                      <a:gd name="T58" fmla="*/ 453 w 828"/>
                      <a:gd name="T59" fmla="*/ 26 h 1606"/>
                      <a:gd name="T60" fmla="*/ 390 w 828"/>
                      <a:gd name="T61" fmla="*/ 65 h 1606"/>
                      <a:gd name="T62" fmla="*/ 329 w 828"/>
                      <a:gd name="T63" fmla="*/ 130 h 1606"/>
                      <a:gd name="T64" fmla="*/ 276 w 828"/>
                      <a:gd name="T65" fmla="*/ 224 h 1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28" h="1606">
                        <a:moveTo>
                          <a:pt x="254" y="285"/>
                        </a:moveTo>
                        <a:lnTo>
                          <a:pt x="12" y="1205"/>
                        </a:lnTo>
                        <a:lnTo>
                          <a:pt x="11" y="1209"/>
                        </a:lnTo>
                        <a:lnTo>
                          <a:pt x="8" y="1220"/>
                        </a:lnTo>
                        <a:lnTo>
                          <a:pt x="6" y="1238"/>
                        </a:lnTo>
                        <a:lnTo>
                          <a:pt x="4" y="1261"/>
                        </a:lnTo>
                        <a:lnTo>
                          <a:pt x="2" y="1287"/>
                        </a:lnTo>
                        <a:lnTo>
                          <a:pt x="0" y="1318"/>
                        </a:lnTo>
                        <a:lnTo>
                          <a:pt x="2" y="1350"/>
                        </a:lnTo>
                        <a:lnTo>
                          <a:pt x="6" y="1385"/>
                        </a:lnTo>
                        <a:lnTo>
                          <a:pt x="13" y="1419"/>
                        </a:lnTo>
                        <a:lnTo>
                          <a:pt x="25" y="1454"/>
                        </a:lnTo>
                        <a:lnTo>
                          <a:pt x="41" y="1487"/>
                        </a:lnTo>
                        <a:lnTo>
                          <a:pt x="61" y="1519"/>
                        </a:lnTo>
                        <a:lnTo>
                          <a:pt x="89" y="1546"/>
                        </a:lnTo>
                        <a:lnTo>
                          <a:pt x="123" y="1570"/>
                        </a:lnTo>
                        <a:lnTo>
                          <a:pt x="164" y="1589"/>
                        </a:lnTo>
                        <a:lnTo>
                          <a:pt x="212" y="1601"/>
                        </a:lnTo>
                        <a:lnTo>
                          <a:pt x="216" y="1603"/>
                        </a:lnTo>
                        <a:lnTo>
                          <a:pt x="224" y="1604"/>
                        </a:lnTo>
                        <a:lnTo>
                          <a:pt x="238" y="1605"/>
                        </a:lnTo>
                        <a:lnTo>
                          <a:pt x="255" y="1606"/>
                        </a:lnTo>
                        <a:lnTo>
                          <a:pt x="277" y="1605"/>
                        </a:lnTo>
                        <a:lnTo>
                          <a:pt x="301" y="1603"/>
                        </a:lnTo>
                        <a:lnTo>
                          <a:pt x="329" y="1597"/>
                        </a:lnTo>
                        <a:lnTo>
                          <a:pt x="358" y="1589"/>
                        </a:lnTo>
                        <a:lnTo>
                          <a:pt x="388" y="1576"/>
                        </a:lnTo>
                        <a:lnTo>
                          <a:pt x="419" y="1558"/>
                        </a:lnTo>
                        <a:lnTo>
                          <a:pt x="449" y="1536"/>
                        </a:lnTo>
                        <a:lnTo>
                          <a:pt x="479" y="1506"/>
                        </a:lnTo>
                        <a:lnTo>
                          <a:pt x="507" y="1470"/>
                        </a:lnTo>
                        <a:lnTo>
                          <a:pt x="534" y="1426"/>
                        </a:lnTo>
                        <a:lnTo>
                          <a:pt x="558" y="1376"/>
                        </a:lnTo>
                        <a:lnTo>
                          <a:pt x="579" y="1315"/>
                        </a:lnTo>
                        <a:lnTo>
                          <a:pt x="807" y="383"/>
                        </a:lnTo>
                        <a:lnTo>
                          <a:pt x="808" y="380"/>
                        </a:lnTo>
                        <a:lnTo>
                          <a:pt x="812" y="369"/>
                        </a:lnTo>
                        <a:lnTo>
                          <a:pt x="815" y="352"/>
                        </a:lnTo>
                        <a:lnTo>
                          <a:pt x="820" y="331"/>
                        </a:lnTo>
                        <a:lnTo>
                          <a:pt x="823" y="305"/>
                        </a:lnTo>
                        <a:lnTo>
                          <a:pt x="827" y="276"/>
                        </a:lnTo>
                        <a:lnTo>
                          <a:pt x="828" y="245"/>
                        </a:lnTo>
                        <a:lnTo>
                          <a:pt x="827" y="213"/>
                        </a:lnTo>
                        <a:lnTo>
                          <a:pt x="821" y="179"/>
                        </a:lnTo>
                        <a:lnTo>
                          <a:pt x="813" y="146"/>
                        </a:lnTo>
                        <a:lnTo>
                          <a:pt x="799" y="114"/>
                        </a:lnTo>
                        <a:lnTo>
                          <a:pt x="779" y="85"/>
                        </a:lnTo>
                        <a:lnTo>
                          <a:pt x="754" y="57"/>
                        </a:lnTo>
                        <a:lnTo>
                          <a:pt x="723" y="34"/>
                        </a:lnTo>
                        <a:lnTo>
                          <a:pt x="682" y="17"/>
                        </a:lnTo>
                        <a:lnTo>
                          <a:pt x="634" y="4"/>
                        </a:lnTo>
                        <a:lnTo>
                          <a:pt x="631" y="3"/>
                        </a:lnTo>
                        <a:lnTo>
                          <a:pt x="623" y="2"/>
                        </a:lnTo>
                        <a:lnTo>
                          <a:pt x="609" y="1"/>
                        </a:lnTo>
                        <a:lnTo>
                          <a:pt x="590" y="0"/>
                        </a:lnTo>
                        <a:lnTo>
                          <a:pt x="567" y="0"/>
                        </a:lnTo>
                        <a:lnTo>
                          <a:pt x="542" y="1"/>
                        </a:lnTo>
                        <a:lnTo>
                          <a:pt x="514" y="5"/>
                        </a:lnTo>
                        <a:lnTo>
                          <a:pt x="484" y="14"/>
                        </a:lnTo>
                        <a:lnTo>
                          <a:pt x="453" y="26"/>
                        </a:lnTo>
                        <a:lnTo>
                          <a:pt x="422" y="43"/>
                        </a:lnTo>
                        <a:lnTo>
                          <a:pt x="390" y="65"/>
                        </a:lnTo>
                        <a:lnTo>
                          <a:pt x="359" y="94"/>
                        </a:lnTo>
                        <a:lnTo>
                          <a:pt x="329" y="130"/>
                        </a:lnTo>
                        <a:lnTo>
                          <a:pt x="301" y="174"/>
                        </a:lnTo>
                        <a:lnTo>
                          <a:pt x="276" y="224"/>
                        </a:lnTo>
                        <a:lnTo>
                          <a:pt x="254" y="285"/>
                        </a:lnTo>
                        <a:close/>
                      </a:path>
                    </a:pathLst>
                  </a:custGeom>
                  <a:solidFill>
                    <a:srgbClr val="201F5C"/>
                  </a:solidFill>
                  <a:ln w="9525">
                    <a:solidFill>
                      <a:srgbClr val="201F5C"/>
                    </a:solidFill>
                    <a:round/>
                    <a:headEnd/>
                    <a:tailEnd/>
                  </a:ln>
                </p:spPr>
                <p:txBody>
                  <a:bodyPr vert="horz" wrap="square" lIns="91440" tIns="45720" rIns="91440" bIns="45720" numCol="1" anchor="t" anchorCtr="0" compatLnSpc="1">
                    <a:prstTxWarp prst="textNoShape">
                      <a:avLst/>
                    </a:prstTxWarp>
                  </a:bodyPr>
                  <a:lstStyle/>
                  <a:p>
                    <a:pPr algn="ctr" fontAlgn="base">
                      <a:spcBef>
                        <a:spcPct val="0"/>
                      </a:spcBef>
                      <a:spcAft>
                        <a:spcPct val="0"/>
                      </a:spcAft>
                    </a:pPr>
                    <a:endParaRPr lang="en-IN" sz="2000">
                      <a:solidFill>
                        <a:srgbClr val="000000"/>
                      </a:solidFill>
                    </a:endParaRPr>
                  </a:p>
                </p:txBody>
              </p:sp>
              <p:sp>
                <p:nvSpPr>
                  <p:cNvPr id="53" name="Freeform 86"/>
                  <p:cNvSpPr>
                    <a:spLocks/>
                  </p:cNvSpPr>
                  <p:nvPr/>
                </p:nvSpPr>
                <p:spPr bwMode="auto">
                  <a:xfrm>
                    <a:off x="7967663" y="5167313"/>
                    <a:ext cx="444500" cy="666750"/>
                  </a:xfrm>
                  <a:custGeom>
                    <a:avLst/>
                    <a:gdLst>
                      <a:gd name="T0" fmla="*/ 175 w 560"/>
                      <a:gd name="T1" fmla="*/ 18 h 840"/>
                      <a:gd name="T2" fmla="*/ 178 w 560"/>
                      <a:gd name="T3" fmla="*/ 17 h 840"/>
                      <a:gd name="T4" fmla="*/ 187 w 560"/>
                      <a:gd name="T5" fmla="*/ 15 h 840"/>
                      <a:gd name="T6" fmla="*/ 199 w 560"/>
                      <a:gd name="T7" fmla="*/ 12 h 840"/>
                      <a:gd name="T8" fmla="*/ 217 w 560"/>
                      <a:gd name="T9" fmla="*/ 8 h 840"/>
                      <a:gd name="T10" fmla="*/ 238 w 560"/>
                      <a:gd name="T11" fmla="*/ 4 h 840"/>
                      <a:gd name="T12" fmla="*/ 262 w 560"/>
                      <a:gd name="T13" fmla="*/ 2 h 840"/>
                      <a:gd name="T14" fmla="*/ 289 w 560"/>
                      <a:gd name="T15" fmla="*/ 0 h 840"/>
                      <a:gd name="T16" fmla="*/ 318 w 560"/>
                      <a:gd name="T17" fmla="*/ 0 h 840"/>
                      <a:gd name="T18" fmla="*/ 348 w 560"/>
                      <a:gd name="T19" fmla="*/ 2 h 840"/>
                      <a:gd name="T20" fmla="*/ 380 w 560"/>
                      <a:gd name="T21" fmla="*/ 5 h 840"/>
                      <a:gd name="T22" fmla="*/ 413 w 560"/>
                      <a:gd name="T23" fmla="*/ 13 h 840"/>
                      <a:gd name="T24" fmla="*/ 444 w 560"/>
                      <a:gd name="T25" fmla="*/ 24 h 840"/>
                      <a:gd name="T26" fmla="*/ 475 w 560"/>
                      <a:gd name="T27" fmla="*/ 39 h 840"/>
                      <a:gd name="T28" fmla="*/ 506 w 560"/>
                      <a:gd name="T29" fmla="*/ 58 h 840"/>
                      <a:gd name="T30" fmla="*/ 534 w 560"/>
                      <a:gd name="T31" fmla="*/ 83 h 840"/>
                      <a:gd name="T32" fmla="*/ 560 w 560"/>
                      <a:gd name="T33" fmla="*/ 113 h 840"/>
                      <a:gd name="T34" fmla="*/ 424 w 560"/>
                      <a:gd name="T35" fmla="*/ 648 h 840"/>
                      <a:gd name="T36" fmla="*/ 423 w 560"/>
                      <a:gd name="T37" fmla="*/ 650 h 840"/>
                      <a:gd name="T38" fmla="*/ 422 w 560"/>
                      <a:gd name="T39" fmla="*/ 657 h 840"/>
                      <a:gd name="T40" fmla="*/ 418 w 560"/>
                      <a:gd name="T41" fmla="*/ 669 h 840"/>
                      <a:gd name="T42" fmla="*/ 413 w 560"/>
                      <a:gd name="T43" fmla="*/ 683 h 840"/>
                      <a:gd name="T44" fmla="*/ 406 w 560"/>
                      <a:gd name="T45" fmla="*/ 700 h 840"/>
                      <a:gd name="T46" fmla="*/ 396 w 560"/>
                      <a:gd name="T47" fmla="*/ 718 h 840"/>
                      <a:gd name="T48" fmla="*/ 385 w 560"/>
                      <a:gd name="T49" fmla="*/ 737 h 840"/>
                      <a:gd name="T50" fmla="*/ 371 w 560"/>
                      <a:gd name="T51" fmla="*/ 756 h 840"/>
                      <a:gd name="T52" fmla="*/ 355 w 560"/>
                      <a:gd name="T53" fmla="*/ 776 h 840"/>
                      <a:gd name="T54" fmla="*/ 335 w 560"/>
                      <a:gd name="T55" fmla="*/ 793 h 840"/>
                      <a:gd name="T56" fmla="*/ 314 w 560"/>
                      <a:gd name="T57" fmla="*/ 809 h 840"/>
                      <a:gd name="T58" fmla="*/ 288 w 560"/>
                      <a:gd name="T59" fmla="*/ 823 h 840"/>
                      <a:gd name="T60" fmla="*/ 259 w 560"/>
                      <a:gd name="T61" fmla="*/ 833 h 840"/>
                      <a:gd name="T62" fmla="*/ 227 w 560"/>
                      <a:gd name="T63" fmla="*/ 839 h 840"/>
                      <a:gd name="T64" fmla="*/ 191 w 560"/>
                      <a:gd name="T65" fmla="*/ 840 h 840"/>
                      <a:gd name="T66" fmla="*/ 152 w 560"/>
                      <a:gd name="T67" fmla="*/ 836 h 840"/>
                      <a:gd name="T68" fmla="*/ 150 w 560"/>
                      <a:gd name="T69" fmla="*/ 836 h 840"/>
                      <a:gd name="T70" fmla="*/ 144 w 560"/>
                      <a:gd name="T71" fmla="*/ 833 h 840"/>
                      <a:gd name="T72" fmla="*/ 135 w 560"/>
                      <a:gd name="T73" fmla="*/ 831 h 840"/>
                      <a:gd name="T74" fmla="*/ 122 w 560"/>
                      <a:gd name="T75" fmla="*/ 826 h 840"/>
                      <a:gd name="T76" fmla="*/ 108 w 560"/>
                      <a:gd name="T77" fmla="*/ 821 h 840"/>
                      <a:gd name="T78" fmla="*/ 93 w 560"/>
                      <a:gd name="T79" fmla="*/ 813 h 840"/>
                      <a:gd name="T80" fmla="*/ 77 w 560"/>
                      <a:gd name="T81" fmla="*/ 802 h 840"/>
                      <a:gd name="T82" fmla="*/ 61 w 560"/>
                      <a:gd name="T83" fmla="*/ 790 h 840"/>
                      <a:gd name="T84" fmla="*/ 46 w 560"/>
                      <a:gd name="T85" fmla="*/ 773 h 840"/>
                      <a:gd name="T86" fmla="*/ 31 w 560"/>
                      <a:gd name="T87" fmla="*/ 755 h 840"/>
                      <a:gd name="T88" fmla="*/ 19 w 560"/>
                      <a:gd name="T89" fmla="*/ 733 h 840"/>
                      <a:gd name="T90" fmla="*/ 9 w 560"/>
                      <a:gd name="T91" fmla="*/ 708 h 840"/>
                      <a:gd name="T92" fmla="*/ 2 w 560"/>
                      <a:gd name="T93" fmla="*/ 679 h 840"/>
                      <a:gd name="T94" fmla="*/ 0 w 560"/>
                      <a:gd name="T95" fmla="*/ 646 h 840"/>
                      <a:gd name="T96" fmla="*/ 1 w 560"/>
                      <a:gd name="T97" fmla="*/ 609 h 840"/>
                      <a:gd name="T98" fmla="*/ 8 w 560"/>
                      <a:gd name="T99" fmla="*/ 567 h 840"/>
                      <a:gd name="T100" fmla="*/ 175 w 560"/>
                      <a:gd name="T101" fmla="*/ 18 h 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60" h="840">
                        <a:moveTo>
                          <a:pt x="175" y="18"/>
                        </a:moveTo>
                        <a:lnTo>
                          <a:pt x="178" y="17"/>
                        </a:lnTo>
                        <a:lnTo>
                          <a:pt x="187" y="15"/>
                        </a:lnTo>
                        <a:lnTo>
                          <a:pt x="199" y="12"/>
                        </a:lnTo>
                        <a:lnTo>
                          <a:pt x="217" y="8"/>
                        </a:lnTo>
                        <a:lnTo>
                          <a:pt x="238" y="4"/>
                        </a:lnTo>
                        <a:lnTo>
                          <a:pt x="262" y="2"/>
                        </a:lnTo>
                        <a:lnTo>
                          <a:pt x="289" y="0"/>
                        </a:lnTo>
                        <a:lnTo>
                          <a:pt x="318" y="0"/>
                        </a:lnTo>
                        <a:lnTo>
                          <a:pt x="348" y="2"/>
                        </a:lnTo>
                        <a:lnTo>
                          <a:pt x="380" y="5"/>
                        </a:lnTo>
                        <a:lnTo>
                          <a:pt x="413" y="13"/>
                        </a:lnTo>
                        <a:lnTo>
                          <a:pt x="444" y="24"/>
                        </a:lnTo>
                        <a:lnTo>
                          <a:pt x="475" y="39"/>
                        </a:lnTo>
                        <a:lnTo>
                          <a:pt x="506" y="58"/>
                        </a:lnTo>
                        <a:lnTo>
                          <a:pt x="534" y="83"/>
                        </a:lnTo>
                        <a:lnTo>
                          <a:pt x="560" y="113"/>
                        </a:lnTo>
                        <a:lnTo>
                          <a:pt x="424" y="648"/>
                        </a:lnTo>
                        <a:lnTo>
                          <a:pt x="423" y="650"/>
                        </a:lnTo>
                        <a:lnTo>
                          <a:pt x="422" y="657"/>
                        </a:lnTo>
                        <a:lnTo>
                          <a:pt x="418" y="669"/>
                        </a:lnTo>
                        <a:lnTo>
                          <a:pt x="413" y="683"/>
                        </a:lnTo>
                        <a:lnTo>
                          <a:pt x="406" y="700"/>
                        </a:lnTo>
                        <a:lnTo>
                          <a:pt x="396" y="718"/>
                        </a:lnTo>
                        <a:lnTo>
                          <a:pt x="385" y="737"/>
                        </a:lnTo>
                        <a:lnTo>
                          <a:pt x="371" y="756"/>
                        </a:lnTo>
                        <a:lnTo>
                          <a:pt x="355" y="776"/>
                        </a:lnTo>
                        <a:lnTo>
                          <a:pt x="335" y="793"/>
                        </a:lnTo>
                        <a:lnTo>
                          <a:pt x="314" y="809"/>
                        </a:lnTo>
                        <a:lnTo>
                          <a:pt x="288" y="823"/>
                        </a:lnTo>
                        <a:lnTo>
                          <a:pt x="259" y="833"/>
                        </a:lnTo>
                        <a:lnTo>
                          <a:pt x="227" y="839"/>
                        </a:lnTo>
                        <a:lnTo>
                          <a:pt x="191" y="840"/>
                        </a:lnTo>
                        <a:lnTo>
                          <a:pt x="152" y="836"/>
                        </a:lnTo>
                        <a:lnTo>
                          <a:pt x="150" y="836"/>
                        </a:lnTo>
                        <a:lnTo>
                          <a:pt x="144" y="833"/>
                        </a:lnTo>
                        <a:lnTo>
                          <a:pt x="135" y="831"/>
                        </a:lnTo>
                        <a:lnTo>
                          <a:pt x="122" y="826"/>
                        </a:lnTo>
                        <a:lnTo>
                          <a:pt x="108" y="821"/>
                        </a:lnTo>
                        <a:lnTo>
                          <a:pt x="93" y="813"/>
                        </a:lnTo>
                        <a:lnTo>
                          <a:pt x="77" y="802"/>
                        </a:lnTo>
                        <a:lnTo>
                          <a:pt x="61" y="790"/>
                        </a:lnTo>
                        <a:lnTo>
                          <a:pt x="46" y="773"/>
                        </a:lnTo>
                        <a:lnTo>
                          <a:pt x="31" y="755"/>
                        </a:lnTo>
                        <a:lnTo>
                          <a:pt x="19" y="733"/>
                        </a:lnTo>
                        <a:lnTo>
                          <a:pt x="9" y="708"/>
                        </a:lnTo>
                        <a:lnTo>
                          <a:pt x="2" y="679"/>
                        </a:lnTo>
                        <a:lnTo>
                          <a:pt x="0" y="646"/>
                        </a:lnTo>
                        <a:lnTo>
                          <a:pt x="1" y="609"/>
                        </a:lnTo>
                        <a:lnTo>
                          <a:pt x="8" y="567"/>
                        </a:lnTo>
                        <a:lnTo>
                          <a:pt x="175" y="18"/>
                        </a:lnTo>
                        <a:close/>
                      </a:path>
                    </a:pathLst>
                  </a:custGeom>
                  <a:solidFill>
                    <a:srgbClr val="FFFFFF"/>
                  </a:solidFill>
                  <a:ln w="9525">
                    <a:solidFill>
                      <a:srgbClr val="FFFFFF"/>
                    </a:solidFill>
                    <a:round/>
                    <a:headEnd/>
                    <a:tailEnd/>
                  </a:ln>
                </p:spPr>
                <p:txBody>
                  <a:bodyPr vert="horz" wrap="square" lIns="91440" tIns="45720" rIns="91440" bIns="45720" numCol="1" anchor="t" anchorCtr="0" compatLnSpc="1">
                    <a:prstTxWarp prst="textNoShape">
                      <a:avLst/>
                    </a:prstTxWarp>
                  </a:bodyPr>
                  <a:lstStyle/>
                  <a:p>
                    <a:pPr algn="ctr" fontAlgn="base">
                      <a:spcBef>
                        <a:spcPct val="0"/>
                      </a:spcBef>
                      <a:spcAft>
                        <a:spcPct val="0"/>
                      </a:spcAft>
                    </a:pPr>
                    <a:endParaRPr lang="en-IN" sz="2000">
                      <a:solidFill>
                        <a:srgbClr val="000000"/>
                      </a:solidFill>
                    </a:endParaRPr>
                  </a:p>
                </p:txBody>
              </p:sp>
            </p:grpSp>
          </p:grpSp>
          <p:grpSp>
            <p:nvGrpSpPr>
              <p:cNvPr id="29" name="Group 28"/>
              <p:cNvGrpSpPr/>
              <p:nvPr/>
            </p:nvGrpSpPr>
            <p:grpSpPr>
              <a:xfrm>
                <a:off x="6989547" y="2981243"/>
                <a:ext cx="472731" cy="392760"/>
                <a:chOff x="7911947" y="3658703"/>
                <a:chExt cx="617915" cy="513384"/>
              </a:xfrm>
            </p:grpSpPr>
            <p:grpSp>
              <p:nvGrpSpPr>
                <p:cNvPr id="44" name="Group 43"/>
                <p:cNvGrpSpPr/>
                <p:nvPr/>
              </p:nvGrpSpPr>
              <p:grpSpPr>
                <a:xfrm rot="13051380" flipH="1">
                  <a:off x="7911947" y="3658703"/>
                  <a:ext cx="242764" cy="472008"/>
                  <a:chOff x="7908926" y="4624388"/>
                  <a:chExt cx="655638" cy="1274763"/>
                </a:xfrm>
              </p:grpSpPr>
              <p:sp>
                <p:nvSpPr>
                  <p:cNvPr id="48" name="Freeform 85"/>
                  <p:cNvSpPr>
                    <a:spLocks/>
                  </p:cNvSpPr>
                  <p:nvPr/>
                </p:nvSpPr>
                <p:spPr bwMode="auto">
                  <a:xfrm>
                    <a:off x="7908926" y="4624388"/>
                    <a:ext cx="655638" cy="1274763"/>
                  </a:xfrm>
                  <a:custGeom>
                    <a:avLst/>
                    <a:gdLst>
                      <a:gd name="T0" fmla="*/ 12 w 828"/>
                      <a:gd name="T1" fmla="*/ 1205 h 1606"/>
                      <a:gd name="T2" fmla="*/ 8 w 828"/>
                      <a:gd name="T3" fmla="*/ 1220 h 1606"/>
                      <a:gd name="T4" fmla="*/ 4 w 828"/>
                      <a:gd name="T5" fmla="*/ 1261 h 1606"/>
                      <a:gd name="T6" fmla="*/ 0 w 828"/>
                      <a:gd name="T7" fmla="*/ 1318 h 1606"/>
                      <a:gd name="T8" fmla="*/ 6 w 828"/>
                      <a:gd name="T9" fmla="*/ 1385 h 1606"/>
                      <a:gd name="T10" fmla="*/ 25 w 828"/>
                      <a:gd name="T11" fmla="*/ 1454 h 1606"/>
                      <a:gd name="T12" fmla="*/ 61 w 828"/>
                      <a:gd name="T13" fmla="*/ 1519 h 1606"/>
                      <a:gd name="T14" fmla="*/ 123 w 828"/>
                      <a:gd name="T15" fmla="*/ 1570 h 1606"/>
                      <a:gd name="T16" fmla="*/ 212 w 828"/>
                      <a:gd name="T17" fmla="*/ 1601 h 1606"/>
                      <a:gd name="T18" fmla="*/ 224 w 828"/>
                      <a:gd name="T19" fmla="*/ 1604 h 1606"/>
                      <a:gd name="T20" fmla="*/ 255 w 828"/>
                      <a:gd name="T21" fmla="*/ 1606 h 1606"/>
                      <a:gd name="T22" fmla="*/ 301 w 828"/>
                      <a:gd name="T23" fmla="*/ 1603 h 1606"/>
                      <a:gd name="T24" fmla="*/ 358 w 828"/>
                      <a:gd name="T25" fmla="*/ 1589 h 1606"/>
                      <a:gd name="T26" fmla="*/ 419 w 828"/>
                      <a:gd name="T27" fmla="*/ 1558 h 1606"/>
                      <a:gd name="T28" fmla="*/ 479 w 828"/>
                      <a:gd name="T29" fmla="*/ 1506 h 1606"/>
                      <a:gd name="T30" fmla="*/ 534 w 828"/>
                      <a:gd name="T31" fmla="*/ 1426 h 1606"/>
                      <a:gd name="T32" fmla="*/ 579 w 828"/>
                      <a:gd name="T33" fmla="*/ 1315 h 1606"/>
                      <a:gd name="T34" fmla="*/ 808 w 828"/>
                      <a:gd name="T35" fmla="*/ 380 h 1606"/>
                      <a:gd name="T36" fmla="*/ 815 w 828"/>
                      <a:gd name="T37" fmla="*/ 352 h 1606"/>
                      <a:gd name="T38" fmla="*/ 823 w 828"/>
                      <a:gd name="T39" fmla="*/ 305 h 1606"/>
                      <a:gd name="T40" fmla="*/ 828 w 828"/>
                      <a:gd name="T41" fmla="*/ 245 h 1606"/>
                      <a:gd name="T42" fmla="*/ 821 w 828"/>
                      <a:gd name="T43" fmla="*/ 179 h 1606"/>
                      <a:gd name="T44" fmla="*/ 799 w 828"/>
                      <a:gd name="T45" fmla="*/ 114 h 1606"/>
                      <a:gd name="T46" fmla="*/ 754 w 828"/>
                      <a:gd name="T47" fmla="*/ 57 h 1606"/>
                      <a:gd name="T48" fmla="*/ 682 w 828"/>
                      <a:gd name="T49" fmla="*/ 17 h 1606"/>
                      <a:gd name="T50" fmla="*/ 631 w 828"/>
                      <a:gd name="T51" fmla="*/ 3 h 1606"/>
                      <a:gd name="T52" fmla="*/ 609 w 828"/>
                      <a:gd name="T53" fmla="*/ 1 h 1606"/>
                      <a:gd name="T54" fmla="*/ 567 w 828"/>
                      <a:gd name="T55" fmla="*/ 0 h 1606"/>
                      <a:gd name="T56" fmla="*/ 514 w 828"/>
                      <a:gd name="T57" fmla="*/ 5 h 1606"/>
                      <a:gd name="T58" fmla="*/ 453 w 828"/>
                      <a:gd name="T59" fmla="*/ 26 h 1606"/>
                      <a:gd name="T60" fmla="*/ 390 w 828"/>
                      <a:gd name="T61" fmla="*/ 65 h 1606"/>
                      <a:gd name="T62" fmla="*/ 329 w 828"/>
                      <a:gd name="T63" fmla="*/ 130 h 1606"/>
                      <a:gd name="T64" fmla="*/ 276 w 828"/>
                      <a:gd name="T65" fmla="*/ 224 h 1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28" h="1606">
                        <a:moveTo>
                          <a:pt x="254" y="285"/>
                        </a:moveTo>
                        <a:lnTo>
                          <a:pt x="12" y="1205"/>
                        </a:lnTo>
                        <a:lnTo>
                          <a:pt x="11" y="1209"/>
                        </a:lnTo>
                        <a:lnTo>
                          <a:pt x="8" y="1220"/>
                        </a:lnTo>
                        <a:lnTo>
                          <a:pt x="6" y="1238"/>
                        </a:lnTo>
                        <a:lnTo>
                          <a:pt x="4" y="1261"/>
                        </a:lnTo>
                        <a:lnTo>
                          <a:pt x="2" y="1287"/>
                        </a:lnTo>
                        <a:lnTo>
                          <a:pt x="0" y="1318"/>
                        </a:lnTo>
                        <a:lnTo>
                          <a:pt x="2" y="1350"/>
                        </a:lnTo>
                        <a:lnTo>
                          <a:pt x="6" y="1385"/>
                        </a:lnTo>
                        <a:lnTo>
                          <a:pt x="13" y="1419"/>
                        </a:lnTo>
                        <a:lnTo>
                          <a:pt x="25" y="1454"/>
                        </a:lnTo>
                        <a:lnTo>
                          <a:pt x="41" y="1487"/>
                        </a:lnTo>
                        <a:lnTo>
                          <a:pt x="61" y="1519"/>
                        </a:lnTo>
                        <a:lnTo>
                          <a:pt x="89" y="1546"/>
                        </a:lnTo>
                        <a:lnTo>
                          <a:pt x="123" y="1570"/>
                        </a:lnTo>
                        <a:lnTo>
                          <a:pt x="164" y="1589"/>
                        </a:lnTo>
                        <a:lnTo>
                          <a:pt x="212" y="1601"/>
                        </a:lnTo>
                        <a:lnTo>
                          <a:pt x="216" y="1603"/>
                        </a:lnTo>
                        <a:lnTo>
                          <a:pt x="224" y="1604"/>
                        </a:lnTo>
                        <a:lnTo>
                          <a:pt x="238" y="1605"/>
                        </a:lnTo>
                        <a:lnTo>
                          <a:pt x="255" y="1606"/>
                        </a:lnTo>
                        <a:lnTo>
                          <a:pt x="277" y="1605"/>
                        </a:lnTo>
                        <a:lnTo>
                          <a:pt x="301" y="1603"/>
                        </a:lnTo>
                        <a:lnTo>
                          <a:pt x="329" y="1597"/>
                        </a:lnTo>
                        <a:lnTo>
                          <a:pt x="358" y="1589"/>
                        </a:lnTo>
                        <a:lnTo>
                          <a:pt x="388" y="1576"/>
                        </a:lnTo>
                        <a:lnTo>
                          <a:pt x="419" y="1558"/>
                        </a:lnTo>
                        <a:lnTo>
                          <a:pt x="449" y="1536"/>
                        </a:lnTo>
                        <a:lnTo>
                          <a:pt x="479" y="1506"/>
                        </a:lnTo>
                        <a:lnTo>
                          <a:pt x="507" y="1470"/>
                        </a:lnTo>
                        <a:lnTo>
                          <a:pt x="534" y="1426"/>
                        </a:lnTo>
                        <a:lnTo>
                          <a:pt x="558" y="1376"/>
                        </a:lnTo>
                        <a:lnTo>
                          <a:pt x="579" y="1315"/>
                        </a:lnTo>
                        <a:lnTo>
                          <a:pt x="807" y="383"/>
                        </a:lnTo>
                        <a:lnTo>
                          <a:pt x="808" y="380"/>
                        </a:lnTo>
                        <a:lnTo>
                          <a:pt x="812" y="369"/>
                        </a:lnTo>
                        <a:lnTo>
                          <a:pt x="815" y="352"/>
                        </a:lnTo>
                        <a:lnTo>
                          <a:pt x="820" y="331"/>
                        </a:lnTo>
                        <a:lnTo>
                          <a:pt x="823" y="305"/>
                        </a:lnTo>
                        <a:lnTo>
                          <a:pt x="827" y="276"/>
                        </a:lnTo>
                        <a:lnTo>
                          <a:pt x="828" y="245"/>
                        </a:lnTo>
                        <a:lnTo>
                          <a:pt x="827" y="213"/>
                        </a:lnTo>
                        <a:lnTo>
                          <a:pt x="821" y="179"/>
                        </a:lnTo>
                        <a:lnTo>
                          <a:pt x="813" y="146"/>
                        </a:lnTo>
                        <a:lnTo>
                          <a:pt x="799" y="114"/>
                        </a:lnTo>
                        <a:lnTo>
                          <a:pt x="779" y="85"/>
                        </a:lnTo>
                        <a:lnTo>
                          <a:pt x="754" y="57"/>
                        </a:lnTo>
                        <a:lnTo>
                          <a:pt x="723" y="34"/>
                        </a:lnTo>
                        <a:lnTo>
                          <a:pt x="682" y="17"/>
                        </a:lnTo>
                        <a:lnTo>
                          <a:pt x="634" y="4"/>
                        </a:lnTo>
                        <a:lnTo>
                          <a:pt x="631" y="3"/>
                        </a:lnTo>
                        <a:lnTo>
                          <a:pt x="623" y="2"/>
                        </a:lnTo>
                        <a:lnTo>
                          <a:pt x="609" y="1"/>
                        </a:lnTo>
                        <a:lnTo>
                          <a:pt x="590" y="0"/>
                        </a:lnTo>
                        <a:lnTo>
                          <a:pt x="567" y="0"/>
                        </a:lnTo>
                        <a:lnTo>
                          <a:pt x="542" y="1"/>
                        </a:lnTo>
                        <a:lnTo>
                          <a:pt x="514" y="5"/>
                        </a:lnTo>
                        <a:lnTo>
                          <a:pt x="484" y="14"/>
                        </a:lnTo>
                        <a:lnTo>
                          <a:pt x="453" y="26"/>
                        </a:lnTo>
                        <a:lnTo>
                          <a:pt x="422" y="43"/>
                        </a:lnTo>
                        <a:lnTo>
                          <a:pt x="390" y="65"/>
                        </a:lnTo>
                        <a:lnTo>
                          <a:pt x="359" y="94"/>
                        </a:lnTo>
                        <a:lnTo>
                          <a:pt x="329" y="130"/>
                        </a:lnTo>
                        <a:lnTo>
                          <a:pt x="301" y="174"/>
                        </a:lnTo>
                        <a:lnTo>
                          <a:pt x="276" y="224"/>
                        </a:lnTo>
                        <a:lnTo>
                          <a:pt x="254" y="285"/>
                        </a:lnTo>
                        <a:close/>
                      </a:path>
                    </a:pathLst>
                  </a:custGeom>
                  <a:solidFill>
                    <a:srgbClr val="201F5C"/>
                  </a:solidFill>
                  <a:ln w="9525">
                    <a:solidFill>
                      <a:srgbClr val="201F5C"/>
                    </a:solidFill>
                    <a:round/>
                    <a:headEnd/>
                    <a:tailEnd/>
                  </a:ln>
                </p:spPr>
                <p:txBody>
                  <a:bodyPr vert="horz" wrap="square" lIns="91440" tIns="45720" rIns="91440" bIns="45720" numCol="1" anchor="t" anchorCtr="0" compatLnSpc="1">
                    <a:prstTxWarp prst="textNoShape">
                      <a:avLst/>
                    </a:prstTxWarp>
                  </a:bodyPr>
                  <a:lstStyle/>
                  <a:p>
                    <a:pPr algn="ctr" fontAlgn="base">
                      <a:spcBef>
                        <a:spcPct val="0"/>
                      </a:spcBef>
                      <a:spcAft>
                        <a:spcPct val="0"/>
                      </a:spcAft>
                    </a:pPr>
                    <a:endParaRPr lang="en-IN" sz="2000">
                      <a:solidFill>
                        <a:srgbClr val="000000"/>
                      </a:solidFill>
                    </a:endParaRPr>
                  </a:p>
                </p:txBody>
              </p:sp>
              <p:sp>
                <p:nvSpPr>
                  <p:cNvPr id="49" name="Freeform 86"/>
                  <p:cNvSpPr>
                    <a:spLocks/>
                  </p:cNvSpPr>
                  <p:nvPr/>
                </p:nvSpPr>
                <p:spPr bwMode="auto">
                  <a:xfrm>
                    <a:off x="7967663" y="5167313"/>
                    <a:ext cx="444500" cy="666750"/>
                  </a:xfrm>
                  <a:custGeom>
                    <a:avLst/>
                    <a:gdLst>
                      <a:gd name="T0" fmla="*/ 175 w 560"/>
                      <a:gd name="T1" fmla="*/ 18 h 840"/>
                      <a:gd name="T2" fmla="*/ 178 w 560"/>
                      <a:gd name="T3" fmla="*/ 17 h 840"/>
                      <a:gd name="T4" fmla="*/ 187 w 560"/>
                      <a:gd name="T5" fmla="*/ 15 h 840"/>
                      <a:gd name="T6" fmla="*/ 199 w 560"/>
                      <a:gd name="T7" fmla="*/ 12 h 840"/>
                      <a:gd name="T8" fmla="*/ 217 w 560"/>
                      <a:gd name="T9" fmla="*/ 8 h 840"/>
                      <a:gd name="T10" fmla="*/ 238 w 560"/>
                      <a:gd name="T11" fmla="*/ 4 h 840"/>
                      <a:gd name="T12" fmla="*/ 262 w 560"/>
                      <a:gd name="T13" fmla="*/ 2 h 840"/>
                      <a:gd name="T14" fmla="*/ 289 w 560"/>
                      <a:gd name="T15" fmla="*/ 0 h 840"/>
                      <a:gd name="T16" fmla="*/ 318 w 560"/>
                      <a:gd name="T17" fmla="*/ 0 h 840"/>
                      <a:gd name="T18" fmla="*/ 348 w 560"/>
                      <a:gd name="T19" fmla="*/ 2 h 840"/>
                      <a:gd name="T20" fmla="*/ 380 w 560"/>
                      <a:gd name="T21" fmla="*/ 5 h 840"/>
                      <a:gd name="T22" fmla="*/ 413 w 560"/>
                      <a:gd name="T23" fmla="*/ 13 h 840"/>
                      <a:gd name="T24" fmla="*/ 444 w 560"/>
                      <a:gd name="T25" fmla="*/ 24 h 840"/>
                      <a:gd name="T26" fmla="*/ 475 w 560"/>
                      <a:gd name="T27" fmla="*/ 39 h 840"/>
                      <a:gd name="T28" fmla="*/ 506 w 560"/>
                      <a:gd name="T29" fmla="*/ 58 h 840"/>
                      <a:gd name="T30" fmla="*/ 534 w 560"/>
                      <a:gd name="T31" fmla="*/ 83 h 840"/>
                      <a:gd name="T32" fmla="*/ 560 w 560"/>
                      <a:gd name="T33" fmla="*/ 113 h 840"/>
                      <a:gd name="T34" fmla="*/ 424 w 560"/>
                      <a:gd name="T35" fmla="*/ 648 h 840"/>
                      <a:gd name="T36" fmla="*/ 423 w 560"/>
                      <a:gd name="T37" fmla="*/ 650 h 840"/>
                      <a:gd name="T38" fmla="*/ 422 w 560"/>
                      <a:gd name="T39" fmla="*/ 657 h 840"/>
                      <a:gd name="T40" fmla="*/ 418 w 560"/>
                      <a:gd name="T41" fmla="*/ 669 h 840"/>
                      <a:gd name="T42" fmla="*/ 413 w 560"/>
                      <a:gd name="T43" fmla="*/ 683 h 840"/>
                      <a:gd name="T44" fmla="*/ 406 w 560"/>
                      <a:gd name="T45" fmla="*/ 700 h 840"/>
                      <a:gd name="T46" fmla="*/ 396 w 560"/>
                      <a:gd name="T47" fmla="*/ 718 h 840"/>
                      <a:gd name="T48" fmla="*/ 385 w 560"/>
                      <a:gd name="T49" fmla="*/ 737 h 840"/>
                      <a:gd name="T50" fmla="*/ 371 w 560"/>
                      <a:gd name="T51" fmla="*/ 756 h 840"/>
                      <a:gd name="T52" fmla="*/ 355 w 560"/>
                      <a:gd name="T53" fmla="*/ 776 h 840"/>
                      <a:gd name="T54" fmla="*/ 335 w 560"/>
                      <a:gd name="T55" fmla="*/ 793 h 840"/>
                      <a:gd name="T56" fmla="*/ 314 w 560"/>
                      <a:gd name="T57" fmla="*/ 809 h 840"/>
                      <a:gd name="T58" fmla="*/ 288 w 560"/>
                      <a:gd name="T59" fmla="*/ 823 h 840"/>
                      <a:gd name="T60" fmla="*/ 259 w 560"/>
                      <a:gd name="T61" fmla="*/ 833 h 840"/>
                      <a:gd name="T62" fmla="*/ 227 w 560"/>
                      <a:gd name="T63" fmla="*/ 839 h 840"/>
                      <a:gd name="T64" fmla="*/ 191 w 560"/>
                      <a:gd name="T65" fmla="*/ 840 h 840"/>
                      <a:gd name="T66" fmla="*/ 152 w 560"/>
                      <a:gd name="T67" fmla="*/ 836 h 840"/>
                      <a:gd name="T68" fmla="*/ 150 w 560"/>
                      <a:gd name="T69" fmla="*/ 836 h 840"/>
                      <a:gd name="T70" fmla="*/ 144 w 560"/>
                      <a:gd name="T71" fmla="*/ 833 h 840"/>
                      <a:gd name="T72" fmla="*/ 135 w 560"/>
                      <a:gd name="T73" fmla="*/ 831 h 840"/>
                      <a:gd name="T74" fmla="*/ 122 w 560"/>
                      <a:gd name="T75" fmla="*/ 826 h 840"/>
                      <a:gd name="T76" fmla="*/ 108 w 560"/>
                      <a:gd name="T77" fmla="*/ 821 h 840"/>
                      <a:gd name="T78" fmla="*/ 93 w 560"/>
                      <a:gd name="T79" fmla="*/ 813 h 840"/>
                      <a:gd name="T80" fmla="*/ 77 w 560"/>
                      <a:gd name="T81" fmla="*/ 802 h 840"/>
                      <a:gd name="T82" fmla="*/ 61 w 560"/>
                      <a:gd name="T83" fmla="*/ 790 h 840"/>
                      <a:gd name="T84" fmla="*/ 46 w 560"/>
                      <a:gd name="T85" fmla="*/ 773 h 840"/>
                      <a:gd name="T86" fmla="*/ 31 w 560"/>
                      <a:gd name="T87" fmla="*/ 755 h 840"/>
                      <a:gd name="T88" fmla="*/ 19 w 560"/>
                      <a:gd name="T89" fmla="*/ 733 h 840"/>
                      <a:gd name="T90" fmla="*/ 9 w 560"/>
                      <a:gd name="T91" fmla="*/ 708 h 840"/>
                      <a:gd name="T92" fmla="*/ 2 w 560"/>
                      <a:gd name="T93" fmla="*/ 679 h 840"/>
                      <a:gd name="T94" fmla="*/ 0 w 560"/>
                      <a:gd name="T95" fmla="*/ 646 h 840"/>
                      <a:gd name="T96" fmla="*/ 1 w 560"/>
                      <a:gd name="T97" fmla="*/ 609 h 840"/>
                      <a:gd name="T98" fmla="*/ 8 w 560"/>
                      <a:gd name="T99" fmla="*/ 567 h 840"/>
                      <a:gd name="T100" fmla="*/ 175 w 560"/>
                      <a:gd name="T101" fmla="*/ 18 h 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60" h="840">
                        <a:moveTo>
                          <a:pt x="175" y="18"/>
                        </a:moveTo>
                        <a:lnTo>
                          <a:pt x="178" y="17"/>
                        </a:lnTo>
                        <a:lnTo>
                          <a:pt x="187" y="15"/>
                        </a:lnTo>
                        <a:lnTo>
                          <a:pt x="199" y="12"/>
                        </a:lnTo>
                        <a:lnTo>
                          <a:pt x="217" y="8"/>
                        </a:lnTo>
                        <a:lnTo>
                          <a:pt x="238" y="4"/>
                        </a:lnTo>
                        <a:lnTo>
                          <a:pt x="262" y="2"/>
                        </a:lnTo>
                        <a:lnTo>
                          <a:pt x="289" y="0"/>
                        </a:lnTo>
                        <a:lnTo>
                          <a:pt x="318" y="0"/>
                        </a:lnTo>
                        <a:lnTo>
                          <a:pt x="348" y="2"/>
                        </a:lnTo>
                        <a:lnTo>
                          <a:pt x="380" y="5"/>
                        </a:lnTo>
                        <a:lnTo>
                          <a:pt x="413" y="13"/>
                        </a:lnTo>
                        <a:lnTo>
                          <a:pt x="444" y="24"/>
                        </a:lnTo>
                        <a:lnTo>
                          <a:pt x="475" y="39"/>
                        </a:lnTo>
                        <a:lnTo>
                          <a:pt x="506" y="58"/>
                        </a:lnTo>
                        <a:lnTo>
                          <a:pt x="534" y="83"/>
                        </a:lnTo>
                        <a:lnTo>
                          <a:pt x="560" y="113"/>
                        </a:lnTo>
                        <a:lnTo>
                          <a:pt x="424" y="648"/>
                        </a:lnTo>
                        <a:lnTo>
                          <a:pt x="423" y="650"/>
                        </a:lnTo>
                        <a:lnTo>
                          <a:pt x="422" y="657"/>
                        </a:lnTo>
                        <a:lnTo>
                          <a:pt x="418" y="669"/>
                        </a:lnTo>
                        <a:lnTo>
                          <a:pt x="413" y="683"/>
                        </a:lnTo>
                        <a:lnTo>
                          <a:pt x="406" y="700"/>
                        </a:lnTo>
                        <a:lnTo>
                          <a:pt x="396" y="718"/>
                        </a:lnTo>
                        <a:lnTo>
                          <a:pt x="385" y="737"/>
                        </a:lnTo>
                        <a:lnTo>
                          <a:pt x="371" y="756"/>
                        </a:lnTo>
                        <a:lnTo>
                          <a:pt x="355" y="776"/>
                        </a:lnTo>
                        <a:lnTo>
                          <a:pt x="335" y="793"/>
                        </a:lnTo>
                        <a:lnTo>
                          <a:pt x="314" y="809"/>
                        </a:lnTo>
                        <a:lnTo>
                          <a:pt x="288" y="823"/>
                        </a:lnTo>
                        <a:lnTo>
                          <a:pt x="259" y="833"/>
                        </a:lnTo>
                        <a:lnTo>
                          <a:pt x="227" y="839"/>
                        </a:lnTo>
                        <a:lnTo>
                          <a:pt x="191" y="840"/>
                        </a:lnTo>
                        <a:lnTo>
                          <a:pt x="152" y="836"/>
                        </a:lnTo>
                        <a:lnTo>
                          <a:pt x="150" y="836"/>
                        </a:lnTo>
                        <a:lnTo>
                          <a:pt x="144" y="833"/>
                        </a:lnTo>
                        <a:lnTo>
                          <a:pt x="135" y="831"/>
                        </a:lnTo>
                        <a:lnTo>
                          <a:pt x="122" y="826"/>
                        </a:lnTo>
                        <a:lnTo>
                          <a:pt x="108" y="821"/>
                        </a:lnTo>
                        <a:lnTo>
                          <a:pt x="93" y="813"/>
                        </a:lnTo>
                        <a:lnTo>
                          <a:pt x="77" y="802"/>
                        </a:lnTo>
                        <a:lnTo>
                          <a:pt x="61" y="790"/>
                        </a:lnTo>
                        <a:lnTo>
                          <a:pt x="46" y="773"/>
                        </a:lnTo>
                        <a:lnTo>
                          <a:pt x="31" y="755"/>
                        </a:lnTo>
                        <a:lnTo>
                          <a:pt x="19" y="733"/>
                        </a:lnTo>
                        <a:lnTo>
                          <a:pt x="9" y="708"/>
                        </a:lnTo>
                        <a:lnTo>
                          <a:pt x="2" y="679"/>
                        </a:lnTo>
                        <a:lnTo>
                          <a:pt x="0" y="646"/>
                        </a:lnTo>
                        <a:lnTo>
                          <a:pt x="1" y="609"/>
                        </a:lnTo>
                        <a:lnTo>
                          <a:pt x="8" y="567"/>
                        </a:lnTo>
                        <a:lnTo>
                          <a:pt x="175" y="18"/>
                        </a:lnTo>
                        <a:close/>
                      </a:path>
                    </a:pathLst>
                  </a:custGeom>
                  <a:solidFill>
                    <a:srgbClr val="F99E41"/>
                  </a:solidFill>
                  <a:ln w="9525">
                    <a:solidFill>
                      <a:srgbClr val="F99E41"/>
                    </a:solidFill>
                    <a:round/>
                    <a:headEnd/>
                    <a:tailEnd/>
                  </a:ln>
                </p:spPr>
                <p:txBody>
                  <a:bodyPr vert="horz" wrap="square" lIns="91440" tIns="45720" rIns="91440" bIns="45720" numCol="1" anchor="t" anchorCtr="0" compatLnSpc="1">
                    <a:prstTxWarp prst="textNoShape">
                      <a:avLst/>
                    </a:prstTxWarp>
                  </a:bodyPr>
                  <a:lstStyle/>
                  <a:p>
                    <a:pPr algn="ctr" fontAlgn="base">
                      <a:spcBef>
                        <a:spcPct val="0"/>
                      </a:spcBef>
                      <a:spcAft>
                        <a:spcPct val="0"/>
                      </a:spcAft>
                    </a:pPr>
                    <a:endParaRPr lang="en-IN" sz="2000">
                      <a:solidFill>
                        <a:srgbClr val="000000"/>
                      </a:solidFill>
                    </a:endParaRPr>
                  </a:p>
                </p:txBody>
              </p:sp>
            </p:grpSp>
            <p:grpSp>
              <p:nvGrpSpPr>
                <p:cNvPr id="45" name="Group 44"/>
                <p:cNvGrpSpPr/>
                <p:nvPr/>
              </p:nvGrpSpPr>
              <p:grpSpPr>
                <a:xfrm rot="8867684" flipV="1">
                  <a:off x="8287098" y="3700079"/>
                  <a:ext cx="242764" cy="472008"/>
                  <a:chOff x="7908926" y="4624388"/>
                  <a:chExt cx="655638" cy="1274763"/>
                </a:xfrm>
              </p:grpSpPr>
              <p:sp>
                <p:nvSpPr>
                  <p:cNvPr id="46" name="Freeform 85"/>
                  <p:cNvSpPr>
                    <a:spLocks/>
                  </p:cNvSpPr>
                  <p:nvPr/>
                </p:nvSpPr>
                <p:spPr bwMode="auto">
                  <a:xfrm>
                    <a:off x="7908926" y="4624388"/>
                    <a:ext cx="655638" cy="1274763"/>
                  </a:xfrm>
                  <a:custGeom>
                    <a:avLst/>
                    <a:gdLst>
                      <a:gd name="T0" fmla="*/ 12 w 828"/>
                      <a:gd name="T1" fmla="*/ 1205 h 1606"/>
                      <a:gd name="T2" fmla="*/ 8 w 828"/>
                      <a:gd name="T3" fmla="*/ 1220 h 1606"/>
                      <a:gd name="T4" fmla="*/ 4 w 828"/>
                      <a:gd name="T5" fmla="*/ 1261 h 1606"/>
                      <a:gd name="T6" fmla="*/ 0 w 828"/>
                      <a:gd name="T7" fmla="*/ 1318 h 1606"/>
                      <a:gd name="T8" fmla="*/ 6 w 828"/>
                      <a:gd name="T9" fmla="*/ 1385 h 1606"/>
                      <a:gd name="T10" fmla="*/ 25 w 828"/>
                      <a:gd name="T11" fmla="*/ 1454 h 1606"/>
                      <a:gd name="T12" fmla="*/ 61 w 828"/>
                      <a:gd name="T13" fmla="*/ 1519 h 1606"/>
                      <a:gd name="T14" fmla="*/ 123 w 828"/>
                      <a:gd name="T15" fmla="*/ 1570 h 1606"/>
                      <a:gd name="T16" fmla="*/ 212 w 828"/>
                      <a:gd name="T17" fmla="*/ 1601 h 1606"/>
                      <a:gd name="T18" fmla="*/ 224 w 828"/>
                      <a:gd name="T19" fmla="*/ 1604 h 1606"/>
                      <a:gd name="T20" fmla="*/ 255 w 828"/>
                      <a:gd name="T21" fmla="*/ 1606 h 1606"/>
                      <a:gd name="T22" fmla="*/ 301 w 828"/>
                      <a:gd name="T23" fmla="*/ 1603 h 1606"/>
                      <a:gd name="T24" fmla="*/ 358 w 828"/>
                      <a:gd name="T25" fmla="*/ 1589 h 1606"/>
                      <a:gd name="T26" fmla="*/ 419 w 828"/>
                      <a:gd name="T27" fmla="*/ 1558 h 1606"/>
                      <a:gd name="T28" fmla="*/ 479 w 828"/>
                      <a:gd name="T29" fmla="*/ 1506 h 1606"/>
                      <a:gd name="T30" fmla="*/ 534 w 828"/>
                      <a:gd name="T31" fmla="*/ 1426 h 1606"/>
                      <a:gd name="T32" fmla="*/ 579 w 828"/>
                      <a:gd name="T33" fmla="*/ 1315 h 1606"/>
                      <a:gd name="T34" fmla="*/ 808 w 828"/>
                      <a:gd name="T35" fmla="*/ 380 h 1606"/>
                      <a:gd name="T36" fmla="*/ 815 w 828"/>
                      <a:gd name="T37" fmla="*/ 352 h 1606"/>
                      <a:gd name="T38" fmla="*/ 823 w 828"/>
                      <a:gd name="T39" fmla="*/ 305 h 1606"/>
                      <a:gd name="T40" fmla="*/ 828 w 828"/>
                      <a:gd name="T41" fmla="*/ 245 h 1606"/>
                      <a:gd name="T42" fmla="*/ 821 w 828"/>
                      <a:gd name="T43" fmla="*/ 179 h 1606"/>
                      <a:gd name="T44" fmla="*/ 799 w 828"/>
                      <a:gd name="T45" fmla="*/ 114 h 1606"/>
                      <a:gd name="T46" fmla="*/ 754 w 828"/>
                      <a:gd name="T47" fmla="*/ 57 h 1606"/>
                      <a:gd name="T48" fmla="*/ 682 w 828"/>
                      <a:gd name="T49" fmla="*/ 17 h 1606"/>
                      <a:gd name="T50" fmla="*/ 631 w 828"/>
                      <a:gd name="T51" fmla="*/ 3 h 1606"/>
                      <a:gd name="T52" fmla="*/ 609 w 828"/>
                      <a:gd name="T53" fmla="*/ 1 h 1606"/>
                      <a:gd name="T54" fmla="*/ 567 w 828"/>
                      <a:gd name="T55" fmla="*/ 0 h 1606"/>
                      <a:gd name="T56" fmla="*/ 514 w 828"/>
                      <a:gd name="T57" fmla="*/ 5 h 1606"/>
                      <a:gd name="T58" fmla="*/ 453 w 828"/>
                      <a:gd name="T59" fmla="*/ 26 h 1606"/>
                      <a:gd name="T60" fmla="*/ 390 w 828"/>
                      <a:gd name="T61" fmla="*/ 65 h 1606"/>
                      <a:gd name="T62" fmla="*/ 329 w 828"/>
                      <a:gd name="T63" fmla="*/ 130 h 1606"/>
                      <a:gd name="T64" fmla="*/ 276 w 828"/>
                      <a:gd name="T65" fmla="*/ 224 h 1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28" h="1606">
                        <a:moveTo>
                          <a:pt x="254" y="285"/>
                        </a:moveTo>
                        <a:lnTo>
                          <a:pt x="12" y="1205"/>
                        </a:lnTo>
                        <a:lnTo>
                          <a:pt x="11" y="1209"/>
                        </a:lnTo>
                        <a:lnTo>
                          <a:pt x="8" y="1220"/>
                        </a:lnTo>
                        <a:lnTo>
                          <a:pt x="6" y="1238"/>
                        </a:lnTo>
                        <a:lnTo>
                          <a:pt x="4" y="1261"/>
                        </a:lnTo>
                        <a:lnTo>
                          <a:pt x="2" y="1287"/>
                        </a:lnTo>
                        <a:lnTo>
                          <a:pt x="0" y="1318"/>
                        </a:lnTo>
                        <a:lnTo>
                          <a:pt x="2" y="1350"/>
                        </a:lnTo>
                        <a:lnTo>
                          <a:pt x="6" y="1385"/>
                        </a:lnTo>
                        <a:lnTo>
                          <a:pt x="13" y="1419"/>
                        </a:lnTo>
                        <a:lnTo>
                          <a:pt x="25" y="1454"/>
                        </a:lnTo>
                        <a:lnTo>
                          <a:pt x="41" y="1487"/>
                        </a:lnTo>
                        <a:lnTo>
                          <a:pt x="61" y="1519"/>
                        </a:lnTo>
                        <a:lnTo>
                          <a:pt x="89" y="1546"/>
                        </a:lnTo>
                        <a:lnTo>
                          <a:pt x="123" y="1570"/>
                        </a:lnTo>
                        <a:lnTo>
                          <a:pt x="164" y="1589"/>
                        </a:lnTo>
                        <a:lnTo>
                          <a:pt x="212" y="1601"/>
                        </a:lnTo>
                        <a:lnTo>
                          <a:pt x="216" y="1603"/>
                        </a:lnTo>
                        <a:lnTo>
                          <a:pt x="224" y="1604"/>
                        </a:lnTo>
                        <a:lnTo>
                          <a:pt x="238" y="1605"/>
                        </a:lnTo>
                        <a:lnTo>
                          <a:pt x="255" y="1606"/>
                        </a:lnTo>
                        <a:lnTo>
                          <a:pt x="277" y="1605"/>
                        </a:lnTo>
                        <a:lnTo>
                          <a:pt x="301" y="1603"/>
                        </a:lnTo>
                        <a:lnTo>
                          <a:pt x="329" y="1597"/>
                        </a:lnTo>
                        <a:lnTo>
                          <a:pt x="358" y="1589"/>
                        </a:lnTo>
                        <a:lnTo>
                          <a:pt x="388" y="1576"/>
                        </a:lnTo>
                        <a:lnTo>
                          <a:pt x="419" y="1558"/>
                        </a:lnTo>
                        <a:lnTo>
                          <a:pt x="449" y="1536"/>
                        </a:lnTo>
                        <a:lnTo>
                          <a:pt x="479" y="1506"/>
                        </a:lnTo>
                        <a:lnTo>
                          <a:pt x="507" y="1470"/>
                        </a:lnTo>
                        <a:lnTo>
                          <a:pt x="534" y="1426"/>
                        </a:lnTo>
                        <a:lnTo>
                          <a:pt x="558" y="1376"/>
                        </a:lnTo>
                        <a:lnTo>
                          <a:pt x="579" y="1315"/>
                        </a:lnTo>
                        <a:lnTo>
                          <a:pt x="807" y="383"/>
                        </a:lnTo>
                        <a:lnTo>
                          <a:pt x="808" y="380"/>
                        </a:lnTo>
                        <a:lnTo>
                          <a:pt x="812" y="369"/>
                        </a:lnTo>
                        <a:lnTo>
                          <a:pt x="815" y="352"/>
                        </a:lnTo>
                        <a:lnTo>
                          <a:pt x="820" y="331"/>
                        </a:lnTo>
                        <a:lnTo>
                          <a:pt x="823" y="305"/>
                        </a:lnTo>
                        <a:lnTo>
                          <a:pt x="827" y="276"/>
                        </a:lnTo>
                        <a:lnTo>
                          <a:pt x="828" y="245"/>
                        </a:lnTo>
                        <a:lnTo>
                          <a:pt x="827" y="213"/>
                        </a:lnTo>
                        <a:lnTo>
                          <a:pt x="821" y="179"/>
                        </a:lnTo>
                        <a:lnTo>
                          <a:pt x="813" y="146"/>
                        </a:lnTo>
                        <a:lnTo>
                          <a:pt x="799" y="114"/>
                        </a:lnTo>
                        <a:lnTo>
                          <a:pt x="779" y="85"/>
                        </a:lnTo>
                        <a:lnTo>
                          <a:pt x="754" y="57"/>
                        </a:lnTo>
                        <a:lnTo>
                          <a:pt x="723" y="34"/>
                        </a:lnTo>
                        <a:lnTo>
                          <a:pt x="682" y="17"/>
                        </a:lnTo>
                        <a:lnTo>
                          <a:pt x="634" y="4"/>
                        </a:lnTo>
                        <a:lnTo>
                          <a:pt x="631" y="3"/>
                        </a:lnTo>
                        <a:lnTo>
                          <a:pt x="623" y="2"/>
                        </a:lnTo>
                        <a:lnTo>
                          <a:pt x="609" y="1"/>
                        </a:lnTo>
                        <a:lnTo>
                          <a:pt x="590" y="0"/>
                        </a:lnTo>
                        <a:lnTo>
                          <a:pt x="567" y="0"/>
                        </a:lnTo>
                        <a:lnTo>
                          <a:pt x="542" y="1"/>
                        </a:lnTo>
                        <a:lnTo>
                          <a:pt x="514" y="5"/>
                        </a:lnTo>
                        <a:lnTo>
                          <a:pt x="484" y="14"/>
                        </a:lnTo>
                        <a:lnTo>
                          <a:pt x="453" y="26"/>
                        </a:lnTo>
                        <a:lnTo>
                          <a:pt x="422" y="43"/>
                        </a:lnTo>
                        <a:lnTo>
                          <a:pt x="390" y="65"/>
                        </a:lnTo>
                        <a:lnTo>
                          <a:pt x="359" y="94"/>
                        </a:lnTo>
                        <a:lnTo>
                          <a:pt x="329" y="130"/>
                        </a:lnTo>
                        <a:lnTo>
                          <a:pt x="301" y="174"/>
                        </a:lnTo>
                        <a:lnTo>
                          <a:pt x="276" y="224"/>
                        </a:lnTo>
                        <a:lnTo>
                          <a:pt x="254" y="285"/>
                        </a:lnTo>
                        <a:close/>
                      </a:path>
                    </a:pathLst>
                  </a:custGeom>
                  <a:solidFill>
                    <a:srgbClr val="201F5C"/>
                  </a:solidFill>
                  <a:ln w="9525">
                    <a:solidFill>
                      <a:srgbClr val="201F5C"/>
                    </a:solidFill>
                    <a:round/>
                    <a:headEnd/>
                    <a:tailEnd/>
                  </a:ln>
                </p:spPr>
                <p:txBody>
                  <a:bodyPr vert="horz" wrap="square" lIns="91440" tIns="45720" rIns="91440" bIns="45720" numCol="1" anchor="t" anchorCtr="0" compatLnSpc="1">
                    <a:prstTxWarp prst="textNoShape">
                      <a:avLst/>
                    </a:prstTxWarp>
                  </a:bodyPr>
                  <a:lstStyle/>
                  <a:p>
                    <a:pPr algn="ctr" fontAlgn="base">
                      <a:spcBef>
                        <a:spcPct val="0"/>
                      </a:spcBef>
                      <a:spcAft>
                        <a:spcPct val="0"/>
                      </a:spcAft>
                    </a:pPr>
                    <a:endParaRPr lang="en-IN" sz="2000">
                      <a:solidFill>
                        <a:srgbClr val="000000"/>
                      </a:solidFill>
                    </a:endParaRPr>
                  </a:p>
                </p:txBody>
              </p:sp>
              <p:sp>
                <p:nvSpPr>
                  <p:cNvPr id="47" name="Freeform 86"/>
                  <p:cNvSpPr>
                    <a:spLocks/>
                  </p:cNvSpPr>
                  <p:nvPr/>
                </p:nvSpPr>
                <p:spPr bwMode="auto">
                  <a:xfrm>
                    <a:off x="7967663" y="5167313"/>
                    <a:ext cx="444500" cy="666750"/>
                  </a:xfrm>
                  <a:custGeom>
                    <a:avLst/>
                    <a:gdLst>
                      <a:gd name="T0" fmla="*/ 175 w 560"/>
                      <a:gd name="T1" fmla="*/ 18 h 840"/>
                      <a:gd name="T2" fmla="*/ 178 w 560"/>
                      <a:gd name="T3" fmla="*/ 17 h 840"/>
                      <a:gd name="T4" fmla="*/ 187 w 560"/>
                      <a:gd name="T5" fmla="*/ 15 h 840"/>
                      <a:gd name="T6" fmla="*/ 199 w 560"/>
                      <a:gd name="T7" fmla="*/ 12 h 840"/>
                      <a:gd name="T8" fmla="*/ 217 w 560"/>
                      <a:gd name="T9" fmla="*/ 8 h 840"/>
                      <a:gd name="T10" fmla="*/ 238 w 560"/>
                      <a:gd name="T11" fmla="*/ 4 h 840"/>
                      <a:gd name="T12" fmla="*/ 262 w 560"/>
                      <a:gd name="T13" fmla="*/ 2 h 840"/>
                      <a:gd name="T14" fmla="*/ 289 w 560"/>
                      <a:gd name="T15" fmla="*/ 0 h 840"/>
                      <a:gd name="T16" fmla="*/ 318 w 560"/>
                      <a:gd name="T17" fmla="*/ 0 h 840"/>
                      <a:gd name="T18" fmla="*/ 348 w 560"/>
                      <a:gd name="T19" fmla="*/ 2 h 840"/>
                      <a:gd name="T20" fmla="*/ 380 w 560"/>
                      <a:gd name="T21" fmla="*/ 5 h 840"/>
                      <a:gd name="T22" fmla="*/ 413 w 560"/>
                      <a:gd name="T23" fmla="*/ 13 h 840"/>
                      <a:gd name="T24" fmla="*/ 444 w 560"/>
                      <a:gd name="T25" fmla="*/ 24 h 840"/>
                      <a:gd name="T26" fmla="*/ 475 w 560"/>
                      <a:gd name="T27" fmla="*/ 39 h 840"/>
                      <a:gd name="T28" fmla="*/ 506 w 560"/>
                      <a:gd name="T29" fmla="*/ 58 h 840"/>
                      <a:gd name="T30" fmla="*/ 534 w 560"/>
                      <a:gd name="T31" fmla="*/ 83 h 840"/>
                      <a:gd name="T32" fmla="*/ 560 w 560"/>
                      <a:gd name="T33" fmla="*/ 113 h 840"/>
                      <a:gd name="T34" fmla="*/ 424 w 560"/>
                      <a:gd name="T35" fmla="*/ 648 h 840"/>
                      <a:gd name="T36" fmla="*/ 423 w 560"/>
                      <a:gd name="T37" fmla="*/ 650 h 840"/>
                      <a:gd name="T38" fmla="*/ 422 w 560"/>
                      <a:gd name="T39" fmla="*/ 657 h 840"/>
                      <a:gd name="T40" fmla="*/ 418 w 560"/>
                      <a:gd name="T41" fmla="*/ 669 h 840"/>
                      <a:gd name="T42" fmla="*/ 413 w 560"/>
                      <a:gd name="T43" fmla="*/ 683 h 840"/>
                      <a:gd name="T44" fmla="*/ 406 w 560"/>
                      <a:gd name="T45" fmla="*/ 700 h 840"/>
                      <a:gd name="T46" fmla="*/ 396 w 560"/>
                      <a:gd name="T47" fmla="*/ 718 h 840"/>
                      <a:gd name="T48" fmla="*/ 385 w 560"/>
                      <a:gd name="T49" fmla="*/ 737 h 840"/>
                      <a:gd name="T50" fmla="*/ 371 w 560"/>
                      <a:gd name="T51" fmla="*/ 756 h 840"/>
                      <a:gd name="T52" fmla="*/ 355 w 560"/>
                      <a:gd name="T53" fmla="*/ 776 h 840"/>
                      <a:gd name="T54" fmla="*/ 335 w 560"/>
                      <a:gd name="T55" fmla="*/ 793 h 840"/>
                      <a:gd name="T56" fmla="*/ 314 w 560"/>
                      <a:gd name="T57" fmla="*/ 809 h 840"/>
                      <a:gd name="T58" fmla="*/ 288 w 560"/>
                      <a:gd name="T59" fmla="*/ 823 h 840"/>
                      <a:gd name="T60" fmla="*/ 259 w 560"/>
                      <a:gd name="T61" fmla="*/ 833 h 840"/>
                      <a:gd name="T62" fmla="*/ 227 w 560"/>
                      <a:gd name="T63" fmla="*/ 839 h 840"/>
                      <a:gd name="T64" fmla="*/ 191 w 560"/>
                      <a:gd name="T65" fmla="*/ 840 h 840"/>
                      <a:gd name="T66" fmla="*/ 152 w 560"/>
                      <a:gd name="T67" fmla="*/ 836 h 840"/>
                      <a:gd name="T68" fmla="*/ 150 w 560"/>
                      <a:gd name="T69" fmla="*/ 836 h 840"/>
                      <a:gd name="T70" fmla="*/ 144 w 560"/>
                      <a:gd name="T71" fmla="*/ 833 h 840"/>
                      <a:gd name="T72" fmla="*/ 135 w 560"/>
                      <a:gd name="T73" fmla="*/ 831 h 840"/>
                      <a:gd name="T74" fmla="*/ 122 w 560"/>
                      <a:gd name="T75" fmla="*/ 826 h 840"/>
                      <a:gd name="T76" fmla="*/ 108 w 560"/>
                      <a:gd name="T77" fmla="*/ 821 h 840"/>
                      <a:gd name="T78" fmla="*/ 93 w 560"/>
                      <a:gd name="T79" fmla="*/ 813 h 840"/>
                      <a:gd name="T80" fmla="*/ 77 w 560"/>
                      <a:gd name="T81" fmla="*/ 802 h 840"/>
                      <a:gd name="T82" fmla="*/ 61 w 560"/>
                      <a:gd name="T83" fmla="*/ 790 h 840"/>
                      <a:gd name="T84" fmla="*/ 46 w 560"/>
                      <a:gd name="T85" fmla="*/ 773 h 840"/>
                      <a:gd name="T86" fmla="*/ 31 w 560"/>
                      <a:gd name="T87" fmla="*/ 755 h 840"/>
                      <a:gd name="T88" fmla="*/ 19 w 560"/>
                      <a:gd name="T89" fmla="*/ 733 h 840"/>
                      <a:gd name="T90" fmla="*/ 9 w 560"/>
                      <a:gd name="T91" fmla="*/ 708 h 840"/>
                      <a:gd name="T92" fmla="*/ 2 w 560"/>
                      <a:gd name="T93" fmla="*/ 679 h 840"/>
                      <a:gd name="T94" fmla="*/ 0 w 560"/>
                      <a:gd name="T95" fmla="*/ 646 h 840"/>
                      <a:gd name="T96" fmla="*/ 1 w 560"/>
                      <a:gd name="T97" fmla="*/ 609 h 840"/>
                      <a:gd name="T98" fmla="*/ 8 w 560"/>
                      <a:gd name="T99" fmla="*/ 567 h 840"/>
                      <a:gd name="T100" fmla="*/ 175 w 560"/>
                      <a:gd name="T101" fmla="*/ 18 h 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60" h="840">
                        <a:moveTo>
                          <a:pt x="175" y="18"/>
                        </a:moveTo>
                        <a:lnTo>
                          <a:pt x="178" y="17"/>
                        </a:lnTo>
                        <a:lnTo>
                          <a:pt x="187" y="15"/>
                        </a:lnTo>
                        <a:lnTo>
                          <a:pt x="199" y="12"/>
                        </a:lnTo>
                        <a:lnTo>
                          <a:pt x="217" y="8"/>
                        </a:lnTo>
                        <a:lnTo>
                          <a:pt x="238" y="4"/>
                        </a:lnTo>
                        <a:lnTo>
                          <a:pt x="262" y="2"/>
                        </a:lnTo>
                        <a:lnTo>
                          <a:pt x="289" y="0"/>
                        </a:lnTo>
                        <a:lnTo>
                          <a:pt x="318" y="0"/>
                        </a:lnTo>
                        <a:lnTo>
                          <a:pt x="348" y="2"/>
                        </a:lnTo>
                        <a:lnTo>
                          <a:pt x="380" y="5"/>
                        </a:lnTo>
                        <a:lnTo>
                          <a:pt x="413" y="13"/>
                        </a:lnTo>
                        <a:lnTo>
                          <a:pt x="444" y="24"/>
                        </a:lnTo>
                        <a:lnTo>
                          <a:pt x="475" y="39"/>
                        </a:lnTo>
                        <a:lnTo>
                          <a:pt x="506" y="58"/>
                        </a:lnTo>
                        <a:lnTo>
                          <a:pt x="534" y="83"/>
                        </a:lnTo>
                        <a:lnTo>
                          <a:pt x="560" y="113"/>
                        </a:lnTo>
                        <a:lnTo>
                          <a:pt x="424" y="648"/>
                        </a:lnTo>
                        <a:lnTo>
                          <a:pt x="423" y="650"/>
                        </a:lnTo>
                        <a:lnTo>
                          <a:pt x="422" y="657"/>
                        </a:lnTo>
                        <a:lnTo>
                          <a:pt x="418" y="669"/>
                        </a:lnTo>
                        <a:lnTo>
                          <a:pt x="413" y="683"/>
                        </a:lnTo>
                        <a:lnTo>
                          <a:pt x="406" y="700"/>
                        </a:lnTo>
                        <a:lnTo>
                          <a:pt x="396" y="718"/>
                        </a:lnTo>
                        <a:lnTo>
                          <a:pt x="385" y="737"/>
                        </a:lnTo>
                        <a:lnTo>
                          <a:pt x="371" y="756"/>
                        </a:lnTo>
                        <a:lnTo>
                          <a:pt x="355" y="776"/>
                        </a:lnTo>
                        <a:lnTo>
                          <a:pt x="335" y="793"/>
                        </a:lnTo>
                        <a:lnTo>
                          <a:pt x="314" y="809"/>
                        </a:lnTo>
                        <a:lnTo>
                          <a:pt x="288" y="823"/>
                        </a:lnTo>
                        <a:lnTo>
                          <a:pt x="259" y="833"/>
                        </a:lnTo>
                        <a:lnTo>
                          <a:pt x="227" y="839"/>
                        </a:lnTo>
                        <a:lnTo>
                          <a:pt x="191" y="840"/>
                        </a:lnTo>
                        <a:lnTo>
                          <a:pt x="152" y="836"/>
                        </a:lnTo>
                        <a:lnTo>
                          <a:pt x="150" y="836"/>
                        </a:lnTo>
                        <a:lnTo>
                          <a:pt x="144" y="833"/>
                        </a:lnTo>
                        <a:lnTo>
                          <a:pt x="135" y="831"/>
                        </a:lnTo>
                        <a:lnTo>
                          <a:pt x="122" y="826"/>
                        </a:lnTo>
                        <a:lnTo>
                          <a:pt x="108" y="821"/>
                        </a:lnTo>
                        <a:lnTo>
                          <a:pt x="93" y="813"/>
                        </a:lnTo>
                        <a:lnTo>
                          <a:pt x="77" y="802"/>
                        </a:lnTo>
                        <a:lnTo>
                          <a:pt x="61" y="790"/>
                        </a:lnTo>
                        <a:lnTo>
                          <a:pt x="46" y="773"/>
                        </a:lnTo>
                        <a:lnTo>
                          <a:pt x="31" y="755"/>
                        </a:lnTo>
                        <a:lnTo>
                          <a:pt x="19" y="733"/>
                        </a:lnTo>
                        <a:lnTo>
                          <a:pt x="9" y="708"/>
                        </a:lnTo>
                        <a:lnTo>
                          <a:pt x="2" y="679"/>
                        </a:lnTo>
                        <a:lnTo>
                          <a:pt x="0" y="646"/>
                        </a:lnTo>
                        <a:lnTo>
                          <a:pt x="1" y="609"/>
                        </a:lnTo>
                        <a:lnTo>
                          <a:pt x="8" y="567"/>
                        </a:lnTo>
                        <a:lnTo>
                          <a:pt x="175" y="18"/>
                        </a:lnTo>
                        <a:close/>
                      </a:path>
                    </a:pathLst>
                  </a:custGeom>
                  <a:solidFill>
                    <a:srgbClr val="FFFFFF"/>
                  </a:solidFill>
                  <a:ln w="9525">
                    <a:solidFill>
                      <a:srgbClr val="FFFFFF"/>
                    </a:solidFill>
                    <a:round/>
                    <a:headEnd/>
                    <a:tailEnd/>
                  </a:ln>
                </p:spPr>
                <p:txBody>
                  <a:bodyPr vert="horz" wrap="square" lIns="91440" tIns="45720" rIns="91440" bIns="45720" numCol="1" anchor="t" anchorCtr="0" compatLnSpc="1">
                    <a:prstTxWarp prst="textNoShape">
                      <a:avLst/>
                    </a:prstTxWarp>
                  </a:bodyPr>
                  <a:lstStyle/>
                  <a:p>
                    <a:pPr algn="ctr" fontAlgn="base">
                      <a:spcBef>
                        <a:spcPct val="0"/>
                      </a:spcBef>
                      <a:spcAft>
                        <a:spcPct val="0"/>
                      </a:spcAft>
                    </a:pPr>
                    <a:endParaRPr lang="en-IN" sz="2000">
                      <a:solidFill>
                        <a:srgbClr val="000000"/>
                      </a:solidFill>
                    </a:endParaRPr>
                  </a:p>
                </p:txBody>
              </p:sp>
            </p:grpSp>
          </p:grpSp>
          <p:sp>
            <p:nvSpPr>
              <p:cNvPr id="30" name="Freeform 29"/>
              <p:cNvSpPr/>
              <p:nvPr/>
            </p:nvSpPr>
            <p:spPr>
              <a:xfrm>
                <a:off x="6637531" y="1897618"/>
                <a:ext cx="1200845" cy="1466510"/>
              </a:xfrm>
              <a:custGeom>
                <a:avLst/>
                <a:gdLst>
                  <a:gd name="connsiteX0" fmla="*/ 194164 w 2532133"/>
                  <a:gd name="connsiteY0" fmla="*/ 0 h 3092321"/>
                  <a:gd name="connsiteX1" fmla="*/ 2321705 w 2532133"/>
                  <a:gd name="connsiteY1" fmla="*/ 0 h 3092321"/>
                  <a:gd name="connsiteX2" fmla="*/ 2321705 w 2532133"/>
                  <a:gd name="connsiteY2" fmla="*/ 184941 h 3092321"/>
                  <a:gd name="connsiteX3" fmla="*/ 2532133 w 2532133"/>
                  <a:gd name="connsiteY3" fmla="*/ 184941 h 3092321"/>
                  <a:gd name="connsiteX4" fmla="*/ 2532133 w 2532133"/>
                  <a:gd name="connsiteY4" fmla="*/ 360333 h 3092321"/>
                  <a:gd name="connsiteX5" fmla="*/ 2321705 w 2532133"/>
                  <a:gd name="connsiteY5" fmla="*/ 360333 h 3092321"/>
                  <a:gd name="connsiteX6" fmla="*/ 2321705 w 2532133"/>
                  <a:gd name="connsiteY6" fmla="*/ 3092321 h 3092321"/>
                  <a:gd name="connsiteX7" fmla="*/ 194164 w 2532133"/>
                  <a:gd name="connsiteY7" fmla="*/ 3092321 h 3092321"/>
                  <a:gd name="connsiteX8" fmla="*/ 194164 w 2532133"/>
                  <a:gd name="connsiteY8" fmla="*/ 360333 h 3092321"/>
                  <a:gd name="connsiteX9" fmla="*/ 0 w 2532133"/>
                  <a:gd name="connsiteY9" fmla="*/ 360333 h 3092321"/>
                  <a:gd name="connsiteX10" fmla="*/ 0 w 2532133"/>
                  <a:gd name="connsiteY10" fmla="*/ 184941 h 3092321"/>
                  <a:gd name="connsiteX11" fmla="*/ 194164 w 2532133"/>
                  <a:gd name="connsiteY11" fmla="*/ 184941 h 3092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32133" h="3092321">
                    <a:moveTo>
                      <a:pt x="194164" y="0"/>
                    </a:moveTo>
                    <a:lnTo>
                      <a:pt x="2321705" y="0"/>
                    </a:lnTo>
                    <a:lnTo>
                      <a:pt x="2321705" y="184941"/>
                    </a:lnTo>
                    <a:lnTo>
                      <a:pt x="2532133" y="184941"/>
                    </a:lnTo>
                    <a:lnTo>
                      <a:pt x="2532133" y="360333"/>
                    </a:lnTo>
                    <a:lnTo>
                      <a:pt x="2321705" y="360333"/>
                    </a:lnTo>
                    <a:lnTo>
                      <a:pt x="2321705" y="3092321"/>
                    </a:lnTo>
                    <a:lnTo>
                      <a:pt x="194164" y="3092321"/>
                    </a:lnTo>
                    <a:lnTo>
                      <a:pt x="194164" y="360333"/>
                    </a:lnTo>
                    <a:lnTo>
                      <a:pt x="0" y="360333"/>
                    </a:lnTo>
                    <a:lnTo>
                      <a:pt x="0" y="184941"/>
                    </a:lnTo>
                    <a:lnTo>
                      <a:pt x="194164" y="184941"/>
                    </a:lnTo>
                    <a:close/>
                  </a:path>
                </a:pathLst>
              </a:custGeom>
              <a:solidFill>
                <a:srgbClr val="FFE29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b="1" dirty="0" smtClean="0">
                  <a:latin typeface="Source Sans Pro" panose="020B0503030403020204" pitchFamily="34" charset="0"/>
                  <a:ea typeface="Source Sans Pro" panose="020B0503030403020204" pitchFamily="34" charset="0"/>
                </a:endParaRPr>
              </a:p>
            </p:txBody>
          </p:sp>
          <p:sp>
            <p:nvSpPr>
              <p:cNvPr id="31" name="Rectangle 30"/>
              <p:cNvSpPr/>
              <p:nvPr/>
            </p:nvSpPr>
            <p:spPr>
              <a:xfrm>
                <a:off x="6731143" y="1989416"/>
                <a:ext cx="515985" cy="1374712"/>
              </a:xfrm>
              <a:prstGeom prst="rect">
                <a:avLst/>
              </a:prstGeom>
              <a:solidFill>
                <a:srgbClr val="FDB91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b="1" dirty="0" smtClean="0">
                  <a:latin typeface="Source Sans Pro" panose="020B0503030403020204" pitchFamily="34" charset="0"/>
                  <a:ea typeface="Source Sans Pro" panose="020B0503030403020204" pitchFamily="34" charset="0"/>
                </a:endParaRPr>
              </a:p>
            </p:txBody>
          </p:sp>
          <p:sp>
            <p:nvSpPr>
              <p:cNvPr id="32" name="Rectangle 31"/>
              <p:cNvSpPr/>
              <p:nvPr/>
            </p:nvSpPr>
            <p:spPr>
              <a:xfrm>
                <a:off x="6731142" y="1907493"/>
                <a:ext cx="1015307" cy="81923"/>
              </a:xfrm>
              <a:prstGeom prst="rect">
                <a:avLst/>
              </a:prstGeom>
              <a:solidFill>
                <a:srgbClr val="F68B1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b="1" dirty="0" smtClean="0">
                  <a:latin typeface="Source Sans Pro" panose="020B0503030403020204" pitchFamily="34" charset="0"/>
                  <a:ea typeface="Source Sans Pro" panose="020B0503030403020204" pitchFamily="34" charset="0"/>
                </a:endParaRPr>
              </a:p>
            </p:txBody>
          </p:sp>
          <p:sp>
            <p:nvSpPr>
              <p:cNvPr id="33" name="Rectangle 32"/>
              <p:cNvSpPr/>
              <p:nvPr/>
            </p:nvSpPr>
            <p:spPr>
              <a:xfrm>
                <a:off x="7247128" y="2254328"/>
                <a:ext cx="499321" cy="9027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b="1" dirty="0" smtClean="0">
                  <a:latin typeface="Source Sans Pro" panose="020B0503030403020204" pitchFamily="34" charset="0"/>
                  <a:ea typeface="Source Sans Pro" panose="020B0503030403020204" pitchFamily="34" charset="0"/>
                </a:endParaRPr>
              </a:p>
            </p:txBody>
          </p:sp>
          <p:grpSp>
            <p:nvGrpSpPr>
              <p:cNvPr id="34" name="Group 33"/>
              <p:cNvGrpSpPr/>
              <p:nvPr/>
            </p:nvGrpSpPr>
            <p:grpSpPr>
              <a:xfrm>
                <a:off x="6640407" y="1543403"/>
                <a:ext cx="1208948" cy="370684"/>
                <a:chOff x="6833371" y="-854177"/>
                <a:chExt cx="2549218" cy="781633"/>
              </a:xfrm>
            </p:grpSpPr>
            <p:sp>
              <p:nvSpPr>
                <p:cNvPr id="35" name="Rectangle 34"/>
                <p:cNvSpPr/>
                <p:nvPr/>
              </p:nvSpPr>
              <p:spPr>
                <a:xfrm>
                  <a:off x="6833371" y="-854177"/>
                  <a:ext cx="2549218" cy="781633"/>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b="1" dirty="0" smtClean="0">
                    <a:latin typeface="Source Sans Pro" panose="020B0503030403020204" pitchFamily="34" charset="0"/>
                    <a:ea typeface="Source Sans Pro" panose="020B0503030403020204" pitchFamily="34" charset="0"/>
                  </a:endParaRPr>
                </a:p>
              </p:txBody>
            </p:sp>
            <p:sp>
              <p:nvSpPr>
                <p:cNvPr id="36" name="Rectangle 35"/>
                <p:cNvSpPr/>
                <p:nvPr/>
              </p:nvSpPr>
              <p:spPr>
                <a:xfrm>
                  <a:off x="7076168" y="-327229"/>
                  <a:ext cx="178206" cy="24311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b="1" dirty="0" smtClean="0">
                    <a:latin typeface="Source Sans Pro" panose="020B0503030403020204" pitchFamily="34" charset="0"/>
                    <a:ea typeface="Source Sans Pro" panose="020B0503030403020204" pitchFamily="34" charset="0"/>
                  </a:endParaRPr>
                </a:p>
              </p:txBody>
            </p:sp>
            <p:sp>
              <p:nvSpPr>
                <p:cNvPr id="37" name="Rectangle 36"/>
                <p:cNvSpPr/>
                <p:nvPr/>
              </p:nvSpPr>
              <p:spPr>
                <a:xfrm>
                  <a:off x="8938659" y="-327229"/>
                  <a:ext cx="178206" cy="24311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b="1" dirty="0" smtClean="0">
                    <a:latin typeface="Source Sans Pro" panose="020B0503030403020204" pitchFamily="34" charset="0"/>
                    <a:ea typeface="Source Sans Pro" panose="020B0503030403020204" pitchFamily="34" charset="0"/>
                  </a:endParaRPr>
                </a:p>
              </p:txBody>
            </p:sp>
            <p:sp>
              <p:nvSpPr>
                <p:cNvPr id="38" name="Rectangle 37"/>
                <p:cNvSpPr/>
                <p:nvPr/>
              </p:nvSpPr>
              <p:spPr>
                <a:xfrm>
                  <a:off x="7342238" y="-327229"/>
                  <a:ext cx="178206" cy="24311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b="1" dirty="0" smtClean="0">
                    <a:latin typeface="Source Sans Pro" panose="020B0503030403020204" pitchFamily="34" charset="0"/>
                    <a:ea typeface="Source Sans Pro" panose="020B0503030403020204" pitchFamily="34" charset="0"/>
                  </a:endParaRPr>
                </a:p>
              </p:txBody>
            </p:sp>
            <p:sp>
              <p:nvSpPr>
                <p:cNvPr id="39" name="Rectangle 38"/>
                <p:cNvSpPr/>
                <p:nvPr/>
              </p:nvSpPr>
              <p:spPr>
                <a:xfrm>
                  <a:off x="7608308" y="-327229"/>
                  <a:ext cx="178206" cy="24311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b="1" dirty="0" smtClean="0">
                    <a:latin typeface="Source Sans Pro" panose="020B0503030403020204" pitchFamily="34" charset="0"/>
                    <a:ea typeface="Source Sans Pro" panose="020B0503030403020204" pitchFamily="34" charset="0"/>
                  </a:endParaRPr>
                </a:p>
              </p:txBody>
            </p:sp>
            <p:sp>
              <p:nvSpPr>
                <p:cNvPr id="40" name="Rectangle 39"/>
                <p:cNvSpPr/>
                <p:nvPr/>
              </p:nvSpPr>
              <p:spPr>
                <a:xfrm>
                  <a:off x="7874378" y="-327229"/>
                  <a:ext cx="178206" cy="24311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b="1" dirty="0" smtClean="0">
                    <a:latin typeface="Source Sans Pro" panose="020B0503030403020204" pitchFamily="34" charset="0"/>
                    <a:ea typeface="Source Sans Pro" panose="020B0503030403020204" pitchFamily="34" charset="0"/>
                  </a:endParaRPr>
                </a:p>
              </p:txBody>
            </p:sp>
            <p:sp>
              <p:nvSpPr>
                <p:cNvPr id="41" name="Rectangle 40"/>
                <p:cNvSpPr/>
                <p:nvPr/>
              </p:nvSpPr>
              <p:spPr>
                <a:xfrm>
                  <a:off x="8140448" y="-327229"/>
                  <a:ext cx="178206" cy="24311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b="1" dirty="0" smtClean="0">
                    <a:latin typeface="Source Sans Pro" panose="020B0503030403020204" pitchFamily="34" charset="0"/>
                    <a:ea typeface="Source Sans Pro" panose="020B0503030403020204" pitchFamily="34" charset="0"/>
                  </a:endParaRPr>
                </a:p>
              </p:txBody>
            </p:sp>
            <p:sp>
              <p:nvSpPr>
                <p:cNvPr id="42" name="Rectangle 41"/>
                <p:cNvSpPr/>
                <p:nvPr/>
              </p:nvSpPr>
              <p:spPr>
                <a:xfrm>
                  <a:off x="8406518" y="-327229"/>
                  <a:ext cx="178206" cy="24311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b="1" dirty="0" smtClean="0">
                    <a:latin typeface="Source Sans Pro" panose="020B0503030403020204" pitchFamily="34" charset="0"/>
                    <a:ea typeface="Source Sans Pro" panose="020B0503030403020204" pitchFamily="34" charset="0"/>
                  </a:endParaRPr>
                </a:p>
              </p:txBody>
            </p:sp>
            <p:sp>
              <p:nvSpPr>
                <p:cNvPr id="43" name="Rectangle 42"/>
                <p:cNvSpPr/>
                <p:nvPr/>
              </p:nvSpPr>
              <p:spPr>
                <a:xfrm>
                  <a:off x="8672588" y="-327229"/>
                  <a:ext cx="178206" cy="24311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b="1" dirty="0" smtClean="0">
                    <a:latin typeface="Source Sans Pro" panose="020B0503030403020204" pitchFamily="34" charset="0"/>
                    <a:ea typeface="Source Sans Pro" panose="020B0503030403020204" pitchFamily="34" charset="0"/>
                  </a:endParaRPr>
                </a:p>
              </p:txBody>
            </p:sp>
          </p:grpSp>
        </p:grpSp>
        <p:sp>
          <p:nvSpPr>
            <p:cNvPr id="17" name="Rectangle 16"/>
            <p:cNvSpPr/>
            <p:nvPr/>
          </p:nvSpPr>
          <p:spPr>
            <a:xfrm flipH="1">
              <a:off x="1771044" y="2865040"/>
              <a:ext cx="29195" cy="207614"/>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8" name="Rectangle 17"/>
            <p:cNvSpPr/>
            <p:nvPr/>
          </p:nvSpPr>
          <p:spPr>
            <a:xfrm flipH="1">
              <a:off x="1726369" y="2865040"/>
              <a:ext cx="11494" cy="207614"/>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9" name="Rectangle 18"/>
            <p:cNvSpPr/>
            <p:nvPr/>
          </p:nvSpPr>
          <p:spPr>
            <a:xfrm flipH="1">
              <a:off x="1749785" y="2865040"/>
              <a:ext cx="11494" cy="207614"/>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0" name="Rectangle 19"/>
            <p:cNvSpPr/>
            <p:nvPr/>
          </p:nvSpPr>
          <p:spPr>
            <a:xfrm flipH="1">
              <a:off x="1702953" y="2865040"/>
              <a:ext cx="11494" cy="207614"/>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1" name="Rectangle 20"/>
            <p:cNvSpPr/>
            <p:nvPr/>
          </p:nvSpPr>
          <p:spPr>
            <a:xfrm flipH="1">
              <a:off x="1661837" y="2865040"/>
              <a:ext cx="29195" cy="207614"/>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2" name="Rectangle 21"/>
            <p:cNvSpPr/>
            <p:nvPr/>
          </p:nvSpPr>
          <p:spPr>
            <a:xfrm flipH="1">
              <a:off x="1620720" y="2865040"/>
              <a:ext cx="29195" cy="207614"/>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3" name="Rectangle 22"/>
            <p:cNvSpPr/>
            <p:nvPr/>
          </p:nvSpPr>
          <p:spPr>
            <a:xfrm flipH="1">
              <a:off x="1573888" y="2864432"/>
              <a:ext cx="11494" cy="207614"/>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4" name="Rectangle 23"/>
            <p:cNvSpPr/>
            <p:nvPr/>
          </p:nvSpPr>
          <p:spPr>
            <a:xfrm flipH="1">
              <a:off x="1597304" y="2864432"/>
              <a:ext cx="11494" cy="207614"/>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5" name="Rectangle 24"/>
            <p:cNvSpPr/>
            <p:nvPr/>
          </p:nvSpPr>
          <p:spPr>
            <a:xfrm flipH="1">
              <a:off x="1550472" y="2864432"/>
              <a:ext cx="11494" cy="207614"/>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97" name="Isosceles Triangle 46"/>
            <p:cNvSpPr/>
            <p:nvPr/>
          </p:nvSpPr>
          <p:spPr>
            <a:xfrm rot="7838297" flipH="1">
              <a:off x="1915814" y="2598411"/>
              <a:ext cx="272121" cy="1397604"/>
            </a:xfrm>
            <a:custGeom>
              <a:avLst/>
              <a:gdLst>
                <a:gd name="connsiteX0" fmla="*/ 0 w 519587"/>
                <a:gd name="connsiteY0" fmla="*/ 1243025 h 1243025"/>
                <a:gd name="connsiteX1" fmla="*/ 259794 w 519587"/>
                <a:gd name="connsiteY1" fmla="*/ 0 h 1243025"/>
                <a:gd name="connsiteX2" fmla="*/ 519587 w 519587"/>
                <a:gd name="connsiteY2" fmla="*/ 1243025 h 1243025"/>
                <a:gd name="connsiteX3" fmla="*/ 0 w 519587"/>
                <a:gd name="connsiteY3" fmla="*/ 1243025 h 1243025"/>
                <a:gd name="connsiteX0" fmla="*/ 0 w 594207"/>
                <a:gd name="connsiteY0" fmla="*/ 1697902 h 1697902"/>
                <a:gd name="connsiteX1" fmla="*/ 334414 w 594207"/>
                <a:gd name="connsiteY1" fmla="*/ 0 h 1697902"/>
                <a:gd name="connsiteX2" fmla="*/ 594207 w 594207"/>
                <a:gd name="connsiteY2" fmla="*/ 1243025 h 1697902"/>
                <a:gd name="connsiteX3" fmla="*/ 0 w 594207"/>
                <a:gd name="connsiteY3" fmla="*/ 1697902 h 1697902"/>
                <a:gd name="connsiteX0" fmla="*/ 0 w 334414"/>
                <a:gd name="connsiteY0" fmla="*/ 1697902 h 1697902"/>
                <a:gd name="connsiteX1" fmla="*/ 334414 w 334414"/>
                <a:gd name="connsiteY1" fmla="*/ 0 h 1697902"/>
                <a:gd name="connsiteX2" fmla="*/ 232967 w 334414"/>
                <a:gd name="connsiteY2" fmla="*/ 1387577 h 1697902"/>
                <a:gd name="connsiteX3" fmla="*/ 0 w 334414"/>
                <a:gd name="connsiteY3" fmla="*/ 1697902 h 1697902"/>
                <a:gd name="connsiteX0" fmla="*/ 60695 w 293662"/>
                <a:gd name="connsiteY0" fmla="*/ 1887302 h 1887302"/>
                <a:gd name="connsiteX1" fmla="*/ 0 w 293662"/>
                <a:gd name="connsiteY1" fmla="*/ 0 h 1887302"/>
                <a:gd name="connsiteX2" fmla="*/ 293662 w 293662"/>
                <a:gd name="connsiteY2" fmla="*/ 1576977 h 1887302"/>
                <a:gd name="connsiteX3" fmla="*/ 60695 w 293662"/>
                <a:gd name="connsiteY3" fmla="*/ 1887302 h 1887302"/>
                <a:gd name="connsiteX0" fmla="*/ 73012 w 293662"/>
                <a:gd name="connsiteY0" fmla="*/ 1962810 h 1962810"/>
                <a:gd name="connsiteX1" fmla="*/ 0 w 293662"/>
                <a:gd name="connsiteY1" fmla="*/ 0 h 1962810"/>
                <a:gd name="connsiteX2" fmla="*/ 293662 w 293662"/>
                <a:gd name="connsiteY2" fmla="*/ 1576977 h 1962810"/>
                <a:gd name="connsiteX3" fmla="*/ 73012 w 293662"/>
                <a:gd name="connsiteY3" fmla="*/ 1962810 h 1962810"/>
                <a:gd name="connsiteX0" fmla="*/ 80201 w 300851"/>
                <a:gd name="connsiteY0" fmla="*/ 1524695 h 1524695"/>
                <a:gd name="connsiteX1" fmla="*/ 0 w 300851"/>
                <a:gd name="connsiteY1" fmla="*/ 0 h 1524695"/>
                <a:gd name="connsiteX2" fmla="*/ 300851 w 300851"/>
                <a:gd name="connsiteY2" fmla="*/ 1138862 h 1524695"/>
                <a:gd name="connsiteX3" fmla="*/ 80201 w 300851"/>
                <a:gd name="connsiteY3" fmla="*/ 1524695 h 1524695"/>
                <a:gd name="connsiteX0" fmla="*/ 79697 w 300851"/>
                <a:gd name="connsiteY0" fmla="*/ 1482822 h 1482822"/>
                <a:gd name="connsiteX1" fmla="*/ 0 w 300851"/>
                <a:gd name="connsiteY1" fmla="*/ 0 h 1482822"/>
                <a:gd name="connsiteX2" fmla="*/ 300851 w 300851"/>
                <a:gd name="connsiteY2" fmla="*/ 1138862 h 1482822"/>
                <a:gd name="connsiteX3" fmla="*/ 79697 w 300851"/>
                <a:gd name="connsiteY3" fmla="*/ 1482822 h 1482822"/>
                <a:gd name="connsiteX0" fmla="*/ 0 w 221154"/>
                <a:gd name="connsiteY0" fmla="*/ 1679817 h 1679817"/>
                <a:gd name="connsiteX1" fmla="*/ 178702 w 221154"/>
                <a:gd name="connsiteY1" fmla="*/ -1 h 1679817"/>
                <a:gd name="connsiteX2" fmla="*/ 221154 w 221154"/>
                <a:gd name="connsiteY2" fmla="*/ 1335857 h 1679817"/>
                <a:gd name="connsiteX3" fmla="*/ 0 w 221154"/>
                <a:gd name="connsiteY3" fmla="*/ 1679817 h 1679817"/>
                <a:gd name="connsiteX0" fmla="*/ 0 w 262863"/>
                <a:gd name="connsiteY0" fmla="*/ 1679819 h 1679819"/>
                <a:gd name="connsiteX1" fmla="*/ 178702 w 262863"/>
                <a:gd name="connsiteY1" fmla="*/ 1 h 1679819"/>
                <a:gd name="connsiteX2" fmla="*/ 262863 w 262863"/>
                <a:gd name="connsiteY2" fmla="*/ 1277075 h 1679819"/>
                <a:gd name="connsiteX3" fmla="*/ 0 w 262863"/>
                <a:gd name="connsiteY3" fmla="*/ 1679819 h 1679819"/>
                <a:gd name="connsiteX0" fmla="*/ 0 w 264982"/>
                <a:gd name="connsiteY0" fmla="*/ 1646206 h 1646206"/>
                <a:gd name="connsiteX1" fmla="*/ 180821 w 264982"/>
                <a:gd name="connsiteY1" fmla="*/ -1 h 1646206"/>
                <a:gd name="connsiteX2" fmla="*/ 264982 w 264982"/>
                <a:gd name="connsiteY2" fmla="*/ 1277073 h 1646206"/>
                <a:gd name="connsiteX3" fmla="*/ 0 w 264982"/>
                <a:gd name="connsiteY3" fmla="*/ 1646206 h 1646206"/>
              </a:gdLst>
              <a:ahLst/>
              <a:cxnLst>
                <a:cxn ang="0">
                  <a:pos x="connsiteX0" y="connsiteY0"/>
                </a:cxn>
                <a:cxn ang="0">
                  <a:pos x="connsiteX1" y="connsiteY1"/>
                </a:cxn>
                <a:cxn ang="0">
                  <a:pos x="connsiteX2" y="connsiteY2"/>
                </a:cxn>
                <a:cxn ang="0">
                  <a:pos x="connsiteX3" y="connsiteY3"/>
                </a:cxn>
              </a:cxnLst>
              <a:rect l="l" t="t" r="r" b="b"/>
              <a:pathLst>
                <a:path w="264982" h="1646206">
                  <a:moveTo>
                    <a:pt x="0" y="1646206"/>
                  </a:moveTo>
                  <a:lnTo>
                    <a:pt x="180821" y="-1"/>
                  </a:lnTo>
                  <a:lnTo>
                    <a:pt x="264982" y="1277073"/>
                  </a:lnTo>
                  <a:lnTo>
                    <a:pt x="0" y="1646206"/>
                  </a:lnTo>
                  <a:close/>
                </a:path>
              </a:pathLst>
            </a:custGeom>
            <a:noFill/>
            <a:ln w="44450">
              <a:solidFill>
                <a:srgbClr val="FF0000">
                  <a:alpha val="44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sp>
        <p:nvSpPr>
          <p:cNvPr id="137" name="Freeform 136"/>
          <p:cNvSpPr/>
          <p:nvPr/>
        </p:nvSpPr>
        <p:spPr>
          <a:xfrm>
            <a:off x="749963" y="1975790"/>
            <a:ext cx="7572390" cy="4263418"/>
          </a:xfrm>
          <a:custGeom>
            <a:avLst/>
            <a:gdLst>
              <a:gd name="connsiteX0" fmla="*/ 0 w 5532582"/>
              <a:gd name="connsiteY0" fmla="*/ 0 h 1597891"/>
              <a:gd name="connsiteX1" fmla="*/ 738910 w 5532582"/>
              <a:gd name="connsiteY1" fmla="*/ 0 h 1597891"/>
              <a:gd name="connsiteX2" fmla="*/ 905164 w 5532582"/>
              <a:gd name="connsiteY2" fmla="*/ 193964 h 1597891"/>
              <a:gd name="connsiteX3" fmla="*/ 886691 w 5532582"/>
              <a:gd name="connsiteY3" fmla="*/ 1062182 h 1597891"/>
              <a:gd name="connsiteX4" fmla="*/ 5523346 w 5532582"/>
              <a:gd name="connsiteY4" fmla="*/ 1062182 h 1597891"/>
              <a:gd name="connsiteX5" fmla="*/ 5532582 w 5532582"/>
              <a:gd name="connsiteY5" fmla="*/ 1597891 h 1597891"/>
              <a:gd name="connsiteX6" fmla="*/ 5532582 w 5532582"/>
              <a:gd name="connsiteY6" fmla="*/ 1597891 h 1597891"/>
              <a:gd name="connsiteX0" fmla="*/ 0 w 5532582"/>
              <a:gd name="connsiteY0" fmla="*/ 9236 h 1607127"/>
              <a:gd name="connsiteX1" fmla="*/ 175491 w 5532582"/>
              <a:gd name="connsiteY1" fmla="*/ 0 h 1607127"/>
              <a:gd name="connsiteX2" fmla="*/ 738910 w 5532582"/>
              <a:gd name="connsiteY2" fmla="*/ 9236 h 1607127"/>
              <a:gd name="connsiteX3" fmla="*/ 905164 w 5532582"/>
              <a:gd name="connsiteY3" fmla="*/ 203200 h 1607127"/>
              <a:gd name="connsiteX4" fmla="*/ 886691 w 5532582"/>
              <a:gd name="connsiteY4" fmla="*/ 1071418 h 1607127"/>
              <a:gd name="connsiteX5" fmla="*/ 5523346 w 5532582"/>
              <a:gd name="connsiteY5" fmla="*/ 1071418 h 1607127"/>
              <a:gd name="connsiteX6" fmla="*/ 5532582 w 5532582"/>
              <a:gd name="connsiteY6" fmla="*/ 1607127 h 1607127"/>
              <a:gd name="connsiteX7" fmla="*/ 5532582 w 5532582"/>
              <a:gd name="connsiteY7" fmla="*/ 1607127 h 1607127"/>
              <a:gd name="connsiteX0" fmla="*/ 0 w 5791200"/>
              <a:gd name="connsiteY0" fmla="*/ 0 h 1865746"/>
              <a:gd name="connsiteX1" fmla="*/ 434109 w 5791200"/>
              <a:gd name="connsiteY1" fmla="*/ 258619 h 1865746"/>
              <a:gd name="connsiteX2" fmla="*/ 997528 w 5791200"/>
              <a:gd name="connsiteY2" fmla="*/ 267855 h 1865746"/>
              <a:gd name="connsiteX3" fmla="*/ 1163782 w 5791200"/>
              <a:gd name="connsiteY3" fmla="*/ 461819 h 1865746"/>
              <a:gd name="connsiteX4" fmla="*/ 1145309 w 5791200"/>
              <a:gd name="connsiteY4" fmla="*/ 1330037 h 1865746"/>
              <a:gd name="connsiteX5" fmla="*/ 5781964 w 5791200"/>
              <a:gd name="connsiteY5" fmla="*/ 1330037 h 1865746"/>
              <a:gd name="connsiteX6" fmla="*/ 5791200 w 5791200"/>
              <a:gd name="connsiteY6" fmla="*/ 1865746 h 1865746"/>
              <a:gd name="connsiteX7" fmla="*/ 5791200 w 5791200"/>
              <a:gd name="connsiteY7" fmla="*/ 1865746 h 1865746"/>
              <a:gd name="connsiteX0" fmla="*/ 0 w 5791200"/>
              <a:gd name="connsiteY0" fmla="*/ 0 h 1865746"/>
              <a:gd name="connsiteX1" fmla="*/ 203200 w 5791200"/>
              <a:gd name="connsiteY1" fmla="*/ 120073 h 1865746"/>
              <a:gd name="connsiteX2" fmla="*/ 434109 w 5791200"/>
              <a:gd name="connsiteY2" fmla="*/ 258619 h 1865746"/>
              <a:gd name="connsiteX3" fmla="*/ 997528 w 5791200"/>
              <a:gd name="connsiteY3" fmla="*/ 267855 h 1865746"/>
              <a:gd name="connsiteX4" fmla="*/ 1163782 w 5791200"/>
              <a:gd name="connsiteY4" fmla="*/ 461819 h 1865746"/>
              <a:gd name="connsiteX5" fmla="*/ 1145309 w 5791200"/>
              <a:gd name="connsiteY5" fmla="*/ 1330037 h 1865746"/>
              <a:gd name="connsiteX6" fmla="*/ 5781964 w 5791200"/>
              <a:gd name="connsiteY6" fmla="*/ 1330037 h 1865746"/>
              <a:gd name="connsiteX7" fmla="*/ 5791200 w 5791200"/>
              <a:gd name="connsiteY7" fmla="*/ 1865746 h 1865746"/>
              <a:gd name="connsiteX8" fmla="*/ 5791200 w 5791200"/>
              <a:gd name="connsiteY8" fmla="*/ 1865746 h 1865746"/>
              <a:gd name="connsiteX0" fmla="*/ 0 w 5828145"/>
              <a:gd name="connsiteY0" fmla="*/ 0 h 2484582"/>
              <a:gd name="connsiteX1" fmla="*/ 240145 w 5828145"/>
              <a:gd name="connsiteY1" fmla="*/ 738909 h 2484582"/>
              <a:gd name="connsiteX2" fmla="*/ 471054 w 5828145"/>
              <a:gd name="connsiteY2" fmla="*/ 877455 h 2484582"/>
              <a:gd name="connsiteX3" fmla="*/ 1034473 w 5828145"/>
              <a:gd name="connsiteY3" fmla="*/ 886691 h 2484582"/>
              <a:gd name="connsiteX4" fmla="*/ 1200727 w 5828145"/>
              <a:gd name="connsiteY4" fmla="*/ 1080655 h 2484582"/>
              <a:gd name="connsiteX5" fmla="*/ 1182254 w 5828145"/>
              <a:gd name="connsiteY5" fmla="*/ 1948873 h 2484582"/>
              <a:gd name="connsiteX6" fmla="*/ 5818909 w 5828145"/>
              <a:gd name="connsiteY6" fmla="*/ 1948873 h 2484582"/>
              <a:gd name="connsiteX7" fmla="*/ 5828145 w 5828145"/>
              <a:gd name="connsiteY7" fmla="*/ 2484582 h 2484582"/>
              <a:gd name="connsiteX8" fmla="*/ 5828145 w 5828145"/>
              <a:gd name="connsiteY8" fmla="*/ 2484582 h 2484582"/>
              <a:gd name="connsiteX0" fmla="*/ 9237 w 5837382"/>
              <a:gd name="connsiteY0" fmla="*/ 0 h 2484582"/>
              <a:gd name="connsiteX1" fmla="*/ 0 w 5837382"/>
              <a:gd name="connsiteY1" fmla="*/ 628072 h 2484582"/>
              <a:gd name="connsiteX2" fmla="*/ 480291 w 5837382"/>
              <a:gd name="connsiteY2" fmla="*/ 877455 h 2484582"/>
              <a:gd name="connsiteX3" fmla="*/ 1043710 w 5837382"/>
              <a:gd name="connsiteY3" fmla="*/ 886691 h 2484582"/>
              <a:gd name="connsiteX4" fmla="*/ 1209964 w 5837382"/>
              <a:gd name="connsiteY4" fmla="*/ 1080655 h 2484582"/>
              <a:gd name="connsiteX5" fmla="*/ 1191491 w 5837382"/>
              <a:gd name="connsiteY5" fmla="*/ 1948873 h 2484582"/>
              <a:gd name="connsiteX6" fmla="*/ 5828146 w 5837382"/>
              <a:gd name="connsiteY6" fmla="*/ 1948873 h 2484582"/>
              <a:gd name="connsiteX7" fmla="*/ 5837382 w 5837382"/>
              <a:gd name="connsiteY7" fmla="*/ 2484582 h 2484582"/>
              <a:gd name="connsiteX8" fmla="*/ 5837382 w 5837382"/>
              <a:gd name="connsiteY8" fmla="*/ 2484582 h 2484582"/>
              <a:gd name="connsiteX0" fmla="*/ 9237 w 5837382"/>
              <a:gd name="connsiteY0" fmla="*/ 0 h 2484582"/>
              <a:gd name="connsiteX1" fmla="*/ 1 w 5837382"/>
              <a:gd name="connsiteY1" fmla="*/ 83128 h 2484582"/>
              <a:gd name="connsiteX2" fmla="*/ 0 w 5837382"/>
              <a:gd name="connsiteY2" fmla="*/ 628072 h 2484582"/>
              <a:gd name="connsiteX3" fmla="*/ 480291 w 5837382"/>
              <a:gd name="connsiteY3" fmla="*/ 877455 h 2484582"/>
              <a:gd name="connsiteX4" fmla="*/ 1043710 w 5837382"/>
              <a:gd name="connsiteY4" fmla="*/ 886691 h 2484582"/>
              <a:gd name="connsiteX5" fmla="*/ 1209964 w 5837382"/>
              <a:gd name="connsiteY5" fmla="*/ 1080655 h 2484582"/>
              <a:gd name="connsiteX6" fmla="*/ 1191491 w 5837382"/>
              <a:gd name="connsiteY6" fmla="*/ 1948873 h 2484582"/>
              <a:gd name="connsiteX7" fmla="*/ 5828146 w 5837382"/>
              <a:gd name="connsiteY7" fmla="*/ 1948873 h 2484582"/>
              <a:gd name="connsiteX8" fmla="*/ 5837382 w 5837382"/>
              <a:gd name="connsiteY8" fmla="*/ 2484582 h 2484582"/>
              <a:gd name="connsiteX9" fmla="*/ 5837382 w 5837382"/>
              <a:gd name="connsiteY9" fmla="*/ 2484582 h 2484582"/>
              <a:gd name="connsiteX0" fmla="*/ 0 w 6862617"/>
              <a:gd name="connsiteY0" fmla="*/ 0 h 2401455"/>
              <a:gd name="connsiteX1" fmla="*/ 1025236 w 6862617"/>
              <a:gd name="connsiteY1" fmla="*/ 1 h 2401455"/>
              <a:gd name="connsiteX2" fmla="*/ 1025235 w 6862617"/>
              <a:gd name="connsiteY2" fmla="*/ 544945 h 2401455"/>
              <a:gd name="connsiteX3" fmla="*/ 1505526 w 6862617"/>
              <a:gd name="connsiteY3" fmla="*/ 794328 h 2401455"/>
              <a:gd name="connsiteX4" fmla="*/ 2068945 w 6862617"/>
              <a:gd name="connsiteY4" fmla="*/ 803564 h 2401455"/>
              <a:gd name="connsiteX5" fmla="*/ 2235199 w 6862617"/>
              <a:gd name="connsiteY5" fmla="*/ 997528 h 2401455"/>
              <a:gd name="connsiteX6" fmla="*/ 2216726 w 6862617"/>
              <a:gd name="connsiteY6" fmla="*/ 1865746 h 2401455"/>
              <a:gd name="connsiteX7" fmla="*/ 6853381 w 6862617"/>
              <a:gd name="connsiteY7" fmla="*/ 1865746 h 2401455"/>
              <a:gd name="connsiteX8" fmla="*/ 6862617 w 6862617"/>
              <a:gd name="connsiteY8" fmla="*/ 2401455 h 2401455"/>
              <a:gd name="connsiteX9" fmla="*/ 6862617 w 6862617"/>
              <a:gd name="connsiteY9" fmla="*/ 2401455 h 2401455"/>
              <a:gd name="connsiteX0" fmla="*/ 0 w 6862617"/>
              <a:gd name="connsiteY0" fmla="*/ 0 h 2401455"/>
              <a:gd name="connsiteX1" fmla="*/ 1025236 w 6862617"/>
              <a:gd name="connsiteY1" fmla="*/ 1 h 2401455"/>
              <a:gd name="connsiteX2" fmla="*/ 1025235 w 6862617"/>
              <a:gd name="connsiteY2" fmla="*/ 544945 h 2401455"/>
              <a:gd name="connsiteX3" fmla="*/ 1505526 w 6862617"/>
              <a:gd name="connsiteY3" fmla="*/ 794328 h 2401455"/>
              <a:gd name="connsiteX4" fmla="*/ 2068945 w 6862617"/>
              <a:gd name="connsiteY4" fmla="*/ 803564 h 2401455"/>
              <a:gd name="connsiteX5" fmla="*/ 2235199 w 6862617"/>
              <a:gd name="connsiteY5" fmla="*/ 997528 h 2401455"/>
              <a:gd name="connsiteX6" fmla="*/ 2216726 w 6862617"/>
              <a:gd name="connsiteY6" fmla="*/ 1874982 h 2401455"/>
              <a:gd name="connsiteX7" fmla="*/ 6853381 w 6862617"/>
              <a:gd name="connsiteY7" fmla="*/ 1865746 h 2401455"/>
              <a:gd name="connsiteX8" fmla="*/ 6862617 w 6862617"/>
              <a:gd name="connsiteY8" fmla="*/ 2401455 h 2401455"/>
              <a:gd name="connsiteX9" fmla="*/ 6862617 w 6862617"/>
              <a:gd name="connsiteY9" fmla="*/ 2401455 h 2401455"/>
              <a:gd name="connsiteX0" fmla="*/ 0 w 6862617"/>
              <a:gd name="connsiteY0" fmla="*/ 0 h 2401455"/>
              <a:gd name="connsiteX1" fmla="*/ 1025236 w 6862617"/>
              <a:gd name="connsiteY1" fmla="*/ 1 h 2401455"/>
              <a:gd name="connsiteX2" fmla="*/ 1025235 w 6862617"/>
              <a:gd name="connsiteY2" fmla="*/ 544945 h 2401455"/>
              <a:gd name="connsiteX3" fmla="*/ 1505526 w 6862617"/>
              <a:gd name="connsiteY3" fmla="*/ 794328 h 2401455"/>
              <a:gd name="connsiteX4" fmla="*/ 2068945 w 6862617"/>
              <a:gd name="connsiteY4" fmla="*/ 803564 h 2401455"/>
              <a:gd name="connsiteX5" fmla="*/ 2235199 w 6862617"/>
              <a:gd name="connsiteY5" fmla="*/ 997528 h 2401455"/>
              <a:gd name="connsiteX6" fmla="*/ 2244435 w 6862617"/>
              <a:gd name="connsiteY6" fmla="*/ 1874982 h 2401455"/>
              <a:gd name="connsiteX7" fmla="*/ 6853381 w 6862617"/>
              <a:gd name="connsiteY7" fmla="*/ 1865746 h 2401455"/>
              <a:gd name="connsiteX8" fmla="*/ 6862617 w 6862617"/>
              <a:gd name="connsiteY8" fmla="*/ 2401455 h 2401455"/>
              <a:gd name="connsiteX9" fmla="*/ 6862617 w 6862617"/>
              <a:gd name="connsiteY9" fmla="*/ 2401455 h 2401455"/>
              <a:gd name="connsiteX0" fmla="*/ 0 w 6862617"/>
              <a:gd name="connsiteY0" fmla="*/ 0 h 2401455"/>
              <a:gd name="connsiteX1" fmla="*/ 1025236 w 6862617"/>
              <a:gd name="connsiteY1" fmla="*/ 1 h 2401455"/>
              <a:gd name="connsiteX2" fmla="*/ 1025235 w 6862617"/>
              <a:gd name="connsiteY2" fmla="*/ 544945 h 2401455"/>
              <a:gd name="connsiteX3" fmla="*/ 1505526 w 6862617"/>
              <a:gd name="connsiteY3" fmla="*/ 794328 h 2401455"/>
              <a:gd name="connsiteX4" fmla="*/ 2068945 w 6862617"/>
              <a:gd name="connsiteY4" fmla="*/ 803564 h 2401455"/>
              <a:gd name="connsiteX5" fmla="*/ 2235199 w 6862617"/>
              <a:gd name="connsiteY5" fmla="*/ 997528 h 2401455"/>
              <a:gd name="connsiteX6" fmla="*/ 2225962 w 6862617"/>
              <a:gd name="connsiteY6" fmla="*/ 1874982 h 2401455"/>
              <a:gd name="connsiteX7" fmla="*/ 6853381 w 6862617"/>
              <a:gd name="connsiteY7" fmla="*/ 1865746 h 2401455"/>
              <a:gd name="connsiteX8" fmla="*/ 6862617 w 6862617"/>
              <a:gd name="connsiteY8" fmla="*/ 2401455 h 2401455"/>
              <a:gd name="connsiteX9" fmla="*/ 6862617 w 6862617"/>
              <a:gd name="connsiteY9" fmla="*/ 2401455 h 2401455"/>
              <a:gd name="connsiteX0" fmla="*/ 0 w 6862617"/>
              <a:gd name="connsiteY0" fmla="*/ 0 h 2401455"/>
              <a:gd name="connsiteX1" fmla="*/ 1025236 w 6862617"/>
              <a:gd name="connsiteY1" fmla="*/ 1 h 2401455"/>
              <a:gd name="connsiteX2" fmla="*/ 1025235 w 6862617"/>
              <a:gd name="connsiteY2" fmla="*/ 544945 h 2401455"/>
              <a:gd name="connsiteX3" fmla="*/ 1505526 w 6862617"/>
              <a:gd name="connsiteY3" fmla="*/ 794328 h 2401455"/>
              <a:gd name="connsiteX4" fmla="*/ 2068945 w 6862617"/>
              <a:gd name="connsiteY4" fmla="*/ 803564 h 2401455"/>
              <a:gd name="connsiteX5" fmla="*/ 2235199 w 6862617"/>
              <a:gd name="connsiteY5" fmla="*/ 997528 h 2401455"/>
              <a:gd name="connsiteX6" fmla="*/ 2235199 w 6862617"/>
              <a:gd name="connsiteY6" fmla="*/ 1874982 h 2401455"/>
              <a:gd name="connsiteX7" fmla="*/ 6853381 w 6862617"/>
              <a:gd name="connsiteY7" fmla="*/ 1865746 h 2401455"/>
              <a:gd name="connsiteX8" fmla="*/ 6862617 w 6862617"/>
              <a:gd name="connsiteY8" fmla="*/ 2401455 h 2401455"/>
              <a:gd name="connsiteX9" fmla="*/ 6862617 w 6862617"/>
              <a:gd name="connsiteY9" fmla="*/ 2401455 h 2401455"/>
              <a:gd name="connsiteX0" fmla="*/ 0 w 6863301"/>
              <a:gd name="connsiteY0" fmla="*/ 0 h 3205019"/>
              <a:gd name="connsiteX1" fmla="*/ 1025236 w 6863301"/>
              <a:gd name="connsiteY1" fmla="*/ 1 h 3205019"/>
              <a:gd name="connsiteX2" fmla="*/ 1025235 w 6863301"/>
              <a:gd name="connsiteY2" fmla="*/ 544945 h 3205019"/>
              <a:gd name="connsiteX3" fmla="*/ 1505526 w 6863301"/>
              <a:gd name="connsiteY3" fmla="*/ 794328 h 3205019"/>
              <a:gd name="connsiteX4" fmla="*/ 2068945 w 6863301"/>
              <a:gd name="connsiteY4" fmla="*/ 803564 h 3205019"/>
              <a:gd name="connsiteX5" fmla="*/ 2235199 w 6863301"/>
              <a:gd name="connsiteY5" fmla="*/ 997528 h 3205019"/>
              <a:gd name="connsiteX6" fmla="*/ 2235199 w 6863301"/>
              <a:gd name="connsiteY6" fmla="*/ 1874982 h 3205019"/>
              <a:gd name="connsiteX7" fmla="*/ 6853381 w 6863301"/>
              <a:gd name="connsiteY7" fmla="*/ 1865746 h 3205019"/>
              <a:gd name="connsiteX8" fmla="*/ 6862617 w 6863301"/>
              <a:gd name="connsiteY8" fmla="*/ 2401455 h 3205019"/>
              <a:gd name="connsiteX9" fmla="*/ 6862617 w 6863301"/>
              <a:gd name="connsiteY9" fmla="*/ 3205019 h 3205019"/>
              <a:gd name="connsiteX0" fmla="*/ 0 w 7198131"/>
              <a:gd name="connsiteY0" fmla="*/ 0 h 3205019"/>
              <a:gd name="connsiteX1" fmla="*/ 1025236 w 7198131"/>
              <a:gd name="connsiteY1" fmla="*/ 1 h 3205019"/>
              <a:gd name="connsiteX2" fmla="*/ 1025235 w 7198131"/>
              <a:gd name="connsiteY2" fmla="*/ 544945 h 3205019"/>
              <a:gd name="connsiteX3" fmla="*/ 1505526 w 7198131"/>
              <a:gd name="connsiteY3" fmla="*/ 794328 h 3205019"/>
              <a:gd name="connsiteX4" fmla="*/ 2068945 w 7198131"/>
              <a:gd name="connsiteY4" fmla="*/ 803564 h 3205019"/>
              <a:gd name="connsiteX5" fmla="*/ 2235199 w 7198131"/>
              <a:gd name="connsiteY5" fmla="*/ 997528 h 3205019"/>
              <a:gd name="connsiteX6" fmla="*/ 2235199 w 7198131"/>
              <a:gd name="connsiteY6" fmla="*/ 1874982 h 3205019"/>
              <a:gd name="connsiteX7" fmla="*/ 6853381 w 7198131"/>
              <a:gd name="connsiteY7" fmla="*/ 1865746 h 3205019"/>
              <a:gd name="connsiteX8" fmla="*/ 6862617 w 7198131"/>
              <a:gd name="connsiteY8" fmla="*/ 3205019 h 3205019"/>
              <a:gd name="connsiteX0" fmla="*/ 0 w 6862617"/>
              <a:gd name="connsiteY0" fmla="*/ 0 h 3205019"/>
              <a:gd name="connsiteX1" fmla="*/ 1025236 w 6862617"/>
              <a:gd name="connsiteY1" fmla="*/ 1 h 3205019"/>
              <a:gd name="connsiteX2" fmla="*/ 1025235 w 6862617"/>
              <a:gd name="connsiteY2" fmla="*/ 544945 h 3205019"/>
              <a:gd name="connsiteX3" fmla="*/ 1505526 w 6862617"/>
              <a:gd name="connsiteY3" fmla="*/ 794328 h 3205019"/>
              <a:gd name="connsiteX4" fmla="*/ 2068945 w 6862617"/>
              <a:gd name="connsiteY4" fmla="*/ 803564 h 3205019"/>
              <a:gd name="connsiteX5" fmla="*/ 2235199 w 6862617"/>
              <a:gd name="connsiteY5" fmla="*/ 997528 h 3205019"/>
              <a:gd name="connsiteX6" fmla="*/ 2235199 w 6862617"/>
              <a:gd name="connsiteY6" fmla="*/ 1874982 h 3205019"/>
              <a:gd name="connsiteX7" fmla="*/ 6853381 w 6862617"/>
              <a:gd name="connsiteY7" fmla="*/ 1865746 h 3205019"/>
              <a:gd name="connsiteX8" fmla="*/ 6862617 w 6862617"/>
              <a:gd name="connsiteY8" fmla="*/ 3205019 h 3205019"/>
              <a:gd name="connsiteX0" fmla="*/ 0 w 6862617"/>
              <a:gd name="connsiteY0" fmla="*/ 0 h 3205019"/>
              <a:gd name="connsiteX1" fmla="*/ 1025236 w 6862617"/>
              <a:gd name="connsiteY1" fmla="*/ 1 h 3205019"/>
              <a:gd name="connsiteX2" fmla="*/ 1025235 w 6862617"/>
              <a:gd name="connsiteY2" fmla="*/ 544945 h 3205019"/>
              <a:gd name="connsiteX3" fmla="*/ 1505526 w 6862617"/>
              <a:gd name="connsiteY3" fmla="*/ 794328 h 3205019"/>
              <a:gd name="connsiteX4" fmla="*/ 2068945 w 6862617"/>
              <a:gd name="connsiteY4" fmla="*/ 803564 h 3205019"/>
              <a:gd name="connsiteX5" fmla="*/ 2235199 w 6862617"/>
              <a:gd name="connsiteY5" fmla="*/ 997528 h 3205019"/>
              <a:gd name="connsiteX6" fmla="*/ 2235199 w 6862617"/>
              <a:gd name="connsiteY6" fmla="*/ 1874982 h 3205019"/>
              <a:gd name="connsiteX7" fmla="*/ 5695630 w 6862617"/>
              <a:gd name="connsiteY7" fmla="*/ 1877223 h 3205019"/>
              <a:gd name="connsiteX8" fmla="*/ 6862617 w 6862617"/>
              <a:gd name="connsiteY8" fmla="*/ 3205019 h 3205019"/>
              <a:gd name="connsiteX0" fmla="*/ 0 w 5733523"/>
              <a:gd name="connsiteY0" fmla="*/ 0 h 3222235"/>
              <a:gd name="connsiteX1" fmla="*/ 1025236 w 5733523"/>
              <a:gd name="connsiteY1" fmla="*/ 1 h 3222235"/>
              <a:gd name="connsiteX2" fmla="*/ 1025235 w 5733523"/>
              <a:gd name="connsiteY2" fmla="*/ 544945 h 3222235"/>
              <a:gd name="connsiteX3" fmla="*/ 1505526 w 5733523"/>
              <a:gd name="connsiteY3" fmla="*/ 794328 h 3222235"/>
              <a:gd name="connsiteX4" fmla="*/ 2068945 w 5733523"/>
              <a:gd name="connsiteY4" fmla="*/ 803564 h 3222235"/>
              <a:gd name="connsiteX5" fmla="*/ 2235199 w 5733523"/>
              <a:gd name="connsiteY5" fmla="*/ 997528 h 3222235"/>
              <a:gd name="connsiteX6" fmla="*/ 2235199 w 5733523"/>
              <a:gd name="connsiteY6" fmla="*/ 1874982 h 3222235"/>
              <a:gd name="connsiteX7" fmla="*/ 5695630 w 5733523"/>
              <a:gd name="connsiteY7" fmla="*/ 1877223 h 3222235"/>
              <a:gd name="connsiteX8" fmla="*/ 5733523 w 5733523"/>
              <a:gd name="connsiteY8" fmla="*/ 3222235 h 3222235"/>
              <a:gd name="connsiteX0" fmla="*/ 0 w 5733523"/>
              <a:gd name="connsiteY0" fmla="*/ 0 h 3222235"/>
              <a:gd name="connsiteX1" fmla="*/ 1025236 w 5733523"/>
              <a:gd name="connsiteY1" fmla="*/ 1 h 3222235"/>
              <a:gd name="connsiteX2" fmla="*/ 1025235 w 5733523"/>
              <a:gd name="connsiteY2" fmla="*/ 544945 h 3222235"/>
              <a:gd name="connsiteX3" fmla="*/ 1505526 w 5733523"/>
              <a:gd name="connsiteY3" fmla="*/ 794328 h 3222235"/>
              <a:gd name="connsiteX4" fmla="*/ 2068945 w 5733523"/>
              <a:gd name="connsiteY4" fmla="*/ 803564 h 3222235"/>
              <a:gd name="connsiteX5" fmla="*/ 2235199 w 5733523"/>
              <a:gd name="connsiteY5" fmla="*/ 997528 h 3222235"/>
              <a:gd name="connsiteX6" fmla="*/ 2235199 w 5733523"/>
              <a:gd name="connsiteY6" fmla="*/ 1874982 h 3222235"/>
              <a:gd name="connsiteX7" fmla="*/ 5695630 w 5733523"/>
              <a:gd name="connsiteY7" fmla="*/ 1877223 h 3222235"/>
              <a:gd name="connsiteX8" fmla="*/ 5733523 w 5733523"/>
              <a:gd name="connsiteY8" fmla="*/ 3222235 h 3222235"/>
              <a:gd name="connsiteX0" fmla="*/ 0 w 5695630"/>
              <a:gd name="connsiteY0" fmla="*/ 0 h 3210758"/>
              <a:gd name="connsiteX1" fmla="*/ 1025236 w 5695630"/>
              <a:gd name="connsiteY1" fmla="*/ 1 h 3210758"/>
              <a:gd name="connsiteX2" fmla="*/ 1025235 w 5695630"/>
              <a:gd name="connsiteY2" fmla="*/ 544945 h 3210758"/>
              <a:gd name="connsiteX3" fmla="*/ 1505526 w 5695630"/>
              <a:gd name="connsiteY3" fmla="*/ 794328 h 3210758"/>
              <a:gd name="connsiteX4" fmla="*/ 2068945 w 5695630"/>
              <a:gd name="connsiteY4" fmla="*/ 803564 h 3210758"/>
              <a:gd name="connsiteX5" fmla="*/ 2235199 w 5695630"/>
              <a:gd name="connsiteY5" fmla="*/ 997528 h 3210758"/>
              <a:gd name="connsiteX6" fmla="*/ 2235199 w 5695630"/>
              <a:gd name="connsiteY6" fmla="*/ 1874982 h 3210758"/>
              <a:gd name="connsiteX7" fmla="*/ 5695630 w 5695630"/>
              <a:gd name="connsiteY7" fmla="*/ 1877223 h 3210758"/>
              <a:gd name="connsiteX8" fmla="*/ 5693403 w 5695630"/>
              <a:gd name="connsiteY8" fmla="*/ 3210758 h 3210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95630" h="3210758">
                <a:moveTo>
                  <a:pt x="0" y="0"/>
                </a:moveTo>
                <a:lnTo>
                  <a:pt x="1025236" y="1"/>
                </a:lnTo>
                <a:cubicBezTo>
                  <a:pt x="1025236" y="181649"/>
                  <a:pt x="1025235" y="363297"/>
                  <a:pt x="1025235" y="544945"/>
                </a:cubicBezTo>
                <a:lnTo>
                  <a:pt x="1505526" y="794328"/>
                </a:lnTo>
                <a:lnTo>
                  <a:pt x="2068945" y="803564"/>
                </a:lnTo>
                <a:lnTo>
                  <a:pt x="2235199" y="997528"/>
                </a:lnTo>
                <a:cubicBezTo>
                  <a:pt x="2238278" y="1290013"/>
                  <a:pt x="2232120" y="1582497"/>
                  <a:pt x="2235199" y="1874982"/>
                </a:cubicBezTo>
                <a:lnTo>
                  <a:pt x="5695630" y="1877223"/>
                </a:lnTo>
                <a:cubicBezTo>
                  <a:pt x="5694888" y="2321735"/>
                  <a:pt x="5694145" y="2766246"/>
                  <a:pt x="5693403" y="3210758"/>
                </a:cubicBezTo>
              </a:path>
            </a:pathLst>
          </a:custGeom>
          <a:ln w="28575">
            <a:solidFill>
              <a:schemeClr val="tx1">
                <a:lumMod val="50000"/>
                <a:lumOff val="50000"/>
              </a:schemeClr>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NZ"/>
          </a:p>
        </p:txBody>
      </p:sp>
      <p:grpSp>
        <p:nvGrpSpPr>
          <p:cNvPr id="138" name="Group 137"/>
          <p:cNvGrpSpPr/>
          <p:nvPr/>
        </p:nvGrpSpPr>
        <p:grpSpPr>
          <a:xfrm>
            <a:off x="5850684" y="4684951"/>
            <a:ext cx="595835" cy="945803"/>
            <a:chOff x="5329169" y="4671667"/>
            <a:chExt cx="727126" cy="1154209"/>
          </a:xfrm>
        </p:grpSpPr>
        <p:sp>
          <p:nvSpPr>
            <p:cNvPr id="139" name="Rounded Rectangle 138"/>
            <p:cNvSpPr/>
            <p:nvPr/>
          </p:nvSpPr>
          <p:spPr>
            <a:xfrm>
              <a:off x="5423135" y="4671667"/>
              <a:ext cx="346135" cy="710043"/>
            </a:xfrm>
            <a:prstGeom prst="roundRect">
              <a:avLst>
                <a:gd name="adj" fmla="val 8940"/>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b="1" dirty="0" smtClean="0">
                <a:latin typeface="Source Sans Pro" panose="020B0503030403020204" pitchFamily="34" charset="0"/>
                <a:ea typeface="Source Sans Pro" panose="020B0503030403020204" pitchFamily="34" charset="0"/>
              </a:endParaRPr>
            </a:p>
          </p:txBody>
        </p:sp>
        <p:sp>
          <p:nvSpPr>
            <p:cNvPr id="140" name="Rounded Rectangle 139"/>
            <p:cNvSpPr/>
            <p:nvPr/>
          </p:nvSpPr>
          <p:spPr>
            <a:xfrm>
              <a:off x="5450998" y="4711300"/>
              <a:ext cx="293624" cy="594908"/>
            </a:xfrm>
            <a:prstGeom prst="roundRect">
              <a:avLst>
                <a:gd name="adj" fmla="val 894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NZ" sz="700" b="1" dirty="0" smtClean="0">
                  <a:solidFill>
                    <a:schemeClr val="tx1"/>
                  </a:solidFill>
                  <a:latin typeface="Source Sans Pro" panose="020B0503030403020204" pitchFamily="34" charset="0"/>
                  <a:ea typeface="Source Sans Pro" panose="020B0503030403020204" pitchFamily="34" charset="0"/>
                </a:rPr>
                <a:t>SMS</a:t>
              </a:r>
            </a:p>
          </p:txBody>
        </p:sp>
        <p:sp>
          <p:nvSpPr>
            <p:cNvPr id="141" name="Freeform 140"/>
            <p:cNvSpPr/>
            <p:nvPr/>
          </p:nvSpPr>
          <p:spPr>
            <a:xfrm>
              <a:off x="5449408" y="4810949"/>
              <a:ext cx="457997" cy="775454"/>
            </a:xfrm>
            <a:custGeom>
              <a:avLst/>
              <a:gdLst>
                <a:gd name="connsiteX0" fmla="*/ 1136073 w 1634836"/>
                <a:gd name="connsiteY0" fmla="*/ 46182 h 2724727"/>
                <a:gd name="connsiteX1" fmla="*/ 1154545 w 1634836"/>
                <a:gd name="connsiteY1" fmla="*/ 1810327 h 2724727"/>
                <a:gd name="connsiteX2" fmla="*/ 1016000 w 1634836"/>
                <a:gd name="connsiteY2" fmla="*/ 1948873 h 2724727"/>
                <a:gd name="connsiteX3" fmla="*/ 0 w 1634836"/>
                <a:gd name="connsiteY3" fmla="*/ 1976582 h 2724727"/>
                <a:gd name="connsiteX4" fmla="*/ 628073 w 1634836"/>
                <a:gd name="connsiteY4" fmla="*/ 2419927 h 2724727"/>
                <a:gd name="connsiteX5" fmla="*/ 831273 w 1634836"/>
                <a:gd name="connsiteY5" fmla="*/ 2724727 h 2724727"/>
                <a:gd name="connsiteX6" fmla="*/ 1597891 w 1634836"/>
                <a:gd name="connsiteY6" fmla="*/ 2050473 h 2724727"/>
                <a:gd name="connsiteX7" fmla="*/ 1477818 w 1634836"/>
                <a:gd name="connsiteY7" fmla="*/ 1930400 h 2724727"/>
                <a:gd name="connsiteX8" fmla="*/ 1634836 w 1634836"/>
                <a:gd name="connsiteY8" fmla="*/ 1191491 h 2724727"/>
                <a:gd name="connsiteX9" fmla="*/ 1634836 w 1634836"/>
                <a:gd name="connsiteY9" fmla="*/ 969818 h 2724727"/>
                <a:gd name="connsiteX10" fmla="*/ 1422400 w 1634836"/>
                <a:gd name="connsiteY10" fmla="*/ 0 h 2724727"/>
                <a:gd name="connsiteX11" fmla="*/ 1136073 w 1634836"/>
                <a:gd name="connsiteY11" fmla="*/ 46182 h 2724727"/>
                <a:gd name="connsiteX0" fmla="*/ 1136073 w 1634836"/>
                <a:gd name="connsiteY0" fmla="*/ 194585 h 2873130"/>
                <a:gd name="connsiteX1" fmla="*/ 1154545 w 1634836"/>
                <a:gd name="connsiteY1" fmla="*/ 1958730 h 2873130"/>
                <a:gd name="connsiteX2" fmla="*/ 1016000 w 1634836"/>
                <a:gd name="connsiteY2" fmla="*/ 2097276 h 2873130"/>
                <a:gd name="connsiteX3" fmla="*/ 0 w 1634836"/>
                <a:gd name="connsiteY3" fmla="*/ 2124985 h 2873130"/>
                <a:gd name="connsiteX4" fmla="*/ 628073 w 1634836"/>
                <a:gd name="connsiteY4" fmla="*/ 2568330 h 2873130"/>
                <a:gd name="connsiteX5" fmla="*/ 831273 w 1634836"/>
                <a:gd name="connsiteY5" fmla="*/ 2873130 h 2873130"/>
                <a:gd name="connsiteX6" fmla="*/ 1597891 w 1634836"/>
                <a:gd name="connsiteY6" fmla="*/ 2198876 h 2873130"/>
                <a:gd name="connsiteX7" fmla="*/ 1477818 w 1634836"/>
                <a:gd name="connsiteY7" fmla="*/ 2078803 h 2873130"/>
                <a:gd name="connsiteX8" fmla="*/ 1634836 w 1634836"/>
                <a:gd name="connsiteY8" fmla="*/ 1339894 h 2873130"/>
                <a:gd name="connsiteX9" fmla="*/ 1634836 w 1634836"/>
                <a:gd name="connsiteY9" fmla="*/ 1118221 h 2873130"/>
                <a:gd name="connsiteX10" fmla="*/ 1422400 w 1634836"/>
                <a:gd name="connsiteY10" fmla="*/ 148403 h 2873130"/>
                <a:gd name="connsiteX11" fmla="*/ 1136073 w 1634836"/>
                <a:gd name="connsiteY11" fmla="*/ 194585 h 2873130"/>
                <a:gd name="connsiteX0" fmla="*/ 1136073 w 1634836"/>
                <a:gd name="connsiteY0" fmla="*/ 173182 h 2851727"/>
                <a:gd name="connsiteX1" fmla="*/ 1154545 w 1634836"/>
                <a:gd name="connsiteY1" fmla="*/ 1937327 h 2851727"/>
                <a:gd name="connsiteX2" fmla="*/ 1016000 w 1634836"/>
                <a:gd name="connsiteY2" fmla="*/ 2075873 h 2851727"/>
                <a:gd name="connsiteX3" fmla="*/ 0 w 1634836"/>
                <a:gd name="connsiteY3" fmla="*/ 2103582 h 2851727"/>
                <a:gd name="connsiteX4" fmla="*/ 628073 w 1634836"/>
                <a:gd name="connsiteY4" fmla="*/ 2546927 h 2851727"/>
                <a:gd name="connsiteX5" fmla="*/ 831273 w 1634836"/>
                <a:gd name="connsiteY5" fmla="*/ 2851727 h 2851727"/>
                <a:gd name="connsiteX6" fmla="*/ 1597891 w 1634836"/>
                <a:gd name="connsiteY6" fmla="*/ 2177473 h 2851727"/>
                <a:gd name="connsiteX7" fmla="*/ 1477818 w 1634836"/>
                <a:gd name="connsiteY7" fmla="*/ 2057400 h 2851727"/>
                <a:gd name="connsiteX8" fmla="*/ 1634836 w 1634836"/>
                <a:gd name="connsiteY8" fmla="*/ 1318491 h 2851727"/>
                <a:gd name="connsiteX9" fmla="*/ 1634836 w 1634836"/>
                <a:gd name="connsiteY9" fmla="*/ 1096818 h 2851727"/>
                <a:gd name="connsiteX10" fmla="*/ 1422400 w 1634836"/>
                <a:gd name="connsiteY10" fmla="*/ 127000 h 2851727"/>
                <a:gd name="connsiteX11" fmla="*/ 1136073 w 1634836"/>
                <a:gd name="connsiteY11" fmla="*/ 173182 h 2851727"/>
                <a:gd name="connsiteX0" fmla="*/ 1136073 w 1658055"/>
                <a:gd name="connsiteY0" fmla="*/ 173182 h 2851727"/>
                <a:gd name="connsiteX1" fmla="*/ 1154545 w 1658055"/>
                <a:gd name="connsiteY1" fmla="*/ 1937327 h 2851727"/>
                <a:gd name="connsiteX2" fmla="*/ 1016000 w 1658055"/>
                <a:gd name="connsiteY2" fmla="*/ 2075873 h 2851727"/>
                <a:gd name="connsiteX3" fmla="*/ 0 w 1658055"/>
                <a:gd name="connsiteY3" fmla="*/ 2103582 h 2851727"/>
                <a:gd name="connsiteX4" fmla="*/ 628073 w 1658055"/>
                <a:gd name="connsiteY4" fmla="*/ 2546927 h 2851727"/>
                <a:gd name="connsiteX5" fmla="*/ 831273 w 1658055"/>
                <a:gd name="connsiteY5" fmla="*/ 2851727 h 2851727"/>
                <a:gd name="connsiteX6" fmla="*/ 1597891 w 1658055"/>
                <a:gd name="connsiteY6" fmla="*/ 2177473 h 2851727"/>
                <a:gd name="connsiteX7" fmla="*/ 1477818 w 1658055"/>
                <a:gd name="connsiteY7" fmla="*/ 2057400 h 2851727"/>
                <a:gd name="connsiteX8" fmla="*/ 1634836 w 1658055"/>
                <a:gd name="connsiteY8" fmla="*/ 1318491 h 2851727"/>
                <a:gd name="connsiteX9" fmla="*/ 1634836 w 1658055"/>
                <a:gd name="connsiteY9" fmla="*/ 1096818 h 2851727"/>
                <a:gd name="connsiteX10" fmla="*/ 1422400 w 1658055"/>
                <a:gd name="connsiteY10" fmla="*/ 127000 h 2851727"/>
                <a:gd name="connsiteX11" fmla="*/ 1136073 w 1658055"/>
                <a:gd name="connsiteY11" fmla="*/ 173182 h 2851727"/>
                <a:gd name="connsiteX0" fmla="*/ 1136073 w 1658055"/>
                <a:gd name="connsiteY0" fmla="*/ 173182 h 2851727"/>
                <a:gd name="connsiteX1" fmla="*/ 1154545 w 1658055"/>
                <a:gd name="connsiteY1" fmla="*/ 1937327 h 2851727"/>
                <a:gd name="connsiteX2" fmla="*/ 1016000 w 1658055"/>
                <a:gd name="connsiteY2" fmla="*/ 2075873 h 2851727"/>
                <a:gd name="connsiteX3" fmla="*/ 0 w 1658055"/>
                <a:gd name="connsiteY3" fmla="*/ 2103582 h 2851727"/>
                <a:gd name="connsiteX4" fmla="*/ 628073 w 1658055"/>
                <a:gd name="connsiteY4" fmla="*/ 2546927 h 2851727"/>
                <a:gd name="connsiteX5" fmla="*/ 831273 w 1658055"/>
                <a:gd name="connsiteY5" fmla="*/ 2851727 h 2851727"/>
                <a:gd name="connsiteX6" fmla="*/ 1597891 w 1658055"/>
                <a:gd name="connsiteY6" fmla="*/ 2177473 h 2851727"/>
                <a:gd name="connsiteX7" fmla="*/ 1514764 w 1658055"/>
                <a:gd name="connsiteY7" fmla="*/ 1937327 h 2851727"/>
                <a:gd name="connsiteX8" fmla="*/ 1634836 w 1658055"/>
                <a:gd name="connsiteY8" fmla="*/ 1318491 h 2851727"/>
                <a:gd name="connsiteX9" fmla="*/ 1634836 w 1658055"/>
                <a:gd name="connsiteY9" fmla="*/ 1096818 h 2851727"/>
                <a:gd name="connsiteX10" fmla="*/ 1422400 w 1658055"/>
                <a:gd name="connsiteY10" fmla="*/ 127000 h 2851727"/>
                <a:gd name="connsiteX11" fmla="*/ 1136073 w 1658055"/>
                <a:gd name="connsiteY11" fmla="*/ 173182 h 2851727"/>
                <a:gd name="connsiteX0" fmla="*/ 1136073 w 1658055"/>
                <a:gd name="connsiteY0" fmla="*/ 173182 h 2851727"/>
                <a:gd name="connsiteX1" fmla="*/ 1154545 w 1658055"/>
                <a:gd name="connsiteY1" fmla="*/ 1937327 h 2851727"/>
                <a:gd name="connsiteX2" fmla="*/ 1016000 w 1658055"/>
                <a:gd name="connsiteY2" fmla="*/ 2075873 h 2851727"/>
                <a:gd name="connsiteX3" fmla="*/ 0 w 1658055"/>
                <a:gd name="connsiteY3" fmla="*/ 2103582 h 2851727"/>
                <a:gd name="connsiteX4" fmla="*/ 628073 w 1658055"/>
                <a:gd name="connsiteY4" fmla="*/ 2546927 h 2851727"/>
                <a:gd name="connsiteX5" fmla="*/ 831273 w 1658055"/>
                <a:gd name="connsiteY5" fmla="*/ 2851727 h 2851727"/>
                <a:gd name="connsiteX6" fmla="*/ 1597891 w 1658055"/>
                <a:gd name="connsiteY6" fmla="*/ 2177473 h 2851727"/>
                <a:gd name="connsiteX7" fmla="*/ 1514764 w 1658055"/>
                <a:gd name="connsiteY7" fmla="*/ 1937327 h 2851727"/>
                <a:gd name="connsiteX8" fmla="*/ 1634836 w 1658055"/>
                <a:gd name="connsiteY8" fmla="*/ 1318491 h 2851727"/>
                <a:gd name="connsiteX9" fmla="*/ 1634836 w 1658055"/>
                <a:gd name="connsiteY9" fmla="*/ 1096818 h 2851727"/>
                <a:gd name="connsiteX10" fmla="*/ 1422400 w 1658055"/>
                <a:gd name="connsiteY10" fmla="*/ 127000 h 2851727"/>
                <a:gd name="connsiteX11" fmla="*/ 1136073 w 1658055"/>
                <a:gd name="connsiteY11" fmla="*/ 173182 h 2851727"/>
                <a:gd name="connsiteX0" fmla="*/ 1136073 w 1658055"/>
                <a:gd name="connsiteY0" fmla="*/ 173182 h 2852350"/>
                <a:gd name="connsiteX1" fmla="*/ 1154545 w 1658055"/>
                <a:gd name="connsiteY1" fmla="*/ 1937327 h 2852350"/>
                <a:gd name="connsiteX2" fmla="*/ 1016000 w 1658055"/>
                <a:gd name="connsiteY2" fmla="*/ 2075873 h 2852350"/>
                <a:gd name="connsiteX3" fmla="*/ 0 w 1658055"/>
                <a:gd name="connsiteY3" fmla="*/ 2103582 h 2852350"/>
                <a:gd name="connsiteX4" fmla="*/ 628073 w 1658055"/>
                <a:gd name="connsiteY4" fmla="*/ 2546927 h 2852350"/>
                <a:gd name="connsiteX5" fmla="*/ 831273 w 1658055"/>
                <a:gd name="connsiteY5" fmla="*/ 2851727 h 2852350"/>
                <a:gd name="connsiteX6" fmla="*/ 1597891 w 1658055"/>
                <a:gd name="connsiteY6" fmla="*/ 2177473 h 2852350"/>
                <a:gd name="connsiteX7" fmla="*/ 1514764 w 1658055"/>
                <a:gd name="connsiteY7" fmla="*/ 1937327 h 2852350"/>
                <a:gd name="connsiteX8" fmla="*/ 1634836 w 1658055"/>
                <a:gd name="connsiteY8" fmla="*/ 1318491 h 2852350"/>
                <a:gd name="connsiteX9" fmla="*/ 1634836 w 1658055"/>
                <a:gd name="connsiteY9" fmla="*/ 1096818 h 2852350"/>
                <a:gd name="connsiteX10" fmla="*/ 1422400 w 1658055"/>
                <a:gd name="connsiteY10" fmla="*/ 127000 h 2852350"/>
                <a:gd name="connsiteX11" fmla="*/ 1136073 w 1658055"/>
                <a:gd name="connsiteY11" fmla="*/ 173182 h 2852350"/>
                <a:gd name="connsiteX0" fmla="*/ 1136073 w 1658055"/>
                <a:gd name="connsiteY0" fmla="*/ 173182 h 2852808"/>
                <a:gd name="connsiteX1" fmla="*/ 1154545 w 1658055"/>
                <a:gd name="connsiteY1" fmla="*/ 1937327 h 2852808"/>
                <a:gd name="connsiteX2" fmla="*/ 1016000 w 1658055"/>
                <a:gd name="connsiteY2" fmla="*/ 2075873 h 2852808"/>
                <a:gd name="connsiteX3" fmla="*/ 0 w 1658055"/>
                <a:gd name="connsiteY3" fmla="*/ 2103582 h 2852808"/>
                <a:gd name="connsiteX4" fmla="*/ 628073 w 1658055"/>
                <a:gd name="connsiteY4" fmla="*/ 2546927 h 2852808"/>
                <a:gd name="connsiteX5" fmla="*/ 831273 w 1658055"/>
                <a:gd name="connsiteY5" fmla="*/ 2851727 h 2852808"/>
                <a:gd name="connsiteX6" fmla="*/ 1597891 w 1658055"/>
                <a:gd name="connsiteY6" fmla="*/ 2177473 h 2852808"/>
                <a:gd name="connsiteX7" fmla="*/ 1514764 w 1658055"/>
                <a:gd name="connsiteY7" fmla="*/ 1937327 h 2852808"/>
                <a:gd name="connsiteX8" fmla="*/ 1634836 w 1658055"/>
                <a:gd name="connsiteY8" fmla="*/ 1318491 h 2852808"/>
                <a:gd name="connsiteX9" fmla="*/ 1634836 w 1658055"/>
                <a:gd name="connsiteY9" fmla="*/ 1096818 h 2852808"/>
                <a:gd name="connsiteX10" fmla="*/ 1422400 w 1658055"/>
                <a:gd name="connsiteY10" fmla="*/ 127000 h 2852808"/>
                <a:gd name="connsiteX11" fmla="*/ 1136073 w 1658055"/>
                <a:gd name="connsiteY11" fmla="*/ 173182 h 2852808"/>
                <a:gd name="connsiteX0" fmla="*/ 1141297 w 1663279"/>
                <a:gd name="connsiteY0" fmla="*/ 173182 h 2852808"/>
                <a:gd name="connsiteX1" fmla="*/ 1159769 w 1663279"/>
                <a:gd name="connsiteY1" fmla="*/ 1937327 h 2852808"/>
                <a:gd name="connsiteX2" fmla="*/ 1021224 w 1663279"/>
                <a:gd name="connsiteY2" fmla="*/ 2075873 h 2852808"/>
                <a:gd name="connsiteX3" fmla="*/ 5224 w 1663279"/>
                <a:gd name="connsiteY3" fmla="*/ 2103582 h 2852808"/>
                <a:gd name="connsiteX4" fmla="*/ 633297 w 1663279"/>
                <a:gd name="connsiteY4" fmla="*/ 2546927 h 2852808"/>
                <a:gd name="connsiteX5" fmla="*/ 836497 w 1663279"/>
                <a:gd name="connsiteY5" fmla="*/ 2851727 h 2852808"/>
                <a:gd name="connsiteX6" fmla="*/ 1603115 w 1663279"/>
                <a:gd name="connsiteY6" fmla="*/ 2177473 h 2852808"/>
                <a:gd name="connsiteX7" fmla="*/ 1519988 w 1663279"/>
                <a:gd name="connsiteY7" fmla="*/ 1937327 h 2852808"/>
                <a:gd name="connsiteX8" fmla="*/ 1640060 w 1663279"/>
                <a:gd name="connsiteY8" fmla="*/ 1318491 h 2852808"/>
                <a:gd name="connsiteX9" fmla="*/ 1640060 w 1663279"/>
                <a:gd name="connsiteY9" fmla="*/ 1096818 h 2852808"/>
                <a:gd name="connsiteX10" fmla="*/ 1427624 w 1663279"/>
                <a:gd name="connsiteY10" fmla="*/ 127000 h 2852808"/>
                <a:gd name="connsiteX11" fmla="*/ 1141297 w 1663279"/>
                <a:gd name="connsiteY11" fmla="*/ 173182 h 2852808"/>
                <a:gd name="connsiteX0" fmla="*/ 1146471 w 1668453"/>
                <a:gd name="connsiteY0" fmla="*/ 173182 h 2852808"/>
                <a:gd name="connsiteX1" fmla="*/ 1164943 w 1668453"/>
                <a:gd name="connsiteY1" fmla="*/ 1937327 h 2852808"/>
                <a:gd name="connsiteX2" fmla="*/ 1026398 w 1668453"/>
                <a:gd name="connsiteY2" fmla="*/ 2075873 h 2852808"/>
                <a:gd name="connsiteX3" fmla="*/ 10398 w 1668453"/>
                <a:gd name="connsiteY3" fmla="*/ 2103582 h 2852808"/>
                <a:gd name="connsiteX4" fmla="*/ 638471 w 1668453"/>
                <a:gd name="connsiteY4" fmla="*/ 2546927 h 2852808"/>
                <a:gd name="connsiteX5" fmla="*/ 841671 w 1668453"/>
                <a:gd name="connsiteY5" fmla="*/ 2851727 h 2852808"/>
                <a:gd name="connsiteX6" fmla="*/ 1608289 w 1668453"/>
                <a:gd name="connsiteY6" fmla="*/ 2177473 h 2852808"/>
                <a:gd name="connsiteX7" fmla="*/ 1525162 w 1668453"/>
                <a:gd name="connsiteY7" fmla="*/ 1937327 h 2852808"/>
                <a:gd name="connsiteX8" fmla="*/ 1645234 w 1668453"/>
                <a:gd name="connsiteY8" fmla="*/ 1318491 h 2852808"/>
                <a:gd name="connsiteX9" fmla="*/ 1645234 w 1668453"/>
                <a:gd name="connsiteY9" fmla="*/ 1096818 h 2852808"/>
                <a:gd name="connsiteX10" fmla="*/ 1432798 w 1668453"/>
                <a:gd name="connsiteY10" fmla="*/ 127000 h 2852808"/>
                <a:gd name="connsiteX11" fmla="*/ 1146471 w 1668453"/>
                <a:gd name="connsiteY11" fmla="*/ 173182 h 2852808"/>
                <a:gd name="connsiteX0" fmla="*/ 1146471 w 1668453"/>
                <a:gd name="connsiteY0" fmla="*/ 173182 h 2852808"/>
                <a:gd name="connsiteX1" fmla="*/ 1164943 w 1668453"/>
                <a:gd name="connsiteY1" fmla="*/ 1937327 h 2852808"/>
                <a:gd name="connsiteX2" fmla="*/ 1026398 w 1668453"/>
                <a:gd name="connsiteY2" fmla="*/ 2075873 h 2852808"/>
                <a:gd name="connsiteX3" fmla="*/ 10398 w 1668453"/>
                <a:gd name="connsiteY3" fmla="*/ 2103582 h 2852808"/>
                <a:gd name="connsiteX4" fmla="*/ 638471 w 1668453"/>
                <a:gd name="connsiteY4" fmla="*/ 2546927 h 2852808"/>
                <a:gd name="connsiteX5" fmla="*/ 841671 w 1668453"/>
                <a:gd name="connsiteY5" fmla="*/ 2851727 h 2852808"/>
                <a:gd name="connsiteX6" fmla="*/ 1608289 w 1668453"/>
                <a:gd name="connsiteY6" fmla="*/ 2177473 h 2852808"/>
                <a:gd name="connsiteX7" fmla="*/ 1525162 w 1668453"/>
                <a:gd name="connsiteY7" fmla="*/ 1937327 h 2852808"/>
                <a:gd name="connsiteX8" fmla="*/ 1645234 w 1668453"/>
                <a:gd name="connsiteY8" fmla="*/ 1318491 h 2852808"/>
                <a:gd name="connsiteX9" fmla="*/ 1645234 w 1668453"/>
                <a:gd name="connsiteY9" fmla="*/ 1096818 h 2852808"/>
                <a:gd name="connsiteX10" fmla="*/ 1432798 w 1668453"/>
                <a:gd name="connsiteY10" fmla="*/ 127000 h 2852808"/>
                <a:gd name="connsiteX11" fmla="*/ 1146471 w 1668453"/>
                <a:gd name="connsiteY11" fmla="*/ 173182 h 2852808"/>
                <a:gd name="connsiteX0" fmla="*/ 1146471 w 1668453"/>
                <a:gd name="connsiteY0" fmla="*/ 173182 h 2852808"/>
                <a:gd name="connsiteX1" fmla="*/ 1164943 w 1668453"/>
                <a:gd name="connsiteY1" fmla="*/ 1937327 h 2852808"/>
                <a:gd name="connsiteX2" fmla="*/ 1026398 w 1668453"/>
                <a:gd name="connsiteY2" fmla="*/ 2075873 h 2852808"/>
                <a:gd name="connsiteX3" fmla="*/ 10398 w 1668453"/>
                <a:gd name="connsiteY3" fmla="*/ 2103582 h 2852808"/>
                <a:gd name="connsiteX4" fmla="*/ 638471 w 1668453"/>
                <a:gd name="connsiteY4" fmla="*/ 2546927 h 2852808"/>
                <a:gd name="connsiteX5" fmla="*/ 841671 w 1668453"/>
                <a:gd name="connsiteY5" fmla="*/ 2851727 h 2852808"/>
                <a:gd name="connsiteX6" fmla="*/ 1608289 w 1668453"/>
                <a:gd name="connsiteY6" fmla="*/ 2177473 h 2852808"/>
                <a:gd name="connsiteX7" fmla="*/ 1525162 w 1668453"/>
                <a:gd name="connsiteY7" fmla="*/ 1937327 h 2852808"/>
                <a:gd name="connsiteX8" fmla="*/ 1645234 w 1668453"/>
                <a:gd name="connsiteY8" fmla="*/ 1318491 h 2852808"/>
                <a:gd name="connsiteX9" fmla="*/ 1645234 w 1668453"/>
                <a:gd name="connsiteY9" fmla="*/ 1096818 h 2852808"/>
                <a:gd name="connsiteX10" fmla="*/ 1432798 w 1668453"/>
                <a:gd name="connsiteY10" fmla="*/ 127000 h 2852808"/>
                <a:gd name="connsiteX11" fmla="*/ 1146471 w 1668453"/>
                <a:gd name="connsiteY11" fmla="*/ 173182 h 2852808"/>
                <a:gd name="connsiteX0" fmla="*/ 1146471 w 1668453"/>
                <a:gd name="connsiteY0" fmla="*/ 173182 h 2852808"/>
                <a:gd name="connsiteX1" fmla="*/ 1164943 w 1668453"/>
                <a:gd name="connsiteY1" fmla="*/ 1937327 h 2852808"/>
                <a:gd name="connsiteX2" fmla="*/ 1026398 w 1668453"/>
                <a:gd name="connsiteY2" fmla="*/ 2075873 h 2852808"/>
                <a:gd name="connsiteX3" fmla="*/ 10398 w 1668453"/>
                <a:gd name="connsiteY3" fmla="*/ 2103582 h 2852808"/>
                <a:gd name="connsiteX4" fmla="*/ 638471 w 1668453"/>
                <a:gd name="connsiteY4" fmla="*/ 2546927 h 2852808"/>
                <a:gd name="connsiteX5" fmla="*/ 841671 w 1668453"/>
                <a:gd name="connsiteY5" fmla="*/ 2851727 h 2852808"/>
                <a:gd name="connsiteX6" fmla="*/ 1608289 w 1668453"/>
                <a:gd name="connsiteY6" fmla="*/ 2177473 h 2852808"/>
                <a:gd name="connsiteX7" fmla="*/ 1525162 w 1668453"/>
                <a:gd name="connsiteY7" fmla="*/ 1937327 h 2852808"/>
                <a:gd name="connsiteX8" fmla="*/ 1645234 w 1668453"/>
                <a:gd name="connsiteY8" fmla="*/ 1318491 h 2852808"/>
                <a:gd name="connsiteX9" fmla="*/ 1645234 w 1668453"/>
                <a:gd name="connsiteY9" fmla="*/ 1096818 h 2852808"/>
                <a:gd name="connsiteX10" fmla="*/ 1432798 w 1668453"/>
                <a:gd name="connsiteY10" fmla="*/ 127000 h 2852808"/>
                <a:gd name="connsiteX11" fmla="*/ 1146471 w 1668453"/>
                <a:gd name="connsiteY11" fmla="*/ 173182 h 2852808"/>
                <a:gd name="connsiteX0" fmla="*/ 1146471 w 1668453"/>
                <a:gd name="connsiteY0" fmla="*/ 173182 h 2852808"/>
                <a:gd name="connsiteX1" fmla="*/ 1164943 w 1668453"/>
                <a:gd name="connsiteY1" fmla="*/ 1937327 h 2852808"/>
                <a:gd name="connsiteX2" fmla="*/ 1026398 w 1668453"/>
                <a:gd name="connsiteY2" fmla="*/ 2075873 h 2852808"/>
                <a:gd name="connsiteX3" fmla="*/ 10398 w 1668453"/>
                <a:gd name="connsiteY3" fmla="*/ 2103582 h 2852808"/>
                <a:gd name="connsiteX4" fmla="*/ 638471 w 1668453"/>
                <a:gd name="connsiteY4" fmla="*/ 2546927 h 2852808"/>
                <a:gd name="connsiteX5" fmla="*/ 841671 w 1668453"/>
                <a:gd name="connsiteY5" fmla="*/ 2851727 h 2852808"/>
                <a:gd name="connsiteX6" fmla="*/ 1608289 w 1668453"/>
                <a:gd name="connsiteY6" fmla="*/ 2177473 h 2852808"/>
                <a:gd name="connsiteX7" fmla="*/ 1506689 w 1668453"/>
                <a:gd name="connsiteY7" fmla="*/ 2066636 h 2852808"/>
                <a:gd name="connsiteX8" fmla="*/ 1645234 w 1668453"/>
                <a:gd name="connsiteY8" fmla="*/ 1318491 h 2852808"/>
                <a:gd name="connsiteX9" fmla="*/ 1645234 w 1668453"/>
                <a:gd name="connsiteY9" fmla="*/ 1096818 h 2852808"/>
                <a:gd name="connsiteX10" fmla="*/ 1432798 w 1668453"/>
                <a:gd name="connsiteY10" fmla="*/ 127000 h 2852808"/>
                <a:gd name="connsiteX11" fmla="*/ 1146471 w 1668453"/>
                <a:gd name="connsiteY11" fmla="*/ 173182 h 2852808"/>
                <a:gd name="connsiteX0" fmla="*/ 1146471 w 1678717"/>
                <a:gd name="connsiteY0" fmla="*/ 173182 h 2852808"/>
                <a:gd name="connsiteX1" fmla="*/ 1164943 w 1678717"/>
                <a:gd name="connsiteY1" fmla="*/ 1937327 h 2852808"/>
                <a:gd name="connsiteX2" fmla="*/ 1026398 w 1678717"/>
                <a:gd name="connsiteY2" fmla="*/ 2075873 h 2852808"/>
                <a:gd name="connsiteX3" fmla="*/ 10398 w 1678717"/>
                <a:gd name="connsiteY3" fmla="*/ 2103582 h 2852808"/>
                <a:gd name="connsiteX4" fmla="*/ 638471 w 1678717"/>
                <a:gd name="connsiteY4" fmla="*/ 2546927 h 2852808"/>
                <a:gd name="connsiteX5" fmla="*/ 841671 w 1678717"/>
                <a:gd name="connsiteY5" fmla="*/ 2851727 h 2852808"/>
                <a:gd name="connsiteX6" fmla="*/ 1608289 w 1678717"/>
                <a:gd name="connsiteY6" fmla="*/ 2177473 h 2852808"/>
                <a:gd name="connsiteX7" fmla="*/ 1506689 w 1678717"/>
                <a:gd name="connsiteY7" fmla="*/ 2066636 h 2852808"/>
                <a:gd name="connsiteX8" fmla="*/ 1663706 w 1678717"/>
                <a:gd name="connsiteY8" fmla="*/ 1346200 h 2852808"/>
                <a:gd name="connsiteX9" fmla="*/ 1645234 w 1678717"/>
                <a:gd name="connsiteY9" fmla="*/ 1096818 h 2852808"/>
                <a:gd name="connsiteX10" fmla="*/ 1432798 w 1678717"/>
                <a:gd name="connsiteY10" fmla="*/ 127000 h 2852808"/>
                <a:gd name="connsiteX11" fmla="*/ 1146471 w 1678717"/>
                <a:gd name="connsiteY11" fmla="*/ 173182 h 2852808"/>
                <a:gd name="connsiteX0" fmla="*/ 1146471 w 1692525"/>
                <a:gd name="connsiteY0" fmla="*/ 173182 h 2852808"/>
                <a:gd name="connsiteX1" fmla="*/ 1164943 w 1692525"/>
                <a:gd name="connsiteY1" fmla="*/ 1937327 h 2852808"/>
                <a:gd name="connsiteX2" fmla="*/ 1026398 w 1692525"/>
                <a:gd name="connsiteY2" fmla="*/ 2075873 h 2852808"/>
                <a:gd name="connsiteX3" fmla="*/ 10398 w 1692525"/>
                <a:gd name="connsiteY3" fmla="*/ 2103582 h 2852808"/>
                <a:gd name="connsiteX4" fmla="*/ 638471 w 1692525"/>
                <a:gd name="connsiteY4" fmla="*/ 2546927 h 2852808"/>
                <a:gd name="connsiteX5" fmla="*/ 841671 w 1692525"/>
                <a:gd name="connsiteY5" fmla="*/ 2851727 h 2852808"/>
                <a:gd name="connsiteX6" fmla="*/ 1608289 w 1692525"/>
                <a:gd name="connsiteY6" fmla="*/ 2177473 h 2852808"/>
                <a:gd name="connsiteX7" fmla="*/ 1506689 w 1692525"/>
                <a:gd name="connsiteY7" fmla="*/ 2066636 h 2852808"/>
                <a:gd name="connsiteX8" fmla="*/ 1663706 w 1692525"/>
                <a:gd name="connsiteY8" fmla="*/ 1346200 h 2852808"/>
                <a:gd name="connsiteX9" fmla="*/ 1672943 w 1692525"/>
                <a:gd name="connsiteY9" fmla="*/ 1161473 h 2852808"/>
                <a:gd name="connsiteX10" fmla="*/ 1432798 w 1692525"/>
                <a:gd name="connsiteY10" fmla="*/ 127000 h 2852808"/>
                <a:gd name="connsiteX11" fmla="*/ 1146471 w 1692525"/>
                <a:gd name="connsiteY11" fmla="*/ 173182 h 2852808"/>
                <a:gd name="connsiteX0" fmla="*/ 1146471 w 1686925"/>
                <a:gd name="connsiteY0" fmla="*/ 173182 h 2852808"/>
                <a:gd name="connsiteX1" fmla="*/ 1164943 w 1686925"/>
                <a:gd name="connsiteY1" fmla="*/ 1937327 h 2852808"/>
                <a:gd name="connsiteX2" fmla="*/ 1026398 w 1686925"/>
                <a:gd name="connsiteY2" fmla="*/ 2075873 h 2852808"/>
                <a:gd name="connsiteX3" fmla="*/ 10398 w 1686925"/>
                <a:gd name="connsiteY3" fmla="*/ 2103582 h 2852808"/>
                <a:gd name="connsiteX4" fmla="*/ 638471 w 1686925"/>
                <a:gd name="connsiteY4" fmla="*/ 2546927 h 2852808"/>
                <a:gd name="connsiteX5" fmla="*/ 841671 w 1686925"/>
                <a:gd name="connsiteY5" fmla="*/ 2851727 h 2852808"/>
                <a:gd name="connsiteX6" fmla="*/ 1608289 w 1686925"/>
                <a:gd name="connsiteY6" fmla="*/ 2177473 h 2852808"/>
                <a:gd name="connsiteX7" fmla="*/ 1506689 w 1686925"/>
                <a:gd name="connsiteY7" fmla="*/ 2066636 h 2852808"/>
                <a:gd name="connsiteX8" fmla="*/ 1663706 w 1686925"/>
                <a:gd name="connsiteY8" fmla="*/ 1346200 h 2852808"/>
                <a:gd name="connsiteX9" fmla="*/ 1663706 w 1686925"/>
                <a:gd name="connsiteY9" fmla="*/ 1124528 h 2852808"/>
                <a:gd name="connsiteX10" fmla="*/ 1432798 w 1686925"/>
                <a:gd name="connsiteY10" fmla="*/ 127000 h 2852808"/>
                <a:gd name="connsiteX11" fmla="*/ 1146471 w 1686925"/>
                <a:gd name="connsiteY11" fmla="*/ 173182 h 2852808"/>
                <a:gd name="connsiteX0" fmla="*/ 1146471 w 1686925"/>
                <a:gd name="connsiteY0" fmla="*/ 173182 h 2852808"/>
                <a:gd name="connsiteX1" fmla="*/ 1164943 w 1686925"/>
                <a:gd name="connsiteY1" fmla="*/ 1937327 h 2852808"/>
                <a:gd name="connsiteX2" fmla="*/ 1026398 w 1686925"/>
                <a:gd name="connsiteY2" fmla="*/ 2075873 h 2852808"/>
                <a:gd name="connsiteX3" fmla="*/ 10398 w 1686925"/>
                <a:gd name="connsiteY3" fmla="*/ 2103582 h 2852808"/>
                <a:gd name="connsiteX4" fmla="*/ 638471 w 1686925"/>
                <a:gd name="connsiteY4" fmla="*/ 2546927 h 2852808"/>
                <a:gd name="connsiteX5" fmla="*/ 841671 w 1686925"/>
                <a:gd name="connsiteY5" fmla="*/ 2851727 h 2852808"/>
                <a:gd name="connsiteX6" fmla="*/ 1608289 w 1686925"/>
                <a:gd name="connsiteY6" fmla="*/ 2177473 h 2852808"/>
                <a:gd name="connsiteX7" fmla="*/ 1506689 w 1686925"/>
                <a:gd name="connsiteY7" fmla="*/ 2066636 h 2852808"/>
                <a:gd name="connsiteX8" fmla="*/ 1663706 w 1686925"/>
                <a:gd name="connsiteY8" fmla="*/ 1346200 h 2852808"/>
                <a:gd name="connsiteX9" fmla="*/ 1663706 w 1686925"/>
                <a:gd name="connsiteY9" fmla="*/ 1124528 h 2852808"/>
                <a:gd name="connsiteX10" fmla="*/ 1432798 w 1686925"/>
                <a:gd name="connsiteY10" fmla="*/ 127000 h 2852808"/>
                <a:gd name="connsiteX11" fmla="*/ 1146471 w 1686925"/>
                <a:gd name="connsiteY11" fmla="*/ 173182 h 2852808"/>
                <a:gd name="connsiteX0" fmla="*/ 1146471 w 1686925"/>
                <a:gd name="connsiteY0" fmla="*/ 173182 h 2852808"/>
                <a:gd name="connsiteX1" fmla="*/ 1164943 w 1686925"/>
                <a:gd name="connsiteY1" fmla="*/ 1937327 h 2852808"/>
                <a:gd name="connsiteX2" fmla="*/ 1026398 w 1686925"/>
                <a:gd name="connsiteY2" fmla="*/ 2075873 h 2852808"/>
                <a:gd name="connsiteX3" fmla="*/ 10398 w 1686925"/>
                <a:gd name="connsiteY3" fmla="*/ 2103582 h 2852808"/>
                <a:gd name="connsiteX4" fmla="*/ 638471 w 1686925"/>
                <a:gd name="connsiteY4" fmla="*/ 2546927 h 2852808"/>
                <a:gd name="connsiteX5" fmla="*/ 841671 w 1686925"/>
                <a:gd name="connsiteY5" fmla="*/ 2851727 h 2852808"/>
                <a:gd name="connsiteX6" fmla="*/ 1608289 w 1686925"/>
                <a:gd name="connsiteY6" fmla="*/ 2177473 h 2852808"/>
                <a:gd name="connsiteX7" fmla="*/ 1506689 w 1686925"/>
                <a:gd name="connsiteY7" fmla="*/ 2066636 h 2852808"/>
                <a:gd name="connsiteX8" fmla="*/ 1663706 w 1686925"/>
                <a:gd name="connsiteY8" fmla="*/ 1346200 h 2852808"/>
                <a:gd name="connsiteX9" fmla="*/ 1663706 w 1686925"/>
                <a:gd name="connsiteY9" fmla="*/ 1124528 h 2852808"/>
                <a:gd name="connsiteX10" fmla="*/ 1432798 w 1686925"/>
                <a:gd name="connsiteY10" fmla="*/ 127000 h 2852808"/>
                <a:gd name="connsiteX11" fmla="*/ 1146471 w 1686925"/>
                <a:gd name="connsiteY11" fmla="*/ 173182 h 2852808"/>
                <a:gd name="connsiteX0" fmla="*/ 1146471 w 1684920"/>
                <a:gd name="connsiteY0" fmla="*/ 173182 h 2852808"/>
                <a:gd name="connsiteX1" fmla="*/ 1164943 w 1684920"/>
                <a:gd name="connsiteY1" fmla="*/ 1937327 h 2852808"/>
                <a:gd name="connsiteX2" fmla="*/ 1026398 w 1684920"/>
                <a:gd name="connsiteY2" fmla="*/ 2075873 h 2852808"/>
                <a:gd name="connsiteX3" fmla="*/ 10398 w 1684920"/>
                <a:gd name="connsiteY3" fmla="*/ 2103582 h 2852808"/>
                <a:gd name="connsiteX4" fmla="*/ 638471 w 1684920"/>
                <a:gd name="connsiteY4" fmla="*/ 2546927 h 2852808"/>
                <a:gd name="connsiteX5" fmla="*/ 841671 w 1684920"/>
                <a:gd name="connsiteY5" fmla="*/ 2851727 h 2852808"/>
                <a:gd name="connsiteX6" fmla="*/ 1608289 w 1684920"/>
                <a:gd name="connsiteY6" fmla="*/ 2177473 h 2852808"/>
                <a:gd name="connsiteX7" fmla="*/ 1506689 w 1684920"/>
                <a:gd name="connsiteY7" fmla="*/ 2066636 h 2852808"/>
                <a:gd name="connsiteX8" fmla="*/ 1663706 w 1684920"/>
                <a:gd name="connsiteY8" fmla="*/ 1346200 h 2852808"/>
                <a:gd name="connsiteX9" fmla="*/ 1663706 w 1684920"/>
                <a:gd name="connsiteY9" fmla="*/ 1124528 h 2852808"/>
                <a:gd name="connsiteX10" fmla="*/ 1432798 w 1684920"/>
                <a:gd name="connsiteY10" fmla="*/ 127000 h 2852808"/>
                <a:gd name="connsiteX11" fmla="*/ 1146471 w 1684920"/>
                <a:gd name="connsiteY11" fmla="*/ 173182 h 2852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4920" h="2852808">
                  <a:moveTo>
                    <a:pt x="1146471" y="173182"/>
                  </a:moveTo>
                  <a:lnTo>
                    <a:pt x="1164943" y="1937327"/>
                  </a:lnTo>
                  <a:cubicBezTo>
                    <a:pt x="1126459" y="2032769"/>
                    <a:pt x="1181877" y="2029691"/>
                    <a:pt x="1026398" y="2075873"/>
                  </a:cubicBezTo>
                  <a:lnTo>
                    <a:pt x="10398" y="2103582"/>
                  </a:lnTo>
                  <a:cubicBezTo>
                    <a:pt x="-54256" y="2182091"/>
                    <a:pt x="185889" y="2431472"/>
                    <a:pt x="638471" y="2546927"/>
                  </a:cubicBezTo>
                  <a:lnTo>
                    <a:pt x="841671" y="2851727"/>
                  </a:lnTo>
                  <a:cubicBezTo>
                    <a:pt x="966362" y="2873278"/>
                    <a:pt x="1429720" y="2570018"/>
                    <a:pt x="1608289" y="2177473"/>
                  </a:cubicBezTo>
                  <a:lnTo>
                    <a:pt x="1506689" y="2066636"/>
                  </a:lnTo>
                  <a:lnTo>
                    <a:pt x="1663706" y="1346200"/>
                  </a:lnTo>
                  <a:cubicBezTo>
                    <a:pt x="1689876" y="1211965"/>
                    <a:pt x="1694032" y="1246910"/>
                    <a:pt x="1663706" y="1124528"/>
                  </a:cubicBezTo>
                  <a:lnTo>
                    <a:pt x="1432798" y="127000"/>
                  </a:lnTo>
                  <a:cubicBezTo>
                    <a:pt x="1349671" y="-26939"/>
                    <a:pt x="1246532" y="-73120"/>
                    <a:pt x="1146471" y="173182"/>
                  </a:cubicBezTo>
                  <a:close/>
                </a:path>
              </a:pathLst>
            </a:custGeom>
            <a:solidFill>
              <a:srgbClr val="1F3B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b="1" dirty="0" smtClean="0">
                <a:latin typeface="Source Sans Pro" panose="020B0503030403020204" pitchFamily="34" charset="0"/>
                <a:ea typeface="Source Sans Pro" panose="020B0503030403020204" pitchFamily="34" charset="0"/>
              </a:endParaRPr>
            </a:p>
          </p:txBody>
        </p:sp>
        <p:sp>
          <p:nvSpPr>
            <p:cNvPr id="142" name="Freeform 141"/>
            <p:cNvSpPr/>
            <p:nvPr/>
          </p:nvSpPr>
          <p:spPr>
            <a:xfrm>
              <a:off x="5360469" y="4827356"/>
              <a:ext cx="62666" cy="113799"/>
            </a:xfrm>
            <a:custGeom>
              <a:avLst/>
              <a:gdLst>
                <a:gd name="connsiteX0" fmla="*/ 223520 w 228600"/>
                <a:gd name="connsiteY0" fmla="*/ 0 h 386080"/>
                <a:gd name="connsiteX1" fmla="*/ 228600 w 228600"/>
                <a:gd name="connsiteY1" fmla="*/ 386080 h 386080"/>
                <a:gd name="connsiteX2" fmla="*/ 0 w 228600"/>
                <a:gd name="connsiteY2" fmla="*/ 86360 h 386080"/>
                <a:gd name="connsiteX3" fmla="*/ 223520 w 228600"/>
                <a:gd name="connsiteY3" fmla="*/ 0 h 386080"/>
                <a:gd name="connsiteX0" fmla="*/ 223522 w 228602"/>
                <a:gd name="connsiteY0" fmla="*/ 16699 h 402779"/>
                <a:gd name="connsiteX1" fmla="*/ 228602 w 228602"/>
                <a:gd name="connsiteY1" fmla="*/ 402779 h 402779"/>
                <a:gd name="connsiteX2" fmla="*/ 2 w 228602"/>
                <a:gd name="connsiteY2" fmla="*/ 103059 h 402779"/>
                <a:gd name="connsiteX3" fmla="*/ 223522 w 228602"/>
                <a:gd name="connsiteY3" fmla="*/ 16699 h 402779"/>
                <a:gd name="connsiteX0" fmla="*/ 223522 w 228602"/>
                <a:gd name="connsiteY0" fmla="*/ 16699 h 403376"/>
                <a:gd name="connsiteX1" fmla="*/ 228602 w 228602"/>
                <a:gd name="connsiteY1" fmla="*/ 402779 h 403376"/>
                <a:gd name="connsiteX2" fmla="*/ 2 w 228602"/>
                <a:gd name="connsiteY2" fmla="*/ 103059 h 403376"/>
                <a:gd name="connsiteX3" fmla="*/ 223522 w 228602"/>
                <a:gd name="connsiteY3" fmla="*/ 16699 h 403376"/>
                <a:gd name="connsiteX0" fmla="*/ 225460 w 230540"/>
                <a:gd name="connsiteY0" fmla="*/ 16699 h 403641"/>
                <a:gd name="connsiteX1" fmla="*/ 230540 w 230540"/>
                <a:gd name="connsiteY1" fmla="*/ 402779 h 403641"/>
                <a:gd name="connsiteX2" fmla="*/ 1940 w 230540"/>
                <a:gd name="connsiteY2" fmla="*/ 103059 h 403641"/>
                <a:gd name="connsiteX3" fmla="*/ 225460 w 230540"/>
                <a:gd name="connsiteY3" fmla="*/ 16699 h 403641"/>
                <a:gd name="connsiteX0" fmla="*/ 225460 w 230540"/>
                <a:gd name="connsiteY0" fmla="*/ 31710 h 418652"/>
                <a:gd name="connsiteX1" fmla="*/ 230540 w 230540"/>
                <a:gd name="connsiteY1" fmla="*/ 417790 h 418652"/>
                <a:gd name="connsiteX2" fmla="*/ 1940 w 230540"/>
                <a:gd name="connsiteY2" fmla="*/ 118070 h 418652"/>
                <a:gd name="connsiteX3" fmla="*/ 225460 w 230540"/>
                <a:gd name="connsiteY3" fmla="*/ 31710 h 418652"/>
              </a:gdLst>
              <a:ahLst/>
              <a:cxnLst>
                <a:cxn ang="0">
                  <a:pos x="connsiteX0" y="connsiteY0"/>
                </a:cxn>
                <a:cxn ang="0">
                  <a:pos x="connsiteX1" y="connsiteY1"/>
                </a:cxn>
                <a:cxn ang="0">
                  <a:pos x="connsiteX2" y="connsiteY2"/>
                </a:cxn>
                <a:cxn ang="0">
                  <a:pos x="connsiteX3" y="connsiteY3"/>
                </a:cxn>
              </a:cxnLst>
              <a:rect l="l" t="t" r="r" b="b"/>
              <a:pathLst>
                <a:path w="230540" h="418652">
                  <a:moveTo>
                    <a:pt x="225460" y="31710"/>
                  </a:moveTo>
                  <a:cubicBezTo>
                    <a:pt x="227153" y="160403"/>
                    <a:pt x="228847" y="289097"/>
                    <a:pt x="230540" y="417790"/>
                  </a:cubicBezTo>
                  <a:cubicBezTo>
                    <a:pt x="193287" y="432183"/>
                    <a:pt x="-22613" y="263697"/>
                    <a:pt x="1940" y="118070"/>
                  </a:cubicBezTo>
                  <a:cubicBezTo>
                    <a:pt x="1093" y="53723"/>
                    <a:pt x="151800" y="-53803"/>
                    <a:pt x="225460" y="31710"/>
                  </a:cubicBezTo>
                  <a:close/>
                </a:path>
              </a:pathLst>
            </a:custGeom>
            <a:solidFill>
              <a:srgbClr val="1F3B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b="1" dirty="0" smtClean="0">
                <a:latin typeface="Source Sans Pro" panose="020B0503030403020204" pitchFamily="34" charset="0"/>
                <a:ea typeface="Source Sans Pro" panose="020B0503030403020204" pitchFamily="34" charset="0"/>
              </a:endParaRPr>
            </a:p>
          </p:txBody>
        </p:sp>
        <p:sp>
          <p:nvSpPr>
            <p:cNvPr id="143" name="Freeform 142"/>
            <p:cNvSpPr/>
            <p:nvPr/>
          </p:nvSpPr>
          <p:spPr>
            <a:xfrm>
              <a:off x="5329169" y="4989095"/>
              <a:ext cx="117885" cy="116552"/>
            </a:xfrm>
            <a:custGeom>
              <a:avLst/>
              <a:gdLst>
                <a:gd name="connsiteX0" fmla="*/ 223520 w 228600"/>
                <a:gd name="connsiteY0" fmla="*/ 0 h 386080"/>
                <a:gd name="connsiteX1" fmla="*/ 228600 w 228600"/>
                <a:gd name="connsiteY1" fmla="*/ 386080 h 386080"/>
                <a:gd name="connsiteX2" fmla="*/ 0 w 228600"/>
                <a:gd name="connsiteY2" fmla="*/ 86360 h 386080"/>
                <a:gd name="connsiteX3" fmla="*/ 223520 w 228600"/>
                <a:gd name="connsiteY3" fmla="*/ 0 h 386080"/>
                <a:gd name="connsiteX0" fmla="*/ 223522 w 228602"/>
                <a:gd name="connsiteY0" fmla="*/ 16699 h 402779"/>
                <a:gd name="connsiteX1" fmla="*/ 228602 w 228602"/>
                <a:gd name="connsiteY1" fmla="*/ 402779 h 402779"/>
                <a:gd name="connsiteX2" fmla="*/ 2 w 228602"/>
                <a:gd name="connsiteY2" fmla="*/ 103059 h 402779"/>
                <a:gd name="connsiteX3" fmla="*/ 223522 w 228602"/>
                <a:gd name="connsiteY3" fmla="*/ 16699 h 402779"/>
                <a:gd name="connsiteX0" fmla="*/ 223522 w 228602"/>
                <a:gd name="connsiteY0" fmla="*/ 16699 h 403376"/>
                <a:gd name="connsiteX1" fmla="*/ 228602 w 228602"/>
                <a:gd name="connsiteY1" fmla="*/ 402779 h 403376"/>
                <a:gd name="connsiteX2" fmla="*/ 2 w 228602"/>
                <a:gd name="connsiteY2" fmla="*/ 103059 h 403376"/>
                <a:gd name="connsiteX3" fmla="*/ 223522 w 228602"/>
                <a:gd name="connsiteY3" fmla="*/ 16699 h 403376"/>
                <a:gd name="connsiteX0" fmla="*/ 225460 w 230540"/>
                <a:gd name="connsiteY0" fmla="*/ 16699 h 403641"/>
                <a:gd name="connsiteX1" fmla="*/ 230540 w 230540"/>
                <a:gd name="connsiteY1" fmla="*/ 402779 h 403641"/>
                <a:gd name="connsiteX2" fmla="*/ 1940 w 230540"/>
                <a:gd name="connsiteY2" fmla="*/ 103059 h 403641"/>
                <a:gd name="connsiteX3" fmla="*/ 225460 w 230540"/>
                <a:gd name="connsiteY3" fmla="*/ 16699 h 403641"/>
                <a:gd name="connsiteX0" fmla="*/ 225460 w 230540"/>
                <a:gd name="connsiteY0" fmla="*/ 31710 h 418652"/>
                <a:gd name="connsiteX1" fmla="*/ 230540 w 230540"/>
                <a:gd name="connsiteY1" fmla="*/ 417790 h 418652"/>
                <a:gd name="connsiteX2" fmla="*/ 1940 w 230540"/>
                <a:gd name="connsiteY2" fmla="*/ 118070 h 418652"/>
                <a:gd name="connsiteX3" fmla="*/ 225460 w 230540"/>
                <a:gd name="connsiteY3" fmla="*/ 31710 h 418652"/>
                <a:gd name="connsiteX0" fmla="*/ 225460 w 393670"/>
                <a:gd name="connsiteY0" fmla="*/ 31710 h 418652"/>
                <a:gd name="connsiteX1" fmla="*/ 230540 w 393670"/>
                <a:gd name="connsiteY1" fmla="*/ 417790 h 418652"/>
                <a:gd name="connsiteX2" fmla="*/ 1940 w 393670"/>
                <a:gd name="connsiteY2" fmla="*/ 118070 h 418652"/>
                <a:gd name="connsiteX3" fmla="*/ 225460 w 393670"/>
                <a:gd name="connsiteY3" fmla="*/ 31710 h 418652"/>
                <a:gd name="connsiteX0" fmla="*/ 225460 w 423943"/>
                <a:gd name="connsiteY0" fmla="*/ 31710 h 418652"/>
                <a:gd name="connsiteX1" fmla="*/ 230540 w 423943"/>
                <a:gd name="connsiteY1" fmla="*/ 417790 h 418652"/>
                <a:gd name="connsiteX2" fmla="*/ 1940 w 423943"/>
                <a:gd name="connsiteY2" fmla="*/ 118070 h 418652"/>
                <a:gd name="connsiteX3" fmla="*/ 225460 w 423943"/>
                <a:gd name="connsiteY3" fmla="*/ 31710 h 418652"/>
                <a:gd name="connsiteX0" fmla="*/ 225460 w 409194"/>
                <a:gd name="connsiteY0" fmla="*/ 31710 h 418652"/>
                <a:gd name="connsiteX1" fmla="*/ 230540 w 409194"/>
                <a:gd name="connsiteY1" fmla="*/ 417790 h 418652"/>
                <a:gd name="connsiteX2" fmla="*/ 1940 w 409194"/>
                <a:gd name="connsiteY2" fmla="*/ 118070 h 418652"/>
                <a:gd name="connsiteX3" fmla="*/ 225460 w 409194"/>
                <a:gd name="connsiteY3" fmla="*/ 31710 h 418652"/>
                <a:gd name="connsiteX0" fmla="*/ 225460 w 418180"/>
                <a:gd name="connsiteY0" fmla="*/ 31710 h 418652"/>
                <a:gd name="connsiteX1" fmla="*/ 230540 w 418180"/>
                <a:gd name="connsiteY1" fmla="*/ 417790 h 418652"/>
                <a:gd name="connsiteX2" fmla="*/ 1940 w 418180"/>
                <a:gd name="connsiteY2" fmla="*/ 118070 h 418652"/>
                <a:gd name="connsiteX3" fmla="*/ 225460 w 418180"/>
                <a:gd name="connsiteY3" fmla="*/ 31710 h 418652"/>
                <a:gd name="connsiteX0" fmla="*/ 0 w 192720"/>
                <a:gd name="connsiteY0" fmla="*/ 0 h 386080"/>
                <a:gd name="connsiteX1" fmla="*/ 5080 w 192720"/>
                <a:gd name="connsiteY1" fmla="*/ 386080 h 386080"/>
                <a:gd name="connsiteX2" fmla="*/ 0 w 192720"/>
                <a:gd name="connsiteY2" fmla="*/ 0 h 386080"/>
                <a:gd name="connsiteX0" fmla="*/ 231426 w 424146"/>
                <a:gd name="connsiteY0" fmla="*/ 0 h 386080"/>
                <a:gd name="connsiteX1" fmla="*/ 236506 w 424146"/>
                <a:gd name="connsiteY1" fmla="*/ 386080 h 386080"/>
                <a:gd name="connsiteX2" fmla="*/ 231426 w 424146"/>
                <a:gd name="connsiteY2" fmla="*/ 0 h 386080"/>
                <a:gd name="connsiteX0" fmla="*/ 231426 w 424146"/>
                <a:gd name="connsiteY0" fmla="*/ 38055 h 424135"/>
                <a:gd name="connsiteX1" fmla="*/ 236506 w 424146"/>
                <a:gd name="connsiteY1" fmla="*/ 424135 h 424135"/>
                <a:gd name="connsiteX2" fmla="*/ 231426 w 424146"/>
                <a:gd name="connsiteY2" fmla="*/ 38055 h 424135"/>
                <a:gd name="connsiteX0" fmla="*/ 231426 w 422887"/>
                <a:gd name="connsiteY0" fmla="*/ 38055 h 424135"/>
                <a:gd name="connsiteX1" fmla="*/ 236506 w 422887"/>
                <a:gd name="connsiteY1" fmla="*/ 424135 h 424135"/>
                <a:gd name="connsiteX2" fmla="*/ 231426 w 422887"/>
                <a:gd name="connsiteY2" fmla="*/ 38055 h 424135"/>
                <a:gd name="connsiteX0" fmla="*/ 239588 w 431049"/>
                <a:gd name="connsiteY0" fmla="*/ 35980 h 422060"/>
                <a:gd name="connsiteX1" fmla="*/ 244668 w 431049"/>
                <a:gd name="connsiteY1" fmla="*/ 422060 h 422060"/>
                <a:gd name="connsiteX2" fmla="*/ 239588 w 431049"/>
                <a:gd name="connsiteY2" fmla="*/ 35980 h 422060"/>
                <a:gd name="connsiteX0" fmla="*/ 226058 w 417519"/>
                <a:gd name="connsiteY0" fmla="*/ 27908 h 413988"/>
                <a:gd name="connsiteX1" fmla="*/ 231138 w 417519"/>
                <a:gd name="connsiteY1" fmla="*/ 413988 h 413988"/>
                <a:gd name="connsiteX2" fmla="*/ 226058 w 417519"/>
                <a:gd name="connsiteY2" fmla="*/ 27908 h 413988"/>
                <a:gd name="connsiteX0" fmla="*/ 193753 w 418407"/>
                <a:gd name="connsiteY0" fmla="*/ 25849 h 437329"/>
                <a:gd name="connsiteX1" fmla="*/ 244553 w 418407"/>
                <a:gd name="connsiteY1" fmla="*/ 437329 h 437329"/>
                <a:gd name="connsiteX2" fmla="*/ 193753 w 418407"/>
                <a:gd name="connsiteY2" fmla="*/ 25849 h 437329"/>
                <a:gd name="connsiteX0" fmla="*/ 197744 w 422398"/>
                <a:gd name="connsiteY0" fmla="*/ 17302 h 428782"/>
                <a:gd name="connsiteX1" fmla="*/ 248544 w 422398"/>
                <a:gd name="connsiteY1" fmla="*/ 428782 h 428782"/>
                <a:gd name="connsiteX2" fmla="*/ 197744 w 422398"/>
                <a:gd name="connsiteY2" fmla="*/ 17302 h 428782"/>
                <a:gd name="connsiteX0" fmla="*/ 197744 w 433686"/>
                <a:gd name="connsiteY0" fmla="*/ 17302 h 428782"/>
                <a:gd name="connsiteX1" fmla="*/ 248544 w 433686"/>
                <a:gd name="connsiteY1" fmla="*/ 428782 h 428782"/>
                <a:gd name="connsiteX2" fmla="*/ 197744 w 433686"/>
                <a:gd name="connsiteY2" fmla="*/ 17302 h 428782"/>
              </a:gdLst>
              <a:ahLst/>
              <a:cxnLst>
                <a:cxn ang="0">
                  <a:pos x="connsiteX0" y="connsiteY0"/>
                </a:cxn>
                <a:cxn ang="0">
                  <a:pos x="connsiteX1" y="connsiteY1"/>
                </a:cxn>
                <a:cxn ang="0">
                  <a:pos x="connsiteX2" y="connsiteY2"/>
                </a:cxn>
              </a:cxnLst>
              <a:rect l="l" t="t" r="r" b="b"/>
              <a:pathLst>
                <a:path w="433686" h="428782">
                  <a:moveTo>
                    <a:pt x="197744" y="17302"/>
                  </a:moveTo>
                  <a:cubicBezTo>
                    <a:pt x="260397" y="49475"/>
                    <a:pt x="663411" y="284849"/>
                    <a:pt x="248544" y="428782"/>
                  </a:cubicBezTo>
                  <a:cubicBezTo>
                    <a:pt x="-250989" y="142609"/>
                    <a:pt x="148637" y="-62285"/>
                    <a:pt x="197744" y="17302"/>
                  </a:cubicBezTo>
                  <a:close/>
                </a:path>
              </a:pathLst>
            </a:custGeom>
            <a:solidFill>
              <a:srgbClr val="1F3B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b="1" dirty="0" smtClean="0">
                <a:latin typeface="Source Sans Pro" panose="020B0503030403020204" pitchFamily="34" charset="0"/>
                <a:ea typeface="Source Sans Pro" panose="020B0503030403020204" pitchFamily="34" charset="0"/>
              </a:endParaRPr>
            </a:p>
          </p:txBody>
        </p:sp>
        <p:sp>
          <p:nvSpPr>
            <p:cNvPr id="144" name="Freeform 143"/>
            <p:cNvSpPr/>
            <p:nvPr/>
          </p:nvSpPr>
          <p:spPr>
            <a:xfrm rot="19857396">
              <a:off x="5344094" y="5099384"/>
              <a:ext cx="117885" cy="116552"/>
            </a:xfrm>
            <a:custGeom>
              <a:avLst/>
              <a:gdLst>
                <a:gd name="connsiteX0" fmla="*/ 223520 w 228600"/>
                <a:gd name="connsiteY0" fmla="*/ 0 h 386080"/>
                <a:gd name="connsiteX1" fmla="*/ 228600 w 228600"/>
                <a:gd name="connsiteY1" fmla="*/ 386080 h 386080"/>
                <a:gd name="connsiteX2" fmla="*/ 0 w 228600"/>
                <a:gd name="connsiteY2" fmla="*/ 86360 h 386080"/>
                <a:gd name="connsiteX3" fmla="*/ 223520 w 228600"/>
                <a:gd name="connsiteY3" fmla="*/ 0 h 386080"/>
                <a:gd name="connsiteX0" fmla="*/ 223522 w 228602"/>
                <a:gd name="connsiteY0" fmla="*/ 16699 h 402779"/>
                <a:gd name="connsiteX1" fmla="*/ 228602 w 228602"/>
                <a:gd name="connsiteY1" fmla="*/ 402779 h 402779"/>
                <a:gd name="connsiteX2" fmla="*/ 2 w 228602"/>
                <a:gd name="connsiteY2" fmla="*/ 103059 h 402779"/>
                <a:gd name="connsiteX3" fmla="*/ 223522 w 228602"/>
                <a:gd name="connsiteY3" fmla="*/ 16699 h 402779"/>
                <a:gd name="connsiteX0" fmla="*/ 223522 w 228602"/>
                <a:gd name="connsiteY0" fmla="*/ 16699 h 403376"/>
                <a:gd name="connsiteX1" fmla="*/ 228602 w 228602"/>
                <a:gd name="connsiteY1" fmla="*/ 402779 h 403376"/>
                <a:gd name="connsiteX2" fmla="*/ 2 w 228602"/>
                <a:gd name="connsiteY2" fmla="*/ 103059 h 403376"/>
                <a:gd name="connsiteX3" fmla="*/ 223522 w 228602"/>
                <a:gd name="connsiteY3" fmla="*/ 16699 h 403376"/>
                <a:gd name="connsiteX0" fmla="*/ 225460 w 230540"/>
                <a:gd name="connsiteY0" fmla="*/ 16699 h 403641"/>
                <a:gd name="connsiteX1" fmla="*/ 230540 w 230540"/>
                <a:gd name="connsiteY1" fmla="*/ 402779 h 403641"/>
                <a:gd name="connsiteX2" fmla="*/ 1940 w 230540"/>
                <a:gd name="connsiteY2" fmla="*/ 103059 h 403641"/>
                <a:gd name="connsiteX3" fmla="*/ 225460 w 230540"/>
                <a:gd name="connsiteY3" fmla="*/ 16699 h 403641"/>
                <a:gd name="connsiteX0" fmla="*/ 225460 w 230540"/>
                <a:gd name="connsiteY0" fmla="*/ 31710 h 418652"/>
                <a:gd name="connsiteX1" fmla="*/ 230540 w 230540"/>
                <a:gd name="connsiteY1" fmla="*/ 417790 h 418652"/>
                <a:gd name="connsiteX2" fmla="*/ 1940 w 230540"/>
                <a:gd name="connsiteY2" fmla="*/ 118070 h 418652"/>
                <a:gd name="connsiteX3" fmla="*/ 225460 w 230540"/>
                <a:gd name="connsiteY3" fmla="*/ 31710 h 418652"/>
                <a:gd name="connsiteX0" fmla="*/ 225460 w 393670"/>
                <a:gd name="connsiteY0" fmla="*/ 31710 h 418652"/>
                <a:gd name="connsiteX1" fmla="*/ 230540 w 393670"/>
                <a:gd name="connsiteY1" fmla="*/ 417790 h 418652"/>
                <a:gd name="connsiteX2" fmla="*/ 1940 w 393670"/>
                <a:gd name="connsiteY2" fmla="*/ 118070 h 418652"/>
                <a:gd name="connsiteX3" fmla="*/ 225460 w 393670"/>
                <a:gd name="connsiteY3" fmla="*/ 31710 h 418652"/>
                <a:gd name="connsiteX0" fmla="*/ 225460 w 423943"/>
                <a:gd name="connsiteY0" fmla="*/ 31710 h 418652"/>
                <a:gd name="connsiteX1" fmla="*/ 230540 w 423943"/>
                <a:gd name="connsiteY1" fmla="*/ 417790 h 418652"/>
                <a:gd name="connsiteX2" fmla="*/ 1940 w 423943"/>
                <a:gd name="connsiteY2" fmla="*/ 118070 h 418652"/>
                <a:gd name="connsiteX3" fmla="*/ 225460 w 423943"/>
                <a:gd name="connsiteY3" fmla="*/ 31710 h 418652"/>
                <a:gd name="connsiteX0" fmla="*/ 225460 w 409194"/>
                <a:gd name="connsiteY0" fmla="*/ 31710 h 418652"/>
                <a:gd name="connsiteX1" fmla="*/ 230540 w 409194"/>
                <a:gd name="connsiteY1" fmla="*/ 417790 h 418652"/>
                <a:gd name="connsiteX2" fmla="*/ 1940 w 409194"/>
                <a:gd name="connsiteY2" fmla="*/ 118070 h 418652"/>
                <a:gd name="connsiteX3" fmla="*/ 225460 w 409194"/>
                <a:gd name="connsiteY3" fmla="*/ 31710 h 418652"/>
                <a:gd name="connsiteX0" fmla="*/ 225460 w 418180"/>
                <a:gd name="connsiteY0" fmla="*/ 31710 h 418652"/>
                <a:gd name="connsiteX1" fmla="*/ 230540 w 418180"/>
                <a:gd name="connsiteY1" fmla="*/ 417790 h 418652"/>
                <a:gd name="connsiteX2" fmla="*/ 1940 w 418180"/>
                <a:gd name="connsiteY2" fmla="*/ 118070 h 418652"/>
                <a:gd name="connsiteX3" fmla="*/ 225460 w 418180"/>
                <a:gd name="connsiteY3" fmla="*/ 31710 h 418652"/>
                <a:gd name="connsiteX0" fmla="*/ 0 w 192720"/>
                <a:gd name="connsiteY0" fmla="*/ 0 h 386080"/>
                <a:gd name="connsiteX1" fmla="*/ 5080 w 192720"/>
                <a:gd name="connsiteY1" fmla="*/ 386080 h 386080"/>
                <a:gd name="connsiteX2" fmla="*/ 0 w 192720"/>
                <a:gd name="connsiteY2" fmla="*/ 0 h 386080"/>
                <a:gd name="connsiteX0" fmla="*/ 231426 w 424146"/>
                <a:gd name="connsiteY0" fmla="*/ 0 h 386080"/>
                <a:gd name="connsiteX1" fmla="*/ 236506 w 424146"/>
                <a:gd name="connsiteY1" fmla="*/ 386080 h 386080"/>
                <a:gd name="connsiteX2" fmla="*/ 231426 w 424146"/>
                <a:gd name="connsiteY2" fmla="*/ 0 h 386080"/>
                <a:gd name="connsiteX0" fmla="*/ 231426 w 424146"/>
                <a:gd name="connsiteY0" fmla="*/ 38055 h 424135"/>
                <a:gd name="connsiteX1" fmla="*/ 236506 w 424146"/>
                <a:gd name="connsiteY1" fmla="*/ 424135 h 424135"/>
                <a:gd name="connsiteX2" fmla="*/ 231426 w 424146"/>
                <a:gd name="connsiteY2" fmla="*/ 38055 h 424135"/>
                <a:gd name="connsiteX0" fmla="*/ 231426 w 422887"/>
                <a:gd name="connsiteY0" fmla="*/ 38055 h 424135"/>
                <a:gd name="connsiteX1" fmla="*/ 236506 w 422887"/>
                <a:gd name="connsiteY1" fmla="*/ 424135 h 424135"/>
                <a:gd name="connsiteX2" fmla="*/ 231426 w 422887"/>
                <a:gd name="connsiteY2" fmla="*/ 38055 h 424135"/>
                <a:gd name="connsiteX0" fmla="*/ 239588 w 431049"/>
                <a:gd name="connsiteY0" fmla="*/ 35980 h 422060"/>
                <a:gd name="connsiteX1" fmla="*/ 244668 w 431049"/>
                <a:gd name="connsiteY1" fmla="*/ 422060 h 422060"/>
                <a:gd name="connsiteX2" fmla="*/ 239588 w 431049"/>
                <a:gd name="connsiteY2" fmla="*/ 35980 h 422060"/>
                <a:gd name="connsiteX0" fmla="*/ 226058 w 417519"/>
                <a:gd name="connsiteY0" fmla="*/ 27908 h 413988"/>
                <a:gd name="connsiteX1" fmla="*/ 231138 w 417519"/>
                <a:gd name="connsiteY1" fmla="*/ 413988 h 413988"/>
                <a:gd name="connsiteX2" fmla="*/ 226058 w 417519"/>
                <a:gd name="connsiteY2" fmla="*/ 27908 h 413988"/>
                <a:gd name="connsiteX0" fmla="*/ 193753 w 418407"/>
                <a:gd name="connsiteY0" fmla="*/ 25849 h 437329"/>
                <a:gd name="connsiteX1" fmla="*/ 244553 w 418407"/>
                <a:gd name="connsiteY1" fmla="*/ 437329 h 437329"/>
                <a:gd name="connsiteX2" fmla="*/ 193753 w 418407"/>
                <a:gd name="connsiteY2" fmla="*/ 25849 h 437329"/>
                <a:gd name="connsiteX0" fmla="*/ 197744 w 422398"/>
                <a:gd name="connsiteY0" fmla="*/ 17302 h 428782"/>
                <a:gd name="connsiteX1" fmla="*/ 248544 w 422398"/>
                <a:gd name="connsiteY1" fmla="*/ 428782 h 428782"/>
                <a:gd name="connsiteX2" fmla="*/ 197744 w 422398"/>
                <a:gd name="connsiteY2" fmla="*/ 17302 h 428782"/>
                <a:gd name="connsiteX0" fmla="*/ 197744 w 433686"/>
                <a:gd name="connsiteY0" fmla="*/ 17302 h 428782"/>
                <a:gd name="connsiteX1" fmla="*/ 248544 w 433686"/>
                <a:gd name="connsiteY1" fmla="*/ 428782 h 428782"/>
                <a:gd name="connsiteX2" fmla="*/ 197744 w 433686"/>
                <a:gd name="connsiteY2" fmla="*/ 17302 h 428782"/>
              </a:gdLst>
              <a:ahLst/>
              <a:cxnLst>
                <a:cxn ang="0">
                  <a:pos x="connsiteX0" y="connsiteY0"/>
                </a:cxn>
                <a:cxn ang="0">
                  <a:pos x="connsiteX1" y="connsiteY1"/>
                </a:cxn>
                <a:cxn ang="0">
                  <a:pos x="connsiteX2" y="connsiteY2"/>
                </a:cxn>
              </a:cxnLst>
              <a:rect l="l" t="t" r="r" b="b"/>
              <a:pathLst>
                <a:path w="433686" h="428782">
                  <a:moveTo>
                    <a:pt x="197744" y="17302"/>
                  </a:moveTo>
                  <a:cubicBezTo>
                    <a:pt x="260397" y="49475"/>
                    <a:pt x="663411" y="284849"/>
                    <a:pt x="248544" y="428782"/>
                  </a:cubicBezTo>
                  <a:cubicBezTo>
                    <a:pt x="-250989" y="142609"/>
                    <a:pt x="148637" y="-62285"/>
                    <a:pt x="197744" y="17302"/>
                  </a:cubicBezTo>
                  <a:close/>
                </a:path>
              </a:pathLst>
            </a:custGeom>
            <a:solidFill>
              <a:srgbClr val="1F3B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b="1" dirty="0" smtClean="0">
                <a:latin typeface="Source Sans Pro" panose="020B0503030403020204" pitchFamily="34" charset="0"/>
                <a:ea typeface="Source Sans Pro" panose="020B0503030403020204" pitchFamily="34" charset="0"/>
              </a:endParaRPr>
            </a:p>
          </p:txBody>
        </p:sp>
        <p:sp>
          <p:nvSpPr>
            <p:cNvPr id="145" name="Freeform 144"/>
            <p:cNvSpPr/>
            <p:nvPr/>
          </p:nvSpPr>
          <p:spPr>
            <a:xfrm rot="19857396">
              <a:off x="5361306" y="5218932"/>
              <a:ext cx="84093" cy="88203"/>
            </a:xfrm>
            <a:custGeom>
              <a:avLst/>
              <a:gdLst>
                <a:gd name="connsiteX0" fmla="*/ 223520 w 228600"/>
                <a:gd name="connsiteY0" fmla="*/ 0 h 386080"/>
                <a:gd name="connsiteX1" fmla="*/ 228600 w 228600"/>
                <a:gd name="connsiteY1" fmla="*/ 386080 h 386080"/>
                <a:gd name="connsiteX2" fmla="*/ 0 w 228600"/>
                <a:gd name="connsiteY2" fmla="*/ 86360 h 386080"/>
                <a:gd name="connsiteX3" fmla="*/ 223520 w 228600"/>
                <a:gd name="connsiteY3" fmla="*/ 0 h 386080"/>
                <a:gd name="connsiteX0" fmla="*/ 223522 w 228602"/>
                <a:gd name="connsiteY0" fmla="*/ 16699 h 402779"/>
                <a:gd name="connsiteX1" fmla="*/ 228602 w 228602"/>
                <a:gd name="connsiteY1" fmla="*/ 402779 h 402779"/>
                <a:gd name="connsiteX2" fmla="*/ 2 w 228602"/>
                <a:gd name="connsiteY2" fmla="*/ 103059 h 402779"/>
                <a:gd name="connsiteX3" fmla="*/ 223522 w 228602"/>
                <a:gd name="connsiteY3" fmla="*/ 16699 h 402779"/>
                <a:gd name="connsiteX0" fmla="*/ 223522 w 228602"/>
                <a:gd name="connsiteY0" fmla="*/ 16699 h 403376"/>
                <a:gd name="connsiteX1" fmla="*/ 228602 w 228602"/>
                <a:gd name="connsiteY1" fmla="*/ 402779 h 403376"/>
                <a:gd name="connsiteX2" fmla="*/ 2 w 228602"/>
                <a:gd name="connsiteY2" fmla="*/ 103059 h 403376"/>
                <a:gd name="connsiteX3" fmla="*/ 223522 w 228602"/>
                <a:gd name="connsiteY3" fmla="*/ 16699 h 403376"/>
                <a:gd name="connsiteX0" fmla="*/ 225460 w 230540"/>
                <a:gd name="connsiteY0" fmla="*/ 16699 h 403641"/>
                <a:gd name="connsiteX1" fmla="*/ 230540 w 230540"/>
                <a:gd name="connsiteY1" fmla="*/ 402779 h 403641"/>
                <a:gd name="connsiteX2" fmla="*/ 1940 w 230540"/>
                <a:gd name="connsiteY2" fmla="*/ 103059 h 403641"/>
                <a:gd name="connsiteX3" fmla="*/ 225460 w 230540"/>
                <a:gd name="connsiteY3" fmla="*/ 16699 h 403641"/>
                <a:gd name="connsiteX0" fmla="*/ 225460 w 230540"/>
                <a:gd name="connsiteY0" fmla="*/ 31710 h 418652"/>
                <a:gd name="connsiteX1" fmla="*/ 230540 w 230540"/>
                <a:gd name="connsiteY1" fmla="*/ 417790 h 418652"/>
                <a:gd name="connsiteX2" fmla="*/ 1940 w 230540"/>
                <a:gd name="connsiteY2" fmla="*/ 118070 h 418652"/>
                <a:gd name="connsiteX3" fmla="*/ 225460 w 230540"/>
                <a:gd name="connsiteY3" fmla="*/ 31710 h 418652"/>
                <a:gd name="connsiteX0" fmla="*/ 225460 w 393670"/>
                <a:gd name="connsiteY0" fmla="*/ 31710 h 418652"/>
                <a:gd name="connsiteX1" fmla="*/ 230540 w 393670"/>
                <a:gd name="connsiteY1" fmla="*/ 417790 h 418652"/>
                <a:gd name="connsiteX2" fmla="*/ 1940 w 393670"/>
                <a:gd name="connsiteY2" fmla="*/ 118070 h 418652"/>
                <a:gd name="connsiteX3" fmla="*/ 225460 w 393670"/>
                <a:gd name="connsiteY3" fmla="*/ 31710 h 418652"/>
                <a:gd name="connsiteX0" fmla="*/ 225460 w 423943"/>
                <a:gd name="connsiteY0" fmla="*/ 31710 h 418652"/>
                <a:gd name="connsiteX1" fmla="*/ 230540 w 423943"/>
                <a:gd name="connsiteY1" fmla="*/ 417790 h 418652"/>
                <a:gd name="connsiteX2" fmla="*/ 1940 w 423943"/>
                <a:gd name="connsiteY2" fmla="*/ 118070 h 418652"/>
                <a:gd name="connsiteX3" fmla="*/ 225460 w 423943"/>
                <a:gd name="connsiteY3" fmla="*/ 31710 h 418652"/>
                <a:gd name="connsiteX0" fmla="*/ 225460 w 409194"/>
                <a:gd name="connsiteY0" fmla="*/ 31710 h 418652"/>
                <a:gd name="connsiteX1" fmla="*/ 230540 w 409194"/>
                <a:gd name="connsiteY1" fmla="*/ 417790 h 418652"/>
                <a:gd name="connsiteX2" fmla="*/ 1940 w 409194"/>
                <a:gd name="connsiteY2" fmla="*/ 118070 h 418652"/>
                <a:gd name="connsiteX3" fmla="*/ 225460 w 409194"/>
                <a:gd name="connsiteY3" fmla="*/ 31710 h 418652"/>
                <a:gd name="connsiteX0" fmla="*/ 225460 w 418180"/>
                <a:gd name="connsiteY0" fmla="*/ 31710 h 418652"/>
                <a:gd name="connsiteX1" fmla="*/ 230540 w 418180"/>
                <a:gd name="connsiteY1" fmla="*/ 417790 h 418652"/>
                <a:gd name="connsiteX2" fmla="*/ 1940 w 418180"/>
                <a:gd name="connsiteY2" fmla="*/ 118070 h 418652"/>
                <a:gd name="connsiteX3" fmla="*/ 225460 w 418180"/>
                <a:gd name="connsiteY3" fmla="*/ 31710 h 418652"/>
                <a:gd name="connsiteX0" fmla="*/ 0 w 192720"/>
                <a:gd name="connsiteY0" fmla="*/ 0 h 386080"/>
                <a:gd name="connsiteX1" fmla="*/ 5080 w 192720"/>
                <a:gd name="connsiteY1" fmla="*/ 386080 h 386080"/>
                <a:gd name="connsiteX2" fmla="*/ 0 w 192720"/>
                <a:gd name="connsiteY2" fmla="*/ 0 h 386080"/>
                <a:gd name="connsiteX0" fmla="*/ 231426 w 424146"/>
                <a:gd name="connsiteY0" fmla="*/ 0 h 386080"/>
                <a:gd name="connsiteX1" fmla="*/ 236506 w 424146"/>
                <a:gd name="connsiteY1" fmla="*/ 386080 h 386080"/>
                <a:gd name="connsiteX2" fmla="*/ 231426 w 424146"/>
                <a:gd name="connsiteY2" fmla="*/ 0 h 386080"/>
                <a:gd name="connsiteX0" fmla="*/ 231426 w 424146"/>
                <a:gd name="connsiteY0" fmla="*/ 38055 h 424135"/>
                <a:gd name="connsiteX1" fmla="*/ 236506 w 424146"/>
                <a:gd name="connsiteY1" fmla="*/ 424135 h 424135"/>
                <a:gd name="connsiteX2" fmla="*/ 231426 w 424146"/>
                <a:gd name="connsiteY2" fmla="*/ 38055 h 424135"/>
                <a:gd name="connsiteX0" fmla="*/ 231426 w 422887"/>
                <a:gd name="connsiteY0" fmla="*/ 38055 h 424135"/>
                <a:gd name="connsiteX1" fmla="*/ 236506 w 422887"/>
                <a:gd name="connsiteY1" fmla="*/ 424135 h 424135"/>
                <a:gd name="connsiteX2" fmla="*/ 231426 w 422887"/>
                <a:gd name="connsiteY2" fmla="*/ 38055 h 424135"/>
                <a:gd name="connsiteX0" fmla="*/ 239588 w 431049"/>
                <a:gd name="connsiteY0" fmla="*/ 35980 h 422060"/>
                <a:gd name="connsiteX1" fmla="*/ 244668 w 431049"/>
                <a:gd name="connsiteY1" fmla="*/ 422060 h 422060"/>
                <a:gd name="connsiteX2" fmla="*/ 239588 w 431049"/>
                <a:gd name="connsiteY2" fmla="*/ 35980 h 422060"/>
                <a:gd name="connsiteX0" fmla="*/ 226058 w 417519"/>
                <a:gd name="connsiteY0" fmla="*/ 27908 h 413988"/>
                <a:gd name="connsiteX1" fmla="*/ 231138 w 417519"/>
                <a:gd name="connsiteY1" fmla="*/ 413988 h 413988"/>
                <a:gd name="connsiteX2" fmla="*/ 226058 w 417519"/>
                <a:gd name="connsiteY2" fmla="*/ 27908 h 413988"/>
                <a:gd name="connsiteX0" fmla="*/ 193753 w 418407"/>
                <a:gd name="connsiteY0" fmla="*/ 25849 h 437329"/>
                <a:gd name="connsiteX1" fmla="*/ 244553 w 418407"/>
                <a:gd name="connsiteY1" fmla="*/ 437329 h 437329"/>
                <a:gd name="connsiteX2" fmla="*/ 193753 w 418407"/>
                <a:gd name="connsiteY2" fmla="*/ 25849 h 437329"/>
                <a:gd name="connsiteX0" fmla="*/ 197744 w 422398"/>
                <a:gd name="connsiteY0" fmla="*/ 17302 h 428782"/>
                <a:gd name="connsiteX1" fmla="*/ 248544 w 422398"/>
                <a:gd name="connsiteY1" fmla="*/ 428782 h 428782"/>
                <a:gd name="connsiteX2" fmla="*/ 197744 w 422398"/>
                <a:gd name="connsiteY2" fmla="*/ 17302 h 428782"/>
                <a:gd name="connsiteX0" fmla="*/ 197744 w 433686"/>
                <a:gd name="connsiteY0" fmla="*/ 17302 h 428782"/>
                <a:gd name="connsiteX1" fmla="*/ 248544 w 433686"/>
                <a:gd name="connsiteY1" fmla="*/ 428782 h 428782"/>
                <a:gd name="connsiteX2" fmla="*/ 197744 w 433686"/>
                <a:gd name="connsiteY2" fmla="*/ 17302 h 428782"/>
                <a:gd name="connsiteX0" fmla="*/ 197744 w 448863"/>
                <a:gd name="connsiteY0" fmla="*/ 17302 h 428782"/>
                <a:gd name="connsiteX1" fmla="*/ 248544 w 448863"/>
                <a:gd name="connsiteY1" fmla="*/ 428782 h 428782"/>
                <a:gd name="connsiteX2" fmla="*/ 197744 w 448863"/>
                <a:gd name="connsiteY2" fmla="*/ 17302 h 428782"/>
                <a:gd name="connsiteX0" fmla="*/ 198717 w 448828"/>
                <a:gd name="connsiteY0" fmla="*/ 15584 h 459183"/>
                <a:gd name="connsiteX1" fmla="*/ 248092 w 448828"/>
                <a:gd name="connsiteY1" fmla="*/ 459183 h 459183"/>
                <a:gd name="connsiteX2" fmla="*/ 198717 w 448828"/>
                <a:gd name="connsiteY2" fmla="*/ 15584 h 459183"/>
              </a:gdLst>
              <a:ahLst/>
              <a:cxnLst>
                <a:cxn ang="0">
                  <a:pos x="connsiteX0" y="connsiteY0"/>
                </a:cxn>
                <a:cxn ang="0">
                  <a:pos x="connsiteX1" y="connsiteY1"/>
                </a:cxn>
                <a:cxn ang="0">
                  <a:pos x="connsiteX2" y="connsiteY2"/>
                </a:cxn>
              </a:cxnLst>
              <a:rect l="l" t="t" r="r" b="b"/>
              <a:pathLst>
                <a:path w="448828" h="459183">
                  <a:moveTo>
                    <a:pt x="198717" y="15584"/>
                  </a:moveTo>
                  <a:cubicBezTo>
                    <a:pt x="326500" y="-7416"/>
                    <a:pt x="662959" y="315250"/>
                    <a:pt x="248092" y="459183"/>
                  </a:cubicBezTo>
                  <a:cubicBezTo>
                    <a:pt x="-251441" y="173010"/>
                    <a:pt x="149610" y="-64003"/>
                    <a:pt x="198717" y="15584"/>
                  </a:cubicBezTo>
                  <a:close/>
                </a:path>
              </a:pathLst>
            </a:custGeom>
            <a:solidFill>
              <a:srgbClr val="1F3B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b="1" dirty="0" smtClean="0">
                <a:latin typeface="Source Sans Pro" panose="020B0503030403020204" pitchFamily="34" charset="0"/>
                <a:ea typeface="Source Sans Pro" panose="020B0503030403020204" pitchFamily="34" charset="0"/>
              </a:endParaRPr>
            </a:p>
          </p:txBody>
        </p:sp>
        <p:sp>
          <p:nvSpPr>
            <p:cNvPr id="146" name="Freeform 145"/>
            <p:cNvSpPr/>
            <p:nvPr/>
          </p:nvSpPr>
          <p:spPr>
            <a:xfrm>
              <a:off x="5691750" y="5413277"/>
              <a:ext cx="364545" cy="412599"/>
            </a:xfrm>
            <a:custGeom>
              <a:avLst/>
              <a:gdLst>
                <a:gd name="connsiteX0" fmla="*/ 755904 w 1341120"/>
                <a:gd name="connsiteY0" fmla="*/ 0 h 1542288"/>
                <a:gd name="connsiteX1" fmla="*/ 1341120 w 1341120"/>
                <a:gd name="connsiteY1" fmla="*/ 670560 h 1542288"/>
                <a:gd name="connsiteX2" fmla="*/ 512064 w 1341120"/>
                <a:gd name="connsiteY2" fmla="*/ 1542288 h 1542288"/>
                <a:gd name="connsiteX3" fmla="*/ 0 w 1341120"/>
                <a:gd name="connsiteY3" fmla="*/ 682752 h 1542288"/>
                <a:gd name="connsiteX4" fmla="*/ 755904 w 1341120"/>
                <a:gd name="connsiteY4" fmla="*/ 0 h 1542288"/>
                <a:gd name="connsiteX0" fmla="*/ 755904 w 1341120"/>
                <a:gd name="connsiteY0" fmla="*/ 0 h 1542288"/>
                <a:gd name="connsiteX1" fmla="*/ 1341120 w 1341120"/>
                <a:gd name="connsiteY1" fmla="*/ 670560 h 1542288"/>
                <a:gd name="connsiteX2" fmla="*/ 512064 w 1341120"/>
                <a:gd name="connsiteY2" fmla="*/ 1542288 h 1542288"/>
                <a:gd name="connsiteX3" fmla="*/ 0 w 1341120"/>
                <a:gd name="connsiteY3" fmla="*/ 682752 h 1542288"/>
                <a:gd name="connsiteX4" fmla="*/ 755904 w 1341120"/>
                <a:gd name="connsiteY4" fmla="*/ 0 h 1542288"/>
                <a:gd name="connsiteX0" fmla="*/ 755904 w 1341120"/>
                <a:gd name="connsiteY0" fmla="*/ 0 h 1542288"/>
                <a:gd name="connsiteX1" fmla="*/ 1341120 w 1341120"/>
                <a:gd name="connsiteY1" fmla="*/ 670560 h 1542288"/>
                <a:gd name="connsiteX2" fmla="*/ 512064 w 1341120"/>
                <a:gd name="connsiteY2" fmla="*/ 1542288 h 1542288"/>
                <a:gd name="connsiteX3" fmla="*/ 0 w 1341120"/>
                <a:gd name="connsiteY3" fmla="*/ 682752 h 1542288"/>
                <a:gd name="connsiteX4" fmla="*/ 755904 w 1341120"/>
                <a:gd name="connsiteY4" fmla="*/ 0 h 1542288"/>
                <a:gd name="connsiteX0" fmla="*/ 755904 w 1341120"/>
                <a:gd name="connsiteY0" fmla="*/ 0 h 1542288"/>
                <a:gd name="connsiteX1" fmla="*/ 1341120 w 1341120"/>
                <a:gd name="connsiteY1" fmla="*/ 670560 h 1542288"/>
                <a:gd name="connsiteX2" fmla="*/ 512064 w 1341120"/>
                <a:gd name="connsiteY2" fmla="*/ 1542288 h 1542288"/>
                <a:gd name="connsiteX3" fmla="*/ 0 w 1341120"/>
                <a:gd name="connsiteY3" fmla="*/ 682752 h 1542288"/>
                <a:gd name="connsiteX4" fmla="*/ 755904 w 1341120"/>
                <a:gd name="connsiteY4" fmla="*/ 0 h 1542288"/>
                <a:gd name="connsiteX0" fmla="*/ 755904 w 1341120"/>
                <a:gd name="connsiteY0" fmla="*/ 0 h 1542288"/>
                <a:gd name="connsiteX1" fmla="*/ 1341120 w 1341120"/>
                <a:gd name="connsiteY1" fmla="*/ 670560 h 1542288"/>
                <a:gd name="connsiteX2" fmla="*/ 512064 w 1341120"/>
                <a:gd name="connsiteY2" fmla="*/ 1542288 h 1542288"/>
                <a:gd name="connsiteX3" fmla="*/ 0 w 1341120"/>
                <a:gd name="connsiteY3" fmla="*/ 682752 h 1542288"/>
                <a:gd name="connsiteX4" fmla="*/ 755904 w 1341120"/>
                <a:gd name="connsiteY4" fmla="*/ 0 h 1542288"/>
                <a:gd name="connsiteX0" fmla="*/ 755904 w 1341120"/>
                <a:gd name="connsiteY0" fmla="*/ 0 h 1542288"/>
                <a:gd name="connsiteX1" fmla="*/ 1341120 w 1341120"/>
                <a:gd name="connsiteY1" fmla="*/ 670560 h 1542288"/>
                <a:gd name="connsiteX2" fmla="*/ 512064 w 1341120"/>
                <a:gd name="connsiteY2" fmla="*/ 1542288 h 1542288"/>
                <a:gd name="connsiteX3" fmla="*/ 0 w 1341120"/>
                <a:gd name="connsiteY3" fmla="*/ 682752 h 1542288"/>
                <a:gd name="connsiteX4" fmla="*/ 755904 w 1341120"/>
                <a:gd name="connsiteY4" fmla="*/ 0 h 1542288"/>
                <a:gd name="connsiteX0" fmla="*/ 755904 w 1341120"/>
                <a:gd name="connsiteY0" fmla="*/ 0 h 1542288"/>
                <a:gd name="connsiteX1" fmla="*/ 1341120 w 1341120"/>
                <a:gd name="connsiteY1" fmla="*/ 670560 h 1542288"/>
                <a:gd name="connsiteX2" fmla="*/ 512064 w 1341120"/>
                <a:gd name="connsiteY2" fmla="*/ 1542288 h 1542288"/>
                <a:gd name="connsiteX3" fmla="*/ 0 w 1341120"/>
                <a:gd name="connsiteY3" fmla="*/ 682752 h 1542288"/>
                <a:gd name="connsiteX4" fmla="*/ 755904 w 1341120"/>
                <a:gd name="connsiteY4" fmla="*/ 0 h 1542288"/>
                <a:gd name="connsiteX0" fmla="*/ 755904 w 1341120"/>
                <a:gd name="connsiteY0" fmla="*/ 0 h 1542288"/>
                <a:gd name="connsiteX1" fmla="*/ 1341120 w 1341120"/>
                <a:gd name="connsiteY1" fmla="*/ 670560 h 1542288"/>
                <a:gd name="connsiteX2" fmla="*/ 512064 w 1341120"/>
                <a:gd name="connsiteY2" fmla="*/ 1542288 h 1542288"/>
                <a:gd name="connsiteX3" fmla="*/ 0 w 1341120"/>
                <a:gd name="connsiteY3" fmla="*/ 682752 h 1542288"/>
                <a:gd name="connsiteX4" fmla="*/ 755904 w 1341120"/>
                <a:gd name="connsiteY4" fmla="*/ 0 h 1542288"/>
                <a:gd name="connsiteX0" fmla="*/ 755904 w 1341120"/>
                <a:gd name="connsiteY0" fmla="*/ 0 h 1542288"/>
                <a:gd name="connsiteX1" fmla="*/ 1341120 w 1341120"/>
                <a:gd name="connsiteY1" fmla="*/ 670560 h 1542288"/>
                <a:gd name="connsiteX2" fmla="*/ 512064 w 1341120"/>
                <a:gd name="connsiteY2" fmla="*/ 1542288 h 1542288"/>
                <a:gd name="connsiteX3" fmla="*/ 0 w 1341120"/>
                <a:gd name="connsiteY3" fmla="*/ 682752 h 1542288"/>
                <a:gd name="connsiteX4" fmla="*/ 755904 w 1341120"/>
                <a:gd name="connsiteY4" fmla="*/ 0 h 1542288"/>
                <a:gd name="connsiteX0" fmla="*/ 755904 w 1341120"/>
                <a:gd name="connsiteY0" fmla="*/ 0 h 1542288"/>
                <a:gd name="connsiteX1" fmla="*/ 1341120 w 1341120"/>
                <a:gd name="connsiteY1" fmla="*/ 670560 h 1542288"/>
                <a:gd name="connsiteX2" fmla="*/ 512064 w 1341120"/>
                <a:gd name="connsiteY2" fmla="*/ 1542288 h 1542288"/>
                <a:gd name="connsiteX3" fmla="*/ 0 w 1341120"/>
                <a:gd name="connsiteY3" fmla="*/ 682752 h 1542288"/>
                <a:gd name="connsiteX4" fmla="*/ 755904 w 1341120"/>
                <a:gd name="connsiteY4" fmla="*/ 0 h 1542288"/>
                <a:gd name="connsiteX0" fmla="*/ 755904 w 1341120"/>
                <a:gd name="connsiteY0" fmla="*/ 0 h 1542288"/>
                <a:gd name="connsiteX1" fmla="*/ 1341120 w 1341120"/>
                <a:gd name="connsiteY1" fmla="*/ 670560 h 1542288"/>
                <a:gd name="connsiteX2" fmla="*/ 512064 w 1341120"/>
                <a:gd name="connsiteY2" fmla="*/ 1542288 h 1542288"/>
                <a:gd name="connsiteX3" fmla="*/ 0 w 1341120"/>
                <a:gd name="connsiteY3" fmla="*/ 682752 h 1542288"/>
                <a:gd name="connsiteX4" fmla="*/ 755904 w 1341120"/>
                <a:gd name="connsiteY4" fmla="*/ 0 h 1542288"/>
                <a:gd name="connsiteX0" fmla="*/ 755904 w 1341120"/>
                <a:gd name="connsiteY0" fmla="*/ 0 h 1517904"/>
                <a:gd name="connsiteX1" fmla="*/ 1341120 w 1341120"/>
                <a:gd name="connsiteY1" fmla="*/ 670560 h 1517904"/>
                <a:gd name="connsiteX2" fmla="*/ 518160 w 1341120"/>
                <a:gd name="connsiteY2" fmla="*/ 1517904 h 1517904"/>
                <a:gd name="connsiteX3" fmla="*/ 0 w 1341120"/>
                <a:gd name="connsiteY3" fmla="*/ 682752 h 1517904"/>
                <a:gd name="connsiteX4" fmla="*/ 755904 w 1341120"/>
                <a:gd name="connsiteY4" fmla="*/ 0 h 1517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1120" h="1517904">
                  <a:moveTo>
                    <a:pt x="755904" y="0"/>
                  </a:moveTo>
                  <a:lnTo>
                    <a:pt x="1341120" y="670560"/>
                  </a:lnTo>
                  <a:cubicBezTo>
                    <a:pt x="1294384" y="811784"/>
                    <a:pt x="948944" y="1235456"/>
                    <a:pt x="518160" y="1517904"/>
                  </a:cubicBezTo>
                  <a:lnTo>
                    <a:pt x="0" y="682752"/>
                  </a:lnTo>
                  <a:cubicBezTo>
                    <a:pt x="503936" y="529336"/>
                    <a:pt x="721360" y="111760"/>
                    <a:pt x="755904" y="0"/>
                  </a:cubicBezTo>
                  <a:close/>
                </a:path>
              </a:pathLst>
            </a:custGeom>
            <a:solidFill>
              <a:srgbClr val="1F3B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b="1" dirty="0" smtClean="0">
                <a:latin typeface="Source Sans Pro" panose="020B0503030403020204" pitchFamily="34" charset="0"/>
                <a:ea typeface="Source Sans Pro" panose="020B0503030403020204" pitchFamily="34" charset="0"/>
              </a:endParaRPr>
            </a:p>
          </p:txBody>
        </p:sp>
      </p:grpSp>
      <p:grpSp>
        <p:nvGrpSpPr>
          <p:cNvPr id="147" name="Group 146"/>
          <p:cNvGrpSpPr/>
          <p:nvPr/>
        </p:nvGrpSpPr>
        <p:grpSpPr>
          <a:xfrm>
            <a:off x="7395699" y="4558122"/>
            <a:ext cx="616933" cy="885645"/>
            <a:chOff x="7622692" y="5093745"/>
            <a:chExt cx="464609" cy="666975"/>
          </a:xfrm>
        </p:grpSpPr>
        <p:sp>
          <p:nvSpPr>
            <p:cNvPr id="148" name="Rounded Rectangle 147"/>
            <p:cNvSpPr/>
            <p:nvPr/>
          </p:nvSpPr>
          <p:spPr>
            <a:xfrm>
              <a:off x="7622692" y="5131714"/>
              <a:ext cx="464609" cy="629006"/>
            </a:xfrm>
            <a:prstGeom prst="roundRect">
              <a:avLst>
                <a:gd name="adj" fmla="val 9560"/>
              </a:avLst>
            </a:prstGeom>
            <a:solidFill>
              <a:schemeClr val="bg1"/>
            </a:solidFill>
            <a:ln w="28575">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b="1" dirty="0" smtClean="0">
                <a:latin typeface="Source Sans Pro" panose="020B0503030403020204" pitchFamily="34" charset="0"/>
                <a:ea typeface="Source Sans Pro" panose="020B0503030403020204" pitchFamily="34" charset="0"/>
              </a:endParaRPr>
            </a:p>
          </p:txBody>
        </p:sp>
        <p:sp>
          <p:nvSpPr>
            <p:cNvPr id="149" name="Freeform 148"/>
            <p:cNvSpPr/>
            <p:nvPr/>
          </p:nvSpPr>
          <p:spPr>
            <a:xfrm>
              <a:off x="7694112" y="5246188"/>
              <a:ext cx="111679" cy="96052"/>
            </a:xfrm>
            <a:custGeom>
              <a:avLst/>
              <a:gdLst>
                <a:gd name="connsiteX0" fmla="*/ 0 w 298939"/>
                <a:gd name="connsiteY0" fmla="*/ 158261 h 246184"/>
                <a:gd name="connsiteX1" fmla="*/ 96716 w 298939"/>
                <a:gd name="connsiteY1" fmla="*/ 246184 h 246184"/>
                <a:gd name="connsiteX2" fmla="*/ 298939 w 298939"/>
                <a:gd name="connsiteY2" fmla="*/ 0 h 246184"/>
              </a:gdLst>
              <a:ahLst/>
              <a:cxnLst>
                <a:cxn ang="0">
                  <a:pos x="connsiteX0" y="connsiteY0"/>
                </a:cxn>
                <a:cxn ang="0">
                  <a:pos x="connsiteX1" y="connsiteY1"/>
                </a:cxn>
                <a:cxn ang="0">
                  <a:pos x="connsiteX2" y="connsiteY2"/>
                </a:cxn>
              </a:cxnLst>
              <a:rect l="l" t="t" r="r" b="b"/>
              <a:pathLst>
                <a:path w="298939" h="246184">
                  <a:moveTo>
                    <a:pt x="0" y="158261"/>
                  </a:moveTo>
                  <a:lnTo>
                    <a:pt x="96716" y="246184"/>
                  </a:lnTo>
                  <a:lnTo>
                    <a:pt x="298939" y="0"/>
                  </a:lnTo>
                </a:path>
              </a:pathLst>
            </a:custGeom>
            <a:noFill/>
            <a:ln w="12700">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2400"/>
            </a:p>
          </p:txBody>
        </p:sp>
        <p:cxnSp>
          <p:nvCxnSpPr>
            <p:cNvPr id="150" name="Straight Connector 149"/>
            <p:cNvCxnSpPr/>
            <p:nvPr/>
          </p:nvCxnSpPr>
          <p:spPr>
            <a:xfrm>
              <a:off x="7832282" y="5563874"/>
              <a:ext cx="209550" cy="0"/>
            </a:xfrm>
            <a:prstGeom prst="line">
              <a:avLst/>
            </a:prstGeom>
            <a:noFill/>
            <a:ln w="12700">
              <a:solidFill>
                <a:srgbClr val="585858"/>
              </a:solidFill>
            </a:ln>
          </p:spPr>
          <p:style>
            <a:lnRef idx="2">
              <a:schemeClr val="accent1">
                <a:shade val="50000"/>
              </a:schemeClr>
            </a:lnRef>
            <a:fillRef idx="1">
              <a:schemeClr val="accent1"/>
            </a:fillRef>
            <a:effectRef idx="0">
              <a:schemeClr val="accent1"/>
            </a:effectRef>
            <a:fontRef idx="minor">
              <a:schemeClr val="lt1"/>
            </a:fontRef>
          </p:style>
        </p:cxnSp>
        <p:cxnSp>
          <p:nvCxnSpPr>
            <p:cNvPr id="151" name="Straight Connector 150"/>
            <p:cNvCxnSpPr/>
            <p:nvPr/>
          </p:nvCxnSpPr>
          <p:spPr>
            <a:xfrm>
              <a:off x="7832282" y="5632618"/>
              <a:ext cx="209550" cy="0"/>
            </a:xfrm>
            <a:prstGeom prst="line">
              <a:avLst/>
            </a:prstGeom>
            <a:noFill/>
            <a:ln w="12700">
              <a:solidFill>
                <a:srgbClr val="585858"/>
              </a:solidFill>
            </a:ln>
          </p:spPr>
          <p:style>
            <a:lnRef idx="2">
              <a:schemeClr val="accent1">
                <a:shade val="50000"/>
              </a:schemeClr>
            </a:lnRef>
            <a:fillRef idx="1">
              <a:schemeClr val="accent1"/>
            </a:fillRef>
            <a:effectRef idx="0">
              <a:schemeClr val="accent1"/>
            </a:effectRef>
            <a:fontRef idx="minor">
              <a:schemeClr val="lt1"/>
            </a:fontRef>
          </p:style>
        </p:cxnSp>
        <p:cxnSp>
          <p:nvCxnSpPr>
            <p:cNvPr id="152" name="Straight Connector 151"/>
            <p:cNvCxnSpPr/>
            <p:nvPr/>
          </p:nvCxnSpPr>
          <p:spPr>
            <a:xfrm>
              <a:off x="7832282" y="5596047"/>
              <a:ext cx="209550" cy="0"/>
            </a:xfrm>
            <a:prstGeom prst="line">
              <a:avLst/>
            </a:prstGeom>
            <a:noFill/>
            <a:ln w="12700">
              <a:solidFill>
                <a:srgbClr val="585858"/>
              </a:solidFill>
            </a:ln>
          </p:spPr>
          <p:style>
            <a:lnRef idx="2">
              <a:schemeClr val="accent1">
                <a:shade val="50000"/>
              </a:schemeClr>
            </a:lnRef>
            <a:fillRef idx="1">
              <a:schemeClr val="accent1"/>
            </a:fillRef>
            <a:effectRef idx="0">
              <a:schemeClr val="accent1"/>
            </a:effectRef>
            <a:fontRef idx="minor">
              <a:schemeClr val="lt1"/>
            </a:fontRef>
          </p:style>
        </p:cxnSp>
        <p:cxnSp>
          <p:nvCxnSpPr>
            <p:cNvPr id="153" name="Straight Connector 152"/>
            <p:cNvCxnSpPr/>
            <p:nvPr/>
          </p:nvCxnSpPr>
          <p:spPr>
            <a:xfrm>
              <a:off x="7832282" y="5412095"/>
              <a:ext cx="209550" cy="0"/>
            </a:xfrm>
            <a:prstGeom prst="line">
              <a:avLst/>
            </a:prstGeom>
            <a:noFill/>
            <a:ln w="12700">
              <a:solidFill>
                <a:srgbClr val="585858"/>
              </a:solidFill>
            </a:ln>
          </p:spPr>
          <p:style>
            <a:lnRef idx="2">
              <a:schemeClr val="accent1">
                <a:shade val="50000"/>
              </a:schemeClr>
            </a:lnRef>
            <a:fillRef idx="1">
              <a:schemeClr val="accent1"/>
            </a:fillRef>
            <a:effectRef idx="0">
              <a:schemeClr val="accent1"/>
            </a:effectRef>
            <a:fontRef idx="minor">
              <a:schemeClr val="lt1"/>
            </a:fontRef>
          </p:style>
        </p:cxnSp>
        <p:cxnSp>
          <p:nvCxnSpPr>
            <p:cNvPr id="154" name="Straight Connector 153"/>
            <p:cNvCxnSpPr/>
            <p:nvPr/>
          </p:nvCxnSpPr>
          <p:spPr>
            <a:xfrm>
              <a:off x="7832282" y="5480839"/>
              <a:ext cx="144000" cy="0"/>
            </a:xfrm>
            <a:prstGeom prst="line">
              <a:avLst/>
            </a:prstGeom>
            <a:noFill/>
            <a:ln w="12700">
              <a:solidFill>
                <a:srgbClr val="585858"/>
              </a:solidFill>
            </a:ln>
          </p:spPr>
          <p:style>
            <a:lnRef idx="2">
              <a:schemeClr val="accent1">
                <a:shade val="50000"/>
              </a:schemeClr>
            </a:lnRef>
            <a:fillRef idx="1">
              <a:schemeClr val="accent1"/>
            </a:fillRef>
            <a:effectRef idx="0">
              <a:schemeClr val="accent1"/>
            </a:effectRef>
            <a:fontRef idx="minor">
              <a:schemeClr val="lt1"/>
            </a:fontRef>
          </p:style>
        </p:cxnSp>
        <p:cxnSp>
          <p:nvCxnSpPr>
            <p:cNvPr id="155" name="Straight Connector 154"/>
            <p:cNvCxnSpPr/>
            <p:nvPr/>
          </p:nvCxnSpPr>
          <p:spPr>
            <a:xfrm>
              <a:off x="7832282" y="5444268"/>
              <a:ext cx="209550" cy="0"/>
            </a:xfrm>
            <a:prstGeom prst="line">
              <a:avLst/>
            </a:prstGeom>
            <a:noFill/>
            <a:ln w="12700">
              <a:solidFill>
                <a:srgbClr val="585858"/>
              </a:solidFill>
            </a:ln>
          </p:spPr>
          <p:style>
            <a:lnRef idx="2">
              <a:schemeClr val="accent1">
                <a:shade val="50000"/>
              </a:schemeClr>
            </a:lnRef>
            <a:fillRef idx="1">
              <a:schemeClr val="accent1"/>
            </a:fillRef>
            <a:effectRef idx="0">
              <a:schemeClr val="accent1"/>
            </a:effectRef>
            <a:fontRef idx="minor">
              <a:schemeClr val="lt1"/>
            </a:fontRef>
          </p:style>
        </p:cxnSp>
        <p:cxnSp>
          <p:nvCxnSpPr>
            <p:cNvPr id="156" name="Straight Connector 155"/>
            <p:cNvCxnSpPr/>
            <p:nvPr/>
          </p:nvCxnSpPr>
          <p:spPr>
            <a:xfrm>
              <a:off x="7832282" y="5262041"/>
              <a:ext cx="209550" cy="0"/>
            </a:xfrm>
            <a:prstGeom prst="line">
              <a:avLst/>
            </a:prstGeom>
            <a:noFill/>
            <a:ln w="12700">
              <a:solidFill>
                <a:srgbClr val="585858"/>
              </a:solidFill>
            </a:ln>
          </p:spPr>
          <p:style>
            <a:lnRef idx="2">
              <a:schemeClr val="accent1">
                <a:shade val="50000"/>
              </a:schemeClr>
            </a:lnRef>
            <a:fillRef idx="1">
              <a:schemeClr val="accent1"/>
            </a:fillRef>
            <a:effectRef idx="0">
              <a:schemeClr val="accent1"/>
            </a:effectRef>
            <a:fontRef idx="minor">
              <a:schemeClr val="lt1"/>
            </a:fontRef>
          </p:style>
        </p:cxnSp>
        <p:cxnSp>
          <p:nvCxnSpPr>
            <p:cNvPr id="157" name="Straight Connector 156"/>
            <p:cNvCxnSpPr/>
            <p:nvPr/>
          </p:nvCxnSpPr>
          <p:spPr>
            <a:xfrm>
              <a:off x="7832282" y="5330785"/>
              <a:ext cx="72000" cy="0"/>
            </a:xfrm>
            <a:prstGeom prst="line">
              <a:avLst/>
            </a:prstGeom>
            <a:noFill/>
            <a:ln w="12700">
              <a:solidFill>
                <a:srgbClr val="585858"/>
              </a:solidFill>
            </a:ln>
          </p:spPr>
          <p:style>
            <a:lnRef idx="2">
              <a:schemeClr val="accent1">
                <a:shade val="50000"/>
              </a:schemeClr>
            </a:lnRef>
            <a:fillRef idx="1">
              <a:schemeClr val="accent1"/>
            </a:fillRef>
            <a:effectRef idx="0">
              <a:schemeClr val="accent1"/>
            </a:effectRef>
            <a:fontRef idx="minor">
              <a:schemeClr val="lt1"/>
            </a:fontRef>
          </p:style>
        </p:cxnSp>
        <p:cxnSp>
          <p:nvCxnSpPr>
            <p:cNvPr id="158" name="Straight Connector 157"/>
            <p:cNvCxnSpPr/>
            <p:nvPr/>
          </p:nvCxnSpPr>
          <p:spPr>
            <a:xfrm>
              <a:off x="7832282" y="5294214"/>
              <a:ext cx="209550" cy="0"/>
            </a:xfrm>
            <a:prstGeom prst="line">
              <a:avLst/>
            </a:prstGeom>
            <a:noFill/>
            <a:ln w="12700">
              <a:solidFill>
                <a:srgbClr val="585858"/>
              </a:solidFill>
            </a:ln>
          </p:spPr>
          <p:style>
            <a:lnRef idx="2">
              <a:schemeClr val="accent1">
                <a:shade val="50000"/>
              </a:schemeClr>
            </a:lnRef>
            <a:fillRef idx="1">
              <a:schemeClr val="accent1"/>
            </a:fillRef>
            <a:effectRef idx="0">
              <a:schemeClr val="accent1"/>
            </a:effectRef>
            <a:fontRef idx="minor">
              <a:schemeClr val="lt1"/>
            </a:fontRef>
          </p:style>
        </p:cxnSp>
        <p:sp>
          <p:nvSpPr>
            <p:cNvPr id="159" name="Round Same Side Corner Rectangle 158"/>
            <p:cNvSpPr/>
            <p:nvPr/>
          </p:nvSpPr>
          <p:spPr>
            <a:xfrm flipV="1">
              <a:off x="7709299" y="5093745"/>
              <a:ext cx="291395" cy="84176"/>
            </a:xfrm>
            <a:prstGeom prst="round2SameRect">
              <a:avLst>
                <a:gd name="adj1" fmla="val 34772"/>
                <a:gd name="adj2" fmla="val 0"/>
              </a:avLst>
            </a:prstGeom>
            <a:solidFill>
              <a:schemeClr val="bg1"/>
            </a:solid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b="1" dirty="0" smtClean="0">
                <a:latin typeface="Source Sans Pro" panose="020B0503030403020204" pitchFamily="34" charset="0"/>
                <a:ea typeface="Source Sans Pro" panose="020B0503030403020204" pitchFamily="34" charset="0"/>
              </a:endParaRPr>
            </a:p>
          </p:txBody>
        </p:sp>
        <p:sp>
          <p:nvSpPr>
            <p:cNvPr id="160" name="Multiply 159"/>
            <p:cNvSpPr/>
            <p:nvPr/>
          </p:nvSpPr>
          <p:spPr>
            <a:xfrm>
              <a:off x="7673822" y="5376187"/>
              <a:ext cx="144000" cy="144000"/>
            </a:xfrm>
            <a:prstGeom prst="mathMultiply">
              <a:avLst>
                <a:gd name="adj1" fmla="val 3798"/>
              </a:avLst>
            </a:prstGeom>
            <a:solidFill>
              <a:srgbClr val="1F3B71"/>
            </a:solid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b="1" dirty="0" smtClean="0">
                <a:latin typeface="Source Sans Pro" panose="020B0503030403020204" pitchFamily="34" charset="0"/>
                <a:ea typeface="Source Sans Pro" panose="020B0503030403020204" pitchFamily="34" charset="0"/>
              </a:endParaRPr>
            </a:p>
          </p:txBody>
        </p:sp>
        <p:sp>
          <p:nvSpPr>
            <p:cNvPr id="161" name="Multiply 160"/>
            <p:cNvSpPr/>
            <p:nvPr/>
          </p:nvSpPr>
          <p:spPr>
            <a:xfrm>
              <a:off x="7673822" y="5531253"/>
              <a:ext cx="144000" cy="144000"/>
            </a:xfrm>
            <a:prstGeom prst="mathMultiply">
              <a:avLst>
                <a:gd name="adj1" fmla="val 3798"/>
              </a:avLst>
            </a:prstGeom>
            <a:solidFill>
              <a:srgbClr val="1F3B71"/>
            </a:solid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b="1" dirty="0" smtClean="0">
                <a:latin typeface="Source Sans Pro" panose="020B0503030403020204" pitchFamily="34" charset="0"/>
                <a:ea typeface="Source Sans Pro" panose="020B0503030403020204" pitchFamily="34" charset="0"/>
              </a:endParaRPr>
            </a:p>
          </p:txBody>
        </p:sp>
      </p:grpSp>
      <p:sp>
        <p:nvSpPr>
          <p:cNvPr id="162" name="TextBox 161"/>
          <p:cNvSpPr txBox="1"/>
          <p:nvPr/>
        </p:nvSpPr>
        <p:spPr>
          <a:xfrm rot="16200000">
            <a:off x="-645670" y="3653512"/>
            <a:ext cx="2574239" cy="490419"/>
          </a:xfrm>
          <a:prstGeom prst="rect">
            <a:avLst/>
          </a:prstGeom>
          <a:noFill/>
        </p:spPr>
        <p:txBody>
          <a:bodyPr wrap="square" rtlCol="0">
            <a:spAutoFit/>
          </a:bodyPr>
          <a:lstStyle/>
          <a:p>
            <a:r>
              <a:rPr lang="en-NZ" b="1" dirty="0" smtClean="0">
                <a:latin typeface="+mn-lt"/>
              </a:rPr>
              <a:t>Personal</a:t>
            </a:r>
            <a:endParaRPr lang="en-NZ" b="1" dirty="0">
              <a:latin typeface="+mn-lt"/>
            </a:endParaRPr>
          </a:p>
        </p:txBody>
      </p:sp>
      <p:sp>
        <p:nvSpPr>
          <p:cNvPr id="100" name="TextBox 99"/>
          <p:cNvSpPr txBox="1"/>
          <p:nvPr/>
        </p:nvSpPr>
        <p:spPr>
          <a:xfrm>
            <a:off x="6234785" y="2481115"/>
            <a:ext cx="1689857" cy="461665"/>
          </a:xfrm>
          <a:prstGeom prst="rect">
            <a:avLst/>
          </a:prstGeom>
          <a:noFill/>
        </p:spPr>
        <p:txBody>
          <a:bodyPr wrap="square" rtlCol="0">
            <a:spAutoFit/>
          </a:bodyPr>
          <a:lstStyle/>
          <a:p>
            <a:pPr algn="ctr"/>
            <a:r>
              <a:rPr lang="en-NZ" sz="1200" b="1" dirty="0" smtClean="0">
                <a:latin typeface="+mn-lt"/>
              </a:rPr>
              <a:t>Electronic Prescribing &amp; Dispensing</a:t>
            </a:r>
            <a:endParaRPr lang="en-NZ" sz="1200" b="1" dirty="0">
              <a:latin typeface="+mn-lt"/>
            </a:endParaRPr>
          </a:p>
        </p:txBody>
      </p:sp>
      <p:sp>
        <p:nvSpPr>
          <p:cNvPr id="224" name="TextBox 223"/>
          <p:cNvSpPr txBox="1"/>
          <p:nvPr/>
        </p:nvSpPr>
        <p:spPr>
          <a:xfrm>
            <a:off x="5163671" y="2508038"/>
            <a:ext cx="462577" cy="301408"/>
          </a:xfrm>
          <a:prstGeom prst="rect">
            <a:avLst/>
          </a:prstGeom>
          <a:noFill/>
        </p:spPr>
        <p:txBody>
          <a:bodyPr wrap="none" rtlCol="0">
            <a:spAutoFit/>
          </a:bodyPr>
          <a:lstStyle/>
          <a:p>
            <a:pPr algn="ctr"/>
            <a:r>
              <a:rPr lang="en-NZ" sz="1200" b="1" dirty="0" smtClean="0">
                <a:latin typeface="+mn-lt"/>
              </a:rPr>
              <a:t>NHI</a:t>
            </a:r>
            <a:endParaRPr lang="en-NZ" sz="1200" b="1" dirty="0">
              <a:latin typeface="+mn-lt"/>
            </a:endParaRPr>
          </a:p>
        </p:txBody>
      </p:sp>
      <p:sp>
        <p:nvSpPr>
          <p:cNvPr id="225" name="Rectangle 224"/>
          <p:cNvSpPr/>
          <p:nvPr/>
        </p:nvSpPr>
        <p:spPr>
          <a:xfrm flipH="1">
            <a:off x="4673234" y="3936547"/>
            <a:ext cx="3271402" cy="328734"/>
          </a:xfrm>
          <a:prstGeom prst="rect">
            <a:avLst/>
          </a:prstGeom>
          <a:solidFill>
            <a:srgbClr val="F68B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NZ" sz="1400" b="1" dirty="0">
                <a:solidFill>
                  <a:schemeClr val="bg1"/>
                </a:solidFill>
              </a:rPr>
              <a:t>Security Gateway</a:t>
            </a:r>
            <a:endParaRPr lang="en-NZ" sz="1400" b="1" dirty="0">
              <a:solidFill>
                <a:schemeClr val="bg1"/>
              </a:solidFill>
            </a:endParaRPr>
          </a:p>
        </p:txBody>
      </p:sp>
      <p:sp>
        <p:nvSpPr>
          <p:cNvPr id="226" name="Rectangle 225"/>
          <p:cNvSpPr/>
          <p:nvPr/>
        </p:nvSpPr>
        <p:spPr>
          <a:xfrm flipH="1">
            <a:off x="4673234" y="3433156"/>
            <a:ext cx="3271402" cy="503208"/>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fontAlgn="base">
              <a:spcBef>
                <a:spcPct val="0"/>
              </a:spcBef>
              <a:spcAft>
                <a:spcPct val="0"/>
              </a:spcAft>
            </a:pPr>
            <a:r>
              <a:rPr lang="en-NZ" sz="2000" b="1" dirty="0" smtClean="0">
                <a:solidFill>
                  <a:srgbClr val="FFFFFF"/>
                </a:solidFill>
              </a:rPr>
              <a:t>APIs</a:t>
            </a:r>
            <a:endParaRPr lang="en-NZ" sz="2000" b="1" dirty="0">
              <a:solidFill>
                <a:srgbClr val="FFFFFF"/>
              </a:solidFill>
            </a:endParaRPr>
          </a:p>
        </p:txBody>
      </p:sp>
      <p:grpSp>
        <p:nvGrpSpPr>
          <p:cNvPr id="237" name="Group 236"/>
          <p:cNvGrpSpPr/>
          <p:nvPr/>
        </p:nvGrpSpPr>
        <p:grpSpPr>
          <a:xfrm>
            <a:off x="5260234" y="3513164"/>
            <a:ext cx="271924" cy="350295"/>
            <a:chOff x="7954097" y="3529253"/>
            <a:chExt cx="204785" cy="263805"/>
          </a:xfrm>
        </p:grpSpPr>
        <p:sp>
          <p:nvSpPr>
            <p:cNvPr id="232" name="Rectangle 231"/>
            <p:cNvSpPr/>
            <p:nvPr/>
          </p:nvSpPr>
          <p:spPr>
            <a:xfrm rot="5400000" flipH="1">
              <a:off x="7991792" y="3713537"/>
              <a:ext cx="123043" cy="3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NZ">
                <a:solidFill>
                  <a:srgbClr val="FFFFFF"/>
                </a:solidFill>
              </a:endParaRPr>
            </a:p>
          </p:txBody>
        </p:sp>
        <p:sp>
          <p:nvSpPr>
            <p:cNvPr id="233" name="Rectangle 232"/>
            <p:cNvSpPr/>
            <p:nvPr/>
          </p:nvSpPr>
          <p:spPr>
            <a:xfrm rot="3521845" flipH="1">
              <a:off x="8079360" y="3572775"/>
              <a:ext cx="123043" cy="3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NZ">
                <a:solidFill>
                  <a:srgbClr val="FFFFFF"/>
                </a:solidFill>
              </a:endParaRPr>
            </a:p>
          </p:txBody>
        </p:sp>
        <p:sp>
          <p:nvSpPr>
            <p:cNvPr id="234" name="Rectangle 233"/>
            <p:cNvSpPr/>
            <p:nvPr/>
          </p:nvSpPr>
          <p:spPr>
            <a:xfrm rot="18078155">
              <a:off x="7910575" y="3572775"/>
              <a:ext cx="123043" cy="3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NZ">
                <a:solidFill>
                  <a:srgbClr val="FFFFFF"/>
                </a:solidFill>
              </a:endParaRPr>
            </a:p>
          </p:txBody>
        </p:sp>
      </p:grpSp>
      <p:sp>
        <p:nvSpPr>
          <p:cNvPr id="239" name="Rectangle 238"/>
          <p:cNvSpPr/>
          <p:nvPr/>
        </p:nvSpPr>
        <p:spPr>
          <a:xfrm>
            <a:off x="4680855" y="1207709"/>
            <a:ext cx="3271401" cy="1923611"/>
          </a:xfrm>
          <a:prstGeom prst="rect">
            <a:avLst/>
          </a:prstGeom>
          <a:noFill/>
          <a:ln w="28575">
            <a:solidFill>
              <a:srgbClr val="21346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36" name="TextBox 235"/>
          <p:cNvSpPr txBox="1"/>
          <p:nvPr/>
        </p:nvSpPr>
        <p:spPr>
          <a:xfrm>
            <a:off x="5675133" y="1046289"/>
            <a:ext cx="1179151" cy="490419"/>
          </a:xfrm>
          <a:prstGeom prst="rect">
            <a:avLst/>
          </a:prstGeom>
          <a:solidFill>
            <a:schemeClr val="bg1"/>
          </a:solidFill>
        </p:spPr>
        <p:txBody>
          <a:bodyPr wrap="square" rtlCol="0">
            <a:spAutoFit/>
          </a:bodyPr>
          <a:lstStyle/>
          <a:p>
            <a:pPr algn="ctr"/>
            <a:r>
              <a:rPr lang="en-NZ" b="1" dirty="0" smtClean="0">
                <a:latin typeface="+mn-lt"/>
              </a:rPr>
              <a:t>Sector</a:t>
            </a:r>
            <a:endParaRPr lang="en-NZ" b="1" dirty="0">
              <a:latin typeface="+mn-lt"/>
            </a:endParaRPr>
          </a:p>
        </p:txBody>
      </p:sp>
      <p:sp>
        <p:nvSpPr>
          <p:cNvPr id="210" name="Freeform 209"/>
          <p:cNvSpPr/>
          <p:nvPr/>
        </p:nvSpPr>
        <p:spPr>
          <a:xfrm rot="16200000">
            <a:off x="3465067" y="2723202"/>
            <a:ext cx="778372" cy="2583977"/>
          </a:xfrm>
          <a:custGeom>
            <a:avLst/>
            <a:gdLst>
              <a:gd name="connsiteX0" fmla="*/ 778372 w 778372"/>
              <a:gd name="connsiteY0" fmla="*/ 2272005 h 2583977"/>
              <a:gd name="connsiteX1" fmla="*/ 778372 w 778372"/>
              <a:gd name="connsiteY1" fmla="*/ 2338421 h 2583977"/>
              <a:gd name="connsiteX2" fmla="*/ 590123 w 778372"/>
              <a:gd name="connsiteY2" fmla="*/ 2338421 h 2583977"/>
              <a:gd name="connsiteX3" fmla="*/ 590123 w 778372"/>
              <a:gd name="connsiteY3" fmla="*/ 2378862 h 2583977"/>
              <a:gd name="connsiteX4" fmla="*/ 752424 w 778372"/>
              <a:gd name="connsiteY4" fmla="*/ 2378862 h 2583977"/>
              <a:gd name="connsiteX5" fmla="*/ 752424 w 778372"/>
              <a:gd name="connsiteY5" fmla="*/ 2413161 h 2583977"/>
              <a:gd name="connsiteX6" fmla="*/ 589868 w 778372"/>
              <a:gd name="connsiteY6" fmla="*/ 2413161 h 2583977"/>
              <a:gd name="connsiteX7" fmla="*/ 589586 w 778372"/>
              <a:gd name="connsiteY7" fmla="*/ 2438848 h 2583977"/>
              <a:gd name="connsiteX8" fmla="*/ 778372 w 778372"/>
              <a:gd name="connsiteY8" fmla="*/ 2438848 h 2583977"/>
              <a:gd name="connsiteX9" fmla="*/ 778372 w 778372"/>
              <a:gd name="connsiteY9" fmla="*/ 2505264 h 2583977"/>
              <a:gd name="connsiteX10" fmla="*/ 588856 w 778372"/>
              <a:gd name="connsiteY10" fmla="*/ 2505264 h 2583977"/>
              <a:gd name="connsiteX11" fmla="*/ 587991 w 778372"/>
              <a:gd name="connsiteY11" fmla="*/ 2583977 h 2583977"/>
              <a:gd name="connsiteX12" fmla="*/ 410836 w 778372"/>
              <a:gd name="connsiteY12" fmla="*/ 2464251 h 2583977"/>
              <a:gd name="connsiteX13" fmla="*/ 402834 w 778372"/>
              <a:gd name="connsiteY13" fmla="*/ 2423306 h 2583977"/>
              <a:gd name="connsiteX14" fmla="*/ 15239 w 778372"/>
              <a:gd name="connsiteY14" fmla="*/ 2423306 h 2583977"/>
              <a:gd name="connsiteX15" fmla="*/ 15239 w 778372"/>
              <a:gd name="connsiteY15" fmla="*/ 2412001 h 2583977"/>
              <a:gd name="connsiteX16" fmla="*/ 0 w 778372"/>
              <a:gd name="connsiteY16" fmla="*/ 2412001 h 2583977"/>
              <a:gd name="connsiteX17" fmla="*/ 0 w 778372"/>
              <a:gd name="connsiteY17" fmla="*/ 0 h 2583977"/>
              <a:gd name="connsiteX18" fmla="*/ 76065 w 778372"/>
              <a:gd name="connsiteY18" fmla="*/ 0 h 2583977"/>
              <a:gd name="connsiteX19" fmla="*/ 76065 w 778372"/>
              <a:gd name="connsiteY19" fmla="*/ 2347241 h 2583977"/>
              <a:gd name="connsiteX20" fmla="*/ 404731 w 778372"/>
              <a:gd name="connsiteY20" fmla="*/ 2347241 h 2583977"/>
              <a:gd name="connsiteX21" fmla="*/ 411663 w 778372"/>
              <a:gd name="connsiteY21" fmla="*/ 2313732 h 2583977"/>
              <a:gd name="connsiteX22" fmla="*/ 590123 w 778372"/>
              <a:gd name="connsiteY22" fmla="*/ 2195959 h 2583977"/>
              <a:gd name="connsiteX23" fmla="*/ 590123 w 778372"/>
              <a:gd name="connsiteY23" fmla="*/ 2272005 h 2583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78372" h="2583977">
                <a:moveTo>
                  <a:pt x="778372" y="2272005"/>
                </a:moveTo>
                <a:lnTo>
                  <a:pt x="778372" y="2338421"/>
                </a:lnTo>
                <a:lnTo>
                  <a:pt x="590123" y="2338421"/>
                </a:lnTo>
                <a:lnTo>
                  <a:pt x="590123" y="2378862"/>
                </a:lnTo>
                <a:lnTo>
                  <a:pt x="752424" y="2378862"/>
                </a:lnTo>
                <a:lnTo>
                  <a:pt x="752424" y="2413161"/>
                </a:lnTo>
                <a:lnTo>
                  <a:pt x="589868" y="2413161"/>
                </a:lnTo>
                <a:lnTo>
                  <a:pt x="589586" y="2438848"/>
                </a:lnTo>
                <a:lnTo>
                  <a:pt x="778372" y="2438848"/>
                </a:lnTo>
                <a:lnTo>
                  <a:pt x="778372" y="2505264"/>
                </a:lnTo>
                <a:lnTo>
                  <a:pt x="588856" y="2505264"/>
                </a:lnTo>
                <a:lnTo>
                  <a:pt x="587991" y="2583977"/>
                </a:lnTo>
                <a:cubicBezTo>
                  <a:pt x="507944" y="2583098"/>
                  <a:pt x="439705" y="2533849"/>
                  <a:pt x="410836" y="2464251"/>
                </a:cubicBezTo>
                <a:lnTo>
                  <a:pt x="402834" y="2423306"/>
                </a:lnTo>
                <a:lnTo>
                  <a:pt x="15239" y="2423306"/>
                </a:lnTo>
                <a:lnTo>
                  <a:pt x="15239" y="2412001"/>
                </a:lnTo>
                <a:lnTo>
                  <a:pt x="0" y="2412001"/>
                </a:lnTo>
                <a:lnTo>
                  <a:pt x="0" y="0"/>
                </a:lnTo>
                <a:lnTo>
                  <a:pt x="76065" y="0"/>
                </a:lnTo>
                <a:lnTo>
                  <a:pt x="76065" y="2347241"/>
                </a:lnTo>
                <a:lnTo>
                  <a:pt x="404731" y="2347241"/>
                </a:lnTo>
                <a:lnTo>
                  <a:pt x="411663" y="2313732"/>
                </a:lnTo>
                <a:cubicBezTo>
                  <a:pt x="441295" y="2244455"/>
                  <a:pt x="510072" y="2195959"/>
                  <a:pt x="590123" y="2195959"/>
                </a:cubicBezTo>
                <a:lnTo>
                  <a:pt x="590123" y="2272005"/>
                </a:lnTo>
                <a:close/>
              </a:path>
            </a:pathLst>
          </a:custGeom>
          <a:solidFill>
            <a:srgbClr val="F04E3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base">
              <a:spcBef>
                <a:spcPct val="0"/>
              </a:spcBef>
              <a:spcAft>
                <a:spcPct val="0"/>
              </a:spcAft>
            </a:pPr>
            <a:endParaRPr lang="en-NZ" sz="2400">
              <a:solidFill>
                <a:srgbClr val="000000"/>
              </a:solidFill>
            </a:endParaRPr>
          </a:p>
        </p:txBody>
      </p:sp>
      <p:grpSp>
        <p:nvGrpSpPr>
          <p:cNvPr id="175" name="Group 174"/>
          <p:cNvGrpSpPr/>
          <p:nvPr/>
        </p:nvGrpSpPr>
        <p:grpSpPr>
          <a:xfrm>
            <a:off x="2355657" y="3592591"/>
            <a:ext cx="1054981" cy="1896781"/>
            <a:chOff x="5862294" y="298796"/>
            <a:chExt cx="827764" cy="1488264"/>
          </a:xfrm>
        </p:grpSpPr>
        <p:sp>
          <p:nvSpPr>
            <p:cNvPr id="176" name="Rounded Rectangle 175"/>
            <p:cNvSpPr/>
            <p:nvPr/>
          </p:nvSpPr>
          <p:spPr>
            <a:xfrm>
              <a:off x="5862294" y="298796"/>
              <a:ext cx="827764" cy="1488264"/>
            </a:xfrm>
            <a:prstGeom prst="roundRect">
              <a:avLst>
                <a:gd name="adj" fmla="val 7959"/>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NZ">
                <a:solidFill>
                  <a:srgbClr val="FFFFFF"/>
                </a:solidFill>
              </a:endParaRPr>
            </a:p>
          </p:txBody>
        </p:sp>
        <p:sp>
          <p:nvSpPr>
            <p:cNvPr id="177" name="Rounded Rectangle 176"/>
            <p:cNvSpPr/>
            <p:nvPr/>
          </p:nvSpPr>
          <p:spPr>
            <a:xfrm>
              <a:off x="5902935" y="390359"/>
              <a:ext cx="750145" cy="1188000"/>
            </a:xfrm>
            <a:prstGeom prst="roundRect">
              <a:avLst>
                <a:gd name="adj" fmla="val 4039"/>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36000" rtlCol="0" anchor="ctr"/>
            <a:lstStyle/>
            <a:p>
              <a:pPr algn="ctr" fontAlgn="base">
                <a:spcBef>
                  <a:spcPct val="0"/>
                </a:spcBef>
                <a:spcAft>
                  <a:spcPct val="0"/>
                </a:spcAft>
              </a:pPr>
              <a:r>
                <a:rPr lang="en-NZ" sz="1200" b="1" dirty="0" smtClean="0">
                  <a:solidFill>
                    <a:srgbClr val="000000">
                      <a:lumMod val="75000"/>
                      <a:lumOff val="25000"/>
                    </a:srgbClr>
                  </a:solidFill>
                  <a:latin typeface="Source Sans Pro" panose="020B0503030403020204" pitchFamily="34" charset="0"/>
                  <a:ea typeface="Source Sans Pro" panose="020B0503030403020204" pitchFamily="34" charset="0"/>
                </a:rPr>
                <a:t>Consumer’s</a:t>
              </a:r>
              <a:endParaRPr lang="en-NZ" sz="1200" b="1" dirty="0" smtClean="0">
                <a:solidFill>
                  <a:srgbClr val="000000">
                    <a:lumMod val="75000"/>
                    <a:lumOff val="25000"/>
                  </a:srgbClr>
                </a:solidFill>
                <a:latin typeface="Source Sans Pro" panose="020B0503030403020204" pitchFamily="34" charset="0"/>
                <a:ea typeface="Source Sans Pro" panose="020B0503030403020204" pitchFamily="34" charset="0"/>
              </a:endParaRPr>
            </a:p>
            <a:p>
              <a:pPr algn="ctr" fontAlgn="base">
                <a:spcBef>
                  <a:spcPct val="0"/>
                </a:spcBef>
                <a:spcAft>
                  <a:spcPct val="0"/>
                </a:spcAft>
              </a:pPr>
              <a:r>
                <a:rPr lang="en-NZ" sz="1200" b="1" dirty="0" smtClean="0">
                  <a:solidFill>
                    <a:srgbClr val="000000">
                      <a:lumMod val="75000"/>
                      <a:lumOff val="25000"/>
                    </a:srgbClr>
                  </a:solidFill>
                  <a:latin typeface="Source Sans Pro" panose="020B0503030403020204" pitchFamily="34" charset="0"/>
                  <a:ea typeface="Source Sans Pro" panose="020B0503030403020204" pitchFamily="34" charset="0"/>
                </a:rPr>
                <a:t>Phone</a:t>
              </a:r>
              <a:endParaRPr lang="en-NZ" sz="1200" b="1" dirty="0">
                <a:solidFill>
                  <a:srgbClr val="000000">
                    <a:lumMod val="75000"/>
                    <a:lumOff val="25000"/>
                  </a:srgbClr>
                </a:solidFill>
                <a:latin typeface="Source Sans Pro" panose="020B0503030403020204" pitchFamily="34" charset="0"/>
                <a:ea typeface="Source Sans Pro" panose="020B0503030403020204" pitchFamily="34" charset="0"/>
              </a:endParaRPr>
            </a:p>
          </p:txBody>
        </p:sp>
        <p:sp>
          <p:nvSpPr>
            <p:cNvPr id="178" name="Oval 177"/>
            <p:cNvSpPr/>
            <p:nvPr/>
          </p:nvSpPr>
          <p:spPr>
            <a:xfrm>
              <a:off x="6185685" y="1594974"/>
              <a:ext cx="179093" cy="179093"/>
            </a:xfrm>
            <a:prstGeom prst="ellipse">
              <a:avLst/>
            </a:prstGeom>
            <a:solidFill>
              <a:schemeClr val="bg1">
                <a:lumMod val="7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NZ">
                <a:solidFill>
                  <a:srgbClr val="FFFFFF"/>
                </a:solidFill>
              </a:endParaRPr>
            </a:p>
          </p:txBody>
        </p:sp>
      </p:grpSp>
      <p:sp>
        <p:nvSpPr>
          <p:cNvPr id="245" name="TextBox 244"/>
          <p:cNvSpPr txBox="1"/>
          <p:nvPr/>
        </p:nvSpPr>
        <p:spPr>
          <a:xfrm>
            <a:off x="8472407" y="1434993"/>
            <a:ext cx="2965213" cy="4755148"/>
          </a:xfrm>
          <a:prstGeom prst="rect">
            <a:avLst/>
          </a:prstGeom>
          <a:solidFill>
            <a:schemeClr val="bg1">
              <a:lumMod val="95000"/>
            </a:schemeClr>
          </a:solidFill>
        </p:spPr>
        <p:txBody>
          <a:bodyPr wrap="square" rtlCol="0">
            <a:spAutoFit/>
          </a:bodyPr>
          <a:lstStyle/>
          <a:p>
            <a:r>
              <a:rPr lang="en-NZ" sz="1600" b="1" dirty="0" smtClean="0">
                <a:latin typeface="Source Sans Pro" panose="020B0503030403020204" pitchFamily="34" charset="0"/>
                <a:ea typeface="Source Sans Pro" panose="020B0503030403020204" pitchFamily="34" charset="0"/>
              </a:rPr>
              <a:t>Key Outcomes</a:t>
            </a:r>
          </a:p>
          <a:p>
            <a:pPr marL="342900" indent="-342900">
              <a:buAutoNum type="arabicPeriod"/>
            </a:pPr>
            <a:endParaRPr lang="en-NZ" sz="1600" dirty="0" smtClean="0">
              <a:latin typeface="Source Sans Pro" panose="020B0503030403020204" pitchFamily="34" charset="0"/>
              <a:ea typeface="Source Sans Pro" panose="020B0503030403020204" pitchFamily="34" charset="0"/>
            </a:endParaRPr>
          </a:p>
          <a:p>
            <a:pPr marL="342900" indent="-342900">
              <a:spcAft>
                <a:spcPts val="600"/>
              </a:spcAft>
              <a:buAutoNum type="arabicPeriod"/>
            </a:pPr>
            <a:r>
              <a:rPr lang="en-US" sz="1600" dirty="0">
                <a:latin typeface="Source Sans Pro" panose="020B0503030403020204" pitchFamily="34" charset="0"/>
                <a:ea typeface="Source Sans Pro" panose="020B0503030403020204" pitchFamily="34" charset="0"/>
              </a:rPr>
              <a:t>Validates the need to create a reusable, secure identity – aligns to DIA and </a:t>
            </a:r>
            <a:r>
              <a:rPr lang="en-US" sz="1600" dirty="0" err="1">
                <a:latin typeface="Source Sans Pro" panose="020B0503030403020204" pitchFamily="34" charset="0"/>
                <a:ea typeface="Source Sans Pro" panose="020B0503030403020204" pitchFamily="34" charset="0"/>
              </a:rPr>
              <a:t>Govt</a:t>
            </a:r>
            <a:r>
              <a:rPr lang="en-US" sz="1600" dirty="0">
                <a:latin typeface="Source Sans Pro" panose="020B0503030403020204" pitchFamily="34" charset="0"/>
                <a:ea typeface="Source Sans Pro" panose="020B0503030403020204" pitchFamily="34" charset="0"/>
              </a:rPr>
              <a:t> agenda</a:t>
            </a:r>
          </a:p>
          <a:p>
            <a:pPr marL="342900" indent="-342900">
              <a:spcAft>
                <a:spcPts val="600"/>
              </a:spcAft>
              <a:buAutoNum type="arabicPeriod"/>
            </a:pPr>
            <a:r>
              <a:rPr lang="en-US" sz="1600" dirty="0">
                <a:latin typeface="Source Sans Pro" panose="020B0503030403020204" pitchFamily="34" charset="0"/>
                <a:ea typeface="Source Sans Pro" panose="020B0503030403020204" pitchFamily="34" charset="0"/>
              </a:rPr>
              <a:t>Tests the hypothesis that we have data that the public wants and that giving them control has merit</a:t>
            </a:r>
          </a:p>
          <a:p>
            <a:pPr marL="342900" indent="-342900">
              <a:spcAft>
                <a:spcPts val="600"/>
              </a:spcAft>
              <a:buAutoNum type="arabicPeriod"/>
            </a:pPr>
            <a:r>
              <a:rPr lang="en-US" sz="1600" dirty="0">
                <a:latin typeface="Source Sans Pro" panose="020B0503030403020204" pitchFamily="34" charset="0"/>
                <a:ea typeface="Source Sans Pro" panose="020B0503030403020204" pitchFamily="34" charset="0"/>
              </a:rPr>
              <a:t>Lets us further our conversation in the health sector about the opportunity of digital</a:t>
            </a:r>
          </a:p>
          <a:p>
            <a:pPr marL="342900" indent="-342900">
              <a:spcAft>
                <a:spcPts val="600"/>
              </a:spcAft>
              <a:buAutoNum type="arabicPeriod"/>
            </a:pPr>
            <a:r>
              <a:rPr lang="en-US" sz="1600" dirty="0">
                <a:latin typeface="Source Sans Pro" panose="020B0503030403020204" pitchFamily="34" charset="0"/>
                <a:ea typeface="Source Sans Pro" panose="020B0503030403020204" pitchFamily="34" charset="0"/>
              </a:rPr>
              <a:t>Helps us understand how we can make a marketplace flourish once we get our building blocks in place</a:t>
            </a:r>
          </a:p>
        </p:txBody>
      </p:sp>
      <p:grpSp>
        <p:nvGrpSpPr>
          <p:cNvPr id="103" name="Group 102"/>
          <p:cNvGrpSpPr/>
          <p:nvPr/>
        </p:nvGrpSpPr>
        <p:grpSpPr>
          <a:xfrm>
            <a:off x="4873141" y="1387889"/>
            <a:ext cx="1057253" cy="1098497"/>
            <a:chOff x="-2000167" y="5060841"/>
            <a:chExt cx="1692612" cy="1758642"/>
          </a:xfrm>
        </p:grpSpPr>
        <p:sp>
          <p:nvSpPr>
            <p:cNvPr id="104" name="Rounded Rectangle 103"/>
            <p:cNvSpPr/>
            <p:nvPr/>
          </p:nvSpPr>
          <p:spPr>
            <a:xfrm>
              <a:off x="-2000167" y="6410352"/>
              <a:ext cx="1692612" cy="409131"/>
            </a:xfrm>
            <a:prstGeom prst="roundRect">
              <a:avLst/>
            </a:prstGeom>
            <a:solidFill>
              <a:schemeClr val="bg1"/>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b="1" dirty="0" smtClean="0">
                <a:latin typeface="Source Sans Pro" panose="020B0503030403020204" pitchFamily="34" charset="0"/>
                <a:ea typeface="Source Sans Pro" panose="020B0503030403020204" pitchFamily="34" charset="0"/>
              </a:endParaRPr>
            </a:p>
          </p:txBody>
        </p:sp>
        <p:sp>
          <p:nvSpPr>
            <p:cNvPr id="105" name="Rounded Rectangle 104"/>
            <p:cNvSpPr/>
            <p:nvPr/>
          </p:nvSpPr>
          <p:spPr>
            <a:xfrm>
              <a:off x="-2000167" y="5992038"/>
              <a:ext cx="1692612" cy="409131"/>
            </a:xfrm>
            <a:prstGeom prst="roundRect">
              <a:avLst/>
            </a:prstGeom>
            <a:solidFill>
              <a:schemeClr val="bg1"/>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b="1" dirty="0" smtClean="0">
                <a:latin typeface="Source Sans Pro" panose="020B0503030403020204" pitchFamily="34" charset="0"/>
                <a:ea typeface="Source Sans Pro" panose="020B0503030403020204" pitchFamily="34" charset="0"/>
              </a:endParaRPr>
            </a:p>
          </p:txBody>
        </p:sp>
        <p:sp>
          <p:nvSpPr>
            <p:cNvPr id="106" name="Rounded Rectangle 105"/>
            <p:cNvSpPr/>
            <p:nvPr/>
          </p:nvSpPr>
          <p:spPr>
            <a:xfrm>
              <a:off x="-2000167" y="5579510"/>
              <a:ext cx="1692612" cy="409131"/>
            </a:xfrm>
            <a:prstGeom prst="roundRect">
              <a:avLst/>
            </a:prstGeom>
            <a:solidFill>
              <a:schemeClr val="bg1"/>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b="1" dirty="0" smtClean="0">
                <a:latin typeface="Source Sans Pro" panose="020B0503030403020204" pitchFamily="34" charset="0"/>
                <a:ea typeface="Source Sans Pro" panose="020B0503030403020204" pitchFamily="34" charset="0"/>
              </a:endParaRPr>
            </a:p>
          </p:txBody>
        </p:sp>
        <p:sp>
          <p:nvSpPr>
            <p:cNvPr id="107" name="Trapezoid 106"/>
            <p:cNvSpPr/>
            <p:nvPr/>
          </p:nvSpPr>
          <p:spPr>
            <a:xfrm>
              <a:off x="-1941337" y="5060841"/>
              <a:ext cx="1576257" cy="516430"/>
            </a:xfrm>
            <a:prstGeom prst="trapezoid">
              <a:avLst>
                <a:gd name="adj" fmla="val 28767"/>
              </a:avLst>
            </a:prstGeom>
            <a:solidFill>
              <a:schemeClr val="bg1"/>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b="1" dirty="0" smtClean="0">
                <a:latin typeface="Source Sans Pro" panose="020B0503030403020204" pitchFamily="34" charset="0"/>
                <a:ea typeface="Source Sans Pro" panose="020B0503030403020204" pitchFamily="34" charset="0"/>
              </a:endParaRPr>
            </a:p>
          </p:txBody>
        </p:sp>
        <p:sp>
          <p:nvSpPr>
            <p:cNvPr id="108" name="Oval 107"/>
            <p:cNvSpPr/>
            <p:nvPr/>
          </p:nvSpPr>
          <p:spPr>
            <a:xfrm>
              <a:off x="-640553" y="5658545"/>
              <a:ext cx="244520" cy="244520"/>
            </a:xfrm>
            <a:prstGeom prst="ellipse">
              <a:avLst/>
            </a:prstGeom>
            <a:solidFill>
              <a:schemeClr val="bg1"/>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b="1" dirty="0" smtClean="0">
                <a:latin typeface="Source Sans Pro" panose="020B0503030403020204" pitchFamily="34" charset="0"/>
                <a:ea typeface="Source Sans Pro" panose="020B0503030403020204" pitchFamily="34" charset="0"/>
              </a:endParaRPr>
            </a:p>
          </p:txBody>
        </p:sp>
        <p:sp>
          <p:nvSpPr>
            <p:cNvPr id="109" name="Flowchart: Alternate Process 108"/>
            <p:cNvSpPr/>
            <p:nvPr/>
          </p:nvSpPr>
          <p:spPr>
            <a:xfrm>
              <a:off x="-1718515" y="5147347"/>
              <a:ext cx="830580" cy="45719"/>
            </a:xfrm>
            <a:prstGeom prst="flowChartAlternateProcess">
              <a:avLst/>
            </a:prstGeom>
            <a:solidFill>
              <a:schemeClr val="tx1">
                <a:lumMod val="65000"/>
                <a:lumOff val="35000"/>
              </a:schemeClr>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b="1" dirty="0" smtClean="0">
                <a:latin typeface="Source Sans Pro" panose="020B0503030403020204" pitchFamily="34" charset="0"/>
                <a:ea typeface="Source Sans Pro" panose="020B0503030403020204" pitchFamily="34" charset="0"/>
              </a:endParaRPr>
            </a:p>
          </p:txBody>
        </p:sp>
        <p:sp>
          <p:nvSpPr>
            <p:cNvPr id="110" name="Flowchart: Alternate Process 109"/>
            <p:cNvSpPr/>
            <p:nvPr/>
          </p:nvSpPr>
          <p:spPr>
            <a:xfrm>
              <a:off x="-808091" y="5147347"/>
              <a:ext cx="216000" cy="45719"/>
            </a:xfrm>
            <a:prstGeom prst="flowChartAlternateProcess">
              <a:avLst/>
            </a:prstGeom>
            <a:solidFill>
              <a:schemeClr val="tx1">
                <a:lumMod val="65000"/>
                <a:lumOff val="35000"/>
              </a:schemeClr>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b="1" dirty="0" smtClean="0">
                <a:latin typeface="Source Sans Pro" panose="020B0503030403020204" pitchFamily="34" charset="0"/>
                <a:ea typeface="Source Sans Pro" panose="020B0503030403020204" pitchFamily="34" charset="0"/>
              </a:endParaRPr>
            </a:p>
          </p:txBody>
        </p:sp>
        <p:sp>
          <p:nvSpPr>
            <p:cNvPr id="111" name="Flowchart: Alternate Process 110"/>
            <p:cNvSpPr/>
            <p:nvPr/>
          </p:nvSpPr>
          <p:spPr>
            <a:xfrm>
              <a:off x="-921097" y="5755292"/>
              <a:ext cx="216000" cy="45719"/>
            </a:xfrm>
            <a:prstGeom prst="flowChartAlternateProcess">
              <a:avLst/>
            </a:prstGeom>
            <a:solidFill>
              <a:schemeClr val="tx1">
                <a:lumMod val="65000"/>
                <a:lumOff val="35000"/>
              </a:schemeClr>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b="1" dirty="0" smtClean="0">
                <a:latin typeface="Source Sans Pro" panose="020B0503030403020204" pitchFamily="34" charset="0"/>
                <a:ea typeface="Source Sans Pro" panose="020B0503030403020204" pitchFamily="34" charset="0"/>
              </a:endParaRPr>
            </a:p>
          </p:txBody>
        </p:sp>
        <p:sp>
          <p:nvSpPr>
            <p:cNvPr id="112" name="Flowchart: Alternate Process 111"/>
            <p:cNvSpPr/>
            <p:nvPr/>
          </p:nvSpPr>
          <p:spPr>
            <a:xfrm rot="5400000">
              <a:off x="-1081176" y="5760504"/>
              <a:ext cx="108000" cy="45719"/>
            </a:xfrm>
            <a:prstGeom prst="flowChartAlternateProcess">
              <a:avLst/>
            </a:prstGeom>
            <a:solidFill>
              <a:schemeClr val="tx1">
                <a:lumMod val="65000"/>
                <a:lumOff val="35000"/>
              </a:schemeClr>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b="1" dirty="0" smtClean="0">
                <a:latin typeface="Source Sans Pro" panose="020B0503030403020204" pitchFamily="34" charset="0"/>
                <a:ea typeface="Source Sans Pro" panose="020B0503030403020204" pitchFamily="34" charset="0"/>
              </a:endParaRPr>
            </a:p>
          </p:txBody>
        </p:sp>
        <p:sp>
          <p:nvSpPr>
            <p:cNvPr id="113" name="Flowchart: Alternate Process 112"/>
            <p:cNvSpPr/>
            <p:nvPr/>
          </p:nvSpPr>
          <p:spPr>
            <a:xfrm rot="5400000">
              <a:off x="-1579829" y="5760504"/>
              <a:ext cx="108000" cy="45719"/>
            </a:xfrm>
            <a:prstGeom prst="flowChartAlternateProcess">
              <a:avLst/>
            </a:prstGeom>
            <a:solidFill>
              <a:schemeClr val="tx1">
                <a:lumMod val="65000"/>
                <a:lumOff val="35000"/>
              </a:schemeClr>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b="1" dirty="0" smtClean="0">
                <a:latin typeface="Source Sans Pro" panose="020B0503030403020204" pitchFamily="34" charset="0"/>
                <a:ea typeface="Source Sans Pro" panose="020B0503030403020204" pitchFamily="34" charset="0"/>
              </a:endParaRPr>
            </a:p>
          </p:txBody>
        </p:sp>
        <p:sp>
          <p:nvSpPr>
            <p:cNvPr id="114" name="Flowchart: Alternate Process 113"/>
            <p:cNvSpPr/>
            <p:nvPr/>
          </p:nvSpPr>
          <p:spPr>
            <a:xfrm rot="5400000">
              <a:off x="-1912265" y="5760504"/>
              <a:ext cx="108000" cy="45719"/>
            </a:xfrm>
            <a:prstGeom prst="flowChartAlternateProcess">
              <a:avLst/>
            </a:prstGeom>
            <a:solidFill>
              <a:schemeClr val="tx1">
                <a:lumMod val="65000"/>
                <a:lumOff val="35000"/>
              </a:schemeClr>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b="1" dirty="0" smtClean="0">
                <a:latin typeface="Source Sans Pro" panose="020B0503030403020204" pitchFamily="34" charset="0"/>
                <a:ea typeface="Source Sans Pro" panose="020B0503030403020204" pitchFamily="34" charset="0"/>
              </a:endParaRPr>
            </a:p>
          </p:txBody>
        </p:sp>
        <p:sp>
          <p:nvSpPr>
            <p:cNvPr id="115" name="Flowchart: Alternate Process 114"/>
            <p:cNvSpPr/>
            <p:nvPr/>
          </p:nvSpPr>
          <p:spPr>
            <a:xfrm rot="5400000">
              <a:off x="-1746047" y="5760504"/>
              <a:ext cx="108000" cy="45719"/>
            </a:xfrm>
            <a:prstGeom prst="flowChartAlternateProcess">
              <a:avLst/>
            </a:prstGeom>
            <a:solidFill>
              <a:schemeClr val="tx1">
                <a:lumMod val="65000"/>
                <a:lumOff val="35000"/>
              </a:schemeClr>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b="1" dirty="0" smtClean="0">
                <a:latin typeface="Source Sans Pro" panose="020B0503030403020204" pitchFamily="34" charset="0"/>
                <a:ea typeface="Source Sans Pro" panose="020B0503030403020204" pitchFamily="34" charset="0"/>
              </a:endParaRPr>
            </a:p>
          </p:txBody>
        </p:sp>
        <p:sp>
          <p:nvSpPr>
            <p:cNvPr id="116" name="Flowchart: Alternate Process 115"/>
            <p:cNvSpPr/>
            <p:nvPr/>
          </p:nvSpPr>
          <p:spPr>
            <a:xfrm rot="5400000">
              <a:off x="-1413611" y="5760504"/>
              <a:ext cx="108000" cy="45719"/>
            </a:xfrm>
            <a:prstGeom prst="flowChartAlternateProcess">
              <a:avLst/>
            </a:prstGeom>
            <a:solidFill>
              <a:schemeClr val="tx1">
                <a:lumMod val="65000"/>
                <a:lumOff val="35000"/>
              </a:schemeClr>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b="1" dirty="0" smtClean="0">
                <a:latin typeface="Source Sans Pro" panose="020B0503030403020204" pitchFamily="34" charset="0"/>
                <a:ea typeface="Source Sans Pro" panose="020B0503030403020204" pitchFamily="34" charset="0"/>
              </a:endParaRPr>
            </a:p>
          </p:txBody>
        </p:sp>
        <p:sp>
          <p:nvSpPr>
            <p:cNvPr id="117" name="Flowchart: Alternate Process 116"/>
            <p:cNvSpPr/>
            <p:nvPr/>
          </p:nvSpPr>
          <p:spPr>
            <a:xfrm rot="5400000">
              <a:off x="-1247393" y="5760504"/>
              <a:ext cx="108000" cy="45719"/>
            </a:xfrm>
            <a:prstGeom prst="flowChartAlternateProcess">
              <a:avLst/>
            </a:prstGeom>
            <a:solidFill>
              <a:schemeClr val="tx1">
                <a:lumMod val="65000"/>
                <a:lumOff val="35000"/>
              </a:schemeClr>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b="1" dirty="0" smtClean="0">
                <a:latin typeface="Source Sans Pro" panose="020B0503030403020204" pitchFamily="34" charset="0"/>
                <a:ea typeface="Source Sans Pro" panose="020B0503030403020204" pitchFamily="34" charset="0"/>
              </a:endParaRPr>
            </a:p>
          </p:txBody>
        </p:sp>
        <p:sp>
          <p:nvSpPr>
            <p:cNvPr id="118" name="Oval 117"/>
            <p:cNvSpPr/>
            <p:nvPr/>
          </p:nvSpPr>
          <p:spPr>
            <a:xfrm>
              <a:off x="-640553" y="6085522"/>
              <a:ext cx="244520" cy="244520"/>
            </a:xfrm>
            <a:prstGeom prst="ellipse">
              <a:avLst/>
            </a:prstGeom>
            <a:solidFill>
              <a:schemeClr val="bg1"/>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b="1" dirty="0" smtClean="0">
                <a:latin typeface="Source Sans Pro" panose="020B0503030403020204" pitchFamily="34" charset="0"/>
                <a:ea typeface="Source Sans Pro" panose="020B0503030403020204" pitchFamily="34" charset="0"/>
              </a:endParaRPr>
            </a:p>
          </p:txBody>
        </p:sp>
        <p:sp>
          <p:nvSpPr>
            <p:cNvPr id="119" name="Flowchart: Alternate Process 118"/>
            <p:cNvSpPr/>
            <p:nvPr/>
          </p:nvSpPr>
          <p:spPr>
            <a:xfrm>
              <a:off x="-921097" y="6182269"/>
              <a:ext cx="216000" cy="45719"/>
            </a:xfrm>
            <a:prstGeom prst="flowChartAlternateProcess">
              <a:avLst/>
            </a:prstGeom>
            <a:solidFill>
              <a:schemeClr val="tx1">
                <a:lumMod val="65000"/>
                <a:lumOff val="35000"/>
              </a:schemeClr>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b="1" dirty="0" smtClean="0">
                <a:latin typeface="Source Sans Pro" panose="020B0503030403020204" pitchFamily="34" charset="0"/>
                <a:ea typeface="Source Sans Pro" panose="020B0503030403020204" pitchFamily="34" charset="0"/>
              </a:endParaRPr>
            </a:p>
          </p:txBody>
        </p:sp>
        <p:sp>
          <p:nvSpPr>
            <p:cNvPr id="120" name="Flowchart: Alternate Process 119"/>
            <p:cNvSpPr/>
            <p:nvPr/>
          </p:nvSpPr>
          <p:spPr>
            <a:xfrm rot="5400000">
              <a:off x="-1081176" y="6187481"/>
              <a:ext cx="108000" cy="45719"/>
            </a:xfrm>
            <a:prstGeom prst="flowChartAlternateProcess">
              <a:avLst/>
            </a:prstGeom>
            <a:solidFill>
              <a:schemeClr val="tx1">
                <a:lumMod val="65000"/>
                <a:lumOff val="35000"/>
              </a:schemeClr>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b="1" dirty="0" smtClean="0">
                <a:latin typeface="Source Sans Pro" panose="020B0503030403020204" pitchFamily="34" charset="0"/>
                <a:ea typeface="Source Sans Pro" panose="020B0503030403020204" pitchFamily="34" charset="0"/>
              </a:endParaRPr>
            </a:p>
          </p:txBody>
        </p:sp>
        <p:sp>
          <p:nvSpPr>
            <p:cNvPr id="121" name="Flowchart: Alternate Process 120"/>
            <p:cNvSpPr/>
            <p:nvPr/>
          </p:nvSpPr>
          <p:spPr>
            <a:xfrm rot="5400000">
              <a:off x="-1579829" y="6187481"/>
              <a:ext cx="108000" cy="45719"/>
            </a:xfrm>
            <a:prstGeom prst="flowChartAlternateProcess">
              <a:avLst/>
            </a:prstGeom>
            <a:solidFill>
              <a:schemeClr val="tx1">
                <a:lumMod val="65000"/>
                <a:lumOff val="35000"/>
              </a:schemeClr>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b="1" dirty="0" smtClean="0">
                <a:latin typeface="Source Sans Pro" panose="020B0503030403020204" pitchFamily="34" charset="0"/>
                <a:ea typeface="Source Sans Pro" panose="020B0503030403020204" pitchFamily="34" charset="0"/>
              </a:endParaRPr>
            </a:p>
          </p:txBody>
        </p:sp>
        <p:sp>
          <p:nvSpPr>
            <p:cNvPr id="122" name="Flowchart: Alternate Process 121"/>
            <p:cNvSpPr/>
            <p:nvPr/>
          </p:nvSpPr>
          <p:spPr>
            <a:xfrm rot="5400000">
              <a:off x="-1912265" y="6187481"/>
              <a:ext cx="108000" cy="45719"/>
            </a:xfrm>
            <a:prstGeom prst="flowChartAlternateProcess">
              <a:avLst/>
            </a:prstGeom>
            <a:solidFill>
              <a:schemeClr val="tx1">
                <a:lumMod val="65000"/>
                <a:lumOff val="35000"/>
              </a:schemeClr>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b="1" dirty="0" smtClean="0">
                <a:latin typeface="Source Sans Pro" panose="020B0503030403020204" pitchFamily="34" charset="0"/>
                <a:ea typeface="Source Sans Pro" panose="020B0503030403020204" pitchFamily="34" charset="0"/>
              </a:endParaRPr>
            </a:p>
          </p:txBody>
        </p:sp>
        <p:sp>
          <p:nvSpPr>
            <p:cNvPr id="123" name="Flowchart: Alternate Process 122"/>
            <p:cNvSpPr/>
            <p:nvPr/>
          </p:nvSpPr>
          <p:spPr>
            <a:xfrm rot="5400000">
              <a:off x="-1746047" y="6187481"/>
              <a:ext cx="108000" cy="45719"/>
            </a:xfrm>
            <a:prstGeom prst="flowChartAlternateProcess">
              <a:avLst/>
            </a:prstGeom>
            <a:solidFill>
              <a:schemeClr val="tx1">
                <a:lumMod val="65000"/>
                <a:lumOff val="35000"/>
              </a:schemeClr>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b="1" dirty="0" smtClean="0">
                <a:latin typeface="Source Sans Pro" panose="020B0503030403020204" pitchFamily="34" charset="0"/>
                <a:ea typeface="Source Sans Pro" panose="020B0503030403020204" pitchFamily="34" charset="0"/>
              </a:endParaRPr>
            </a:p>
          </p:txBody>
        </p:sp>
        <p:sp>
          <p:nvSpPr>
            <p:cNvPr id="124" name="Flowchart: Alternate Process 123"/>
            <p:cNvSpPr/>
            <p:nvPr/>
          </p:nvSpPr>
          <p:spPr>
            <a:xfrm rot="5400000">
              <a:off x="-1413611" y="6187481"/>
              <a:ext cx="108000" cy="45719"/>
            </a:xfrm>
            <a:prstGeom prst="flowChartAlternateProcess">
              <a:avLst/>
            </a:prstGeom>
            <a:solidFill>
              <a:schemeClr val="tx1">
                <a:lumMod val="65000"/>
                <a:lumOff val="35000"/>
              </a:schemeClr>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b="1" dirty="0" smtClean="0">
                <a:latin typeface="Source Sans Pro" panose="020B0503030403020204" pitchFamily="34" charset="0"/>
                <a:ea typeface="Source Sans Pro" panose="020B0503030403020204" pitchFamily="34" charset="0"/>
              </a:endParaRPr>
            </a:p>
          </p:txBody>
        </p:sp>
        <p:sp>
          <p:nvSpPr>
            <p:cNvPr id="125" name="Flowchart: Alternate Process 124"/>
            <p:cNvSpPr/>
            <p:nvPr/>
          </p:nvSpPr>
          <p:spPr>
            <a:xfrm rot="5400000">
              <a:off x="-1247393" y="6187481"/>
              <a:ext cx="108000" cy="45719"/>
            </a:xfrm>
            <a:prstGeom prst="flowChartAlternateProcess">
              <a:avLst/>
            </a:prstGeom>
            <a:solidFill>
              <a:schemeClr val="tx1">
                <a:lumMod val="65000"/>
                <a:lumOff val="35000"/>
              </a:schemeClr>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b="1" dirty="0" smtClean="0">
                <a:latin typeface="Source Sans Pro" panose="020B0503030403020204" pitchFamily="34" charset="0"/>
                <a:ea typeface="Source Sans Pro" panose="020B0503030403020204" pitchFamily="34" charset="0"/>
              </a:endParaRPr>
            </a:p>
          </p:txBody>
        </p:sp>
        <p:sp>
          <p:nvSpPr>
            <p:cNvPr id="126" name="Oval 125"/>
            <p:cNvSpPr/>
            <p:nvPr/>
          </p:nvSpPr>
          <p:spPr>
            <a:xfrm>
              <a:off x="-638769" y="6503684"/>
              <a:ext cx="244520" cy="244520"/>
            </a:xfrm>
            <a:prstGeom prst="ellipse">
              <a:avLst/>
            </a:prstGeom>
            <a:solidFill>
              <a:schemeClr val="bg1"/>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b="1" dirty="0" smtClean="0">
                <a:latin typeface="Source Sans Pro" panose="020B0503030403020204" pitchFamily="34" charset="0"/>
                <a:ea typeface="Source Sans Pro" panose="020B0503030403020204" pitchFamily="34" charset="0"/>
              </a:endParaRPr>
            </a:p>
          </p:txBody>
        </p:sp>
        <p:sp>
          <p:nvSpPr>
            <p:cNvPr id="127" name="Flowchart: Alternate Process 126"/>
            <p:cNvSpPr/>
            <p:nvPr/>
          </p:nvSpPr>
          <p:spPr>
            <a:xfrm>
              <a:off x="-919313" y="6600431"/>
              <a:ext cx="216000" cy="45719"/>
            </a:xfrm>
            <a:prstGeom prst="flowChartAlternateProcess">
              <a:avLst/>
            </a:prstGeom>
            <a:solidFill>
              <a:schemeClr val="tx1">
                <a:lumMod val="65000"/>
                <a:lumOff val="35000"/>
              </a:schemeClr>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b="1" dirty="0" smtClean="0">
                <a:latin typeface="Source Sans Pro" panose="020B0503030403020204" pitchFamily="34" charset="0"/>
                <a:ea typeface="Source Sans Pro" panose="020B0503030403020204" pitchFamily="34" charset="0"/>
              </a:endParaRPr>
            </a:p>
          </p:txBody>
        </p:sp>
        <p:sp>
          <p:nvSpPr>
            <p:cNvPr id="128" name="Flowchart: Alternate Process 127"/>
            <p:cNvSpPr/>
            <p:nvPr/>
          </p:nvSpPr>
          <p:spPr>
            <a:xfrm rot="5400000">
              <a:off x="-1079392" y="6605643"/>
              <a:ext cx="108000" cy="45719"/>
            </a:xfrm>
            <a:prstGeom prst="flowChartAlternateProcess">
              <a:avLst/>
            </a:prstGeom>
            <a:solidFill>
              <a:schemeClr val="tx1">
                <a:lumMod val="65000"/>
                <a:lumOff val="35000"/>
              </a:schemeClr>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b="1" dirty="0" smtClean="0">
                <a:latin typeface="Source Sans Pro" panose="020B0503030403020204" pitchFamily="34" charset="0"/>
                <a:ea typeface="Source Sans Pro" panose="020B0503030403020204" pitchFamily="34" charset="0"/>
              </a:endParaRPr>
            </a:p>
          </p:txBody>
        </p:sp>
        <p:sp>
          <p:nvSpPr>
            <p:cNvPr id="129" name="Flowchart: Alternate Process 128"/>
            <p:cNvSpPr/>
            <p:nvPr/>
          </p:nvSpPr>
          <p:spPr>
            <a:xfrm rot="5400000">
              <a:off x="-1578045" y="6605643"/>
              <a:ext cx="108000" cy="45719"/>
            </a:xfrm>
            <a:prstGeom prst="flowChartAlternateProcess">
              <a:avLst/>
            </a:prstGeom>
            <a:solidFill>
              <a:schemeClr val="tx1">
                <a:lumMod val="65000"/>
                <a:lumOff val="35000"/>
              </a:schemeClr>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b="1" dirty="0" smtClean="0">
                <a:latin typeface="Source Sans Pro" panose="020B0503030403020204" pitchFamily="34" charset="0"/>
                <a:ea typeface="Source Sans Pro" panose="020B0503030403020204" pitchFamily="34" charset="0"/>
              </a:endParaRPr>
            </a:p>
          </p:txBody>
        </p:sp>
        <p:sp>
          <p:nvSpPr>
            <p:cNvPr id="130" name="Flowchart: Alternate Process 129"/>
            <p:cNvSpPr/>
            <p:nvPr/>
          </p:nvSpPr>
          <p:spPr>
            <a:xfrm rot="5400000">
              <a:off x="-1910481" y="6605643"/>
              <a:ext cx="108000" cy="45719"/>
            </a:xfrm>
            <a:prstGeom prst="flowChartAlternateProcess">
              <a:avLst/>
            </a:prstGeom>
            <a:solidFill>
              <a:schemeClr val="tx1">
                <a:lumMod val="65000"/>
                <a:lumOff val="35000"/>
              </a:schemeClr>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b="1" dirty="0" smtClean="0">
                <a:latin typeface="Source Sans Pro" panose="020B0503030403020204" pitchFamily="34" charset="0"/>
                <a:ea typeface="Source Sans Pro" panose="020B0503030403020204" pitchFamily="34" charset="0"/>
              </a:endParaRPr>
            </a:p>
          </p:txBody>
        </p:sp>
        <p:sp>
          <p:nvSpPr>
            <p:cNvPr id="131" name="Flowchart: Alternate Process 130"/>
            <p:cNvSpPr/>
            <p:nvPr/>
          </p:nvSpPr>
          <p:spPr>
            <a:xfrm rot="5400000">
              <a:off x="-1744263" y="6605643"/>
              <a:ext cx="108000" cy="45719"/>
            </a:xfrm>
            <a:prstGeom prst="flowChartAlternateProcess">
              <a:avLst/>
            </a:prstGeom>
            <a:solidFill>
              <a:schemeClr val="tx1">
                <a:lumMod val="65000"/>
                <a:lumOff val="35000"/>
              </a:schemeClr>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b="1" dirty="0" smtClean="0">
                <a:latin typeface="Source Sans Pro" panose="020B0503030403020204" pitchFamily="34" charset="0"/>
                <a:ea typeface="Source Sans Pro" panose="020B0503030403020204" pitchFamily="34" charset="0"/>
              </a:endParaRPr>
            </a:p>
          </p:txBody>
        </p:sp>
        <p:sp>
          <p:nvSpPr>
            <p:cNvPr id="132" name="Flowchart: Alternate Process 131"/>
            <p:cNvSpPr/>
            <p:nvPr/>
          </p:nvSpPr>
          <p:spPr>
            <a:xfrm rot="5400000">
              <a:off x="-1411827" y="6605643"/>
              <a:ext cx="108000" cy="45719"/>
            </a:xfrm>
            <a:prstGeom prst="flowChartAlternateProcess">
              <a:avLst/>
            </a:prstGeom>
            <a:solidFill>
              <a:schemeClr val="tx1">
                <a:lumMod val="65000"/>
                <a:lumOff val="35000"/>
              </a:schemeClr>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b="1" dirty="0" smtClean="0">
                <a:latin typeface="Source Sans Pro" panose="020B0503030403020204" pitchFamily="34" charset="0"/>
                <a:ea typeface="Source Sans Pro" panose="020B0503030403020204" pitchFamily="34" charset="0"/>
              </a:endParaRPr>
            </a:p>
          </p:txBody>
        </p:sp>
        <p:sp>
          <p:nvSpPr>
            <p:cNvPr id="133" name="Flowchart: Alternate Process 132"/>
            <p:cNvSpPr/>
            <p:nvPr/>
          </p:nvSpPr>
          <p:spPr>
            <a:xfrm rot="5400000">
              <a:off x="-1245609" y="6605643"/>
              <a:ext cx="108000" cy="45719"/>
            </a:xfrm>
            <a:prstGeom prst="flowChartAlternateProcess">
              <a:avLst/>
            </a:prstGeom>
            <a:solidFill>
              <a:schemeClr val="tx1">
                <a:lumMod val="65000"/>
                <a:lumOff val="35000"/>
              </a:schemeClr>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b="1" dirty="0" smtClean="0">
                <a:latin typeface="Source Sans Pro" panose="020B0503030403020204" pitchFamily="34" charset="0"/>
                <a:ea typeface="Source Sans Pro" panose="020B0503030403020204" pitchFamily="34" charset="0"/>
              </a:endParaRPr>
            </a:p>
          </p:txBody>
        </p:sp>
      </p:grpSp>
      <p:grpSp>
        <p:nvGrpSpPr>
          <p:cNvPr id="179" name="Group 178"/>
          <p:cNvGrpSpPr/>
          <p:nvPr/>
        </p:nvGrpSpPr>
        <p:grpSpPr>
          <a:xfrm>
            <a:off x="6540143" y="1387889"/>
            <a:ext cx="1057253" cy="1098497"/>
            <a:chOff x="-2000167" y="5060841"/>
            <a:chExt cx="1692612" cy="1758642"/>
          </a:xfrm>
        </p:grpSpPr>
        <p:sp>
          <p:nvSpPr>
            <p:cNvPr id="180" name="Rounded Rectangle 179"/>
            <p:cNvSpPr/>
            <p:nvPr/>
          </p:nvSpPr>
          <p:spPr>
            <a:xfrm>
              <a:off x="-2000167" y="6410352"/>
              <a:ext cx="1692612" cy="409131"/>
            </a:xfrm>
            <a:prstGeom prst="roundRect">
              <a:avLst/>
            </a:prstGeom>
            <a:solidFill>
              <a:schemeClr val="bg1"/>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b="1" dirty="0" smtClean="0">
                <a:latin typeface="Source Sans Pro" panose="020B0503030403020204" pitchFamily="34" charset="0"/>
                <a:ea typeface="Source Sans Pro" panose="020B0503030403020204" pitchFamily="34" charset="0"/>
              </a:endParaRPr>
            </a:p>
          </p:txBody>
        </p:sp>
        <p:sp>
          <p:nvSpPr>
            <p:cNvPr id="181" name="Rounded Rectangle 180"/>
            <p:cNvSpPr/>
            <p:nvPr/>
          </p:nvSpPr>
          <p:spPr>
            <a:xfrm>
              <a:off x="-2000167" y="5992038"/>
              <a:ext cx="1692612" cy="409131"/>
            </a:xfrm>
            <a:prstGeom prst="roundRect">
              <a:avLst/>
            </a:prstGeom>
            <a:solidFill>
              <a:schemeClr val="bg1"/>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b="1" dirty="0" smtClean="0">
                <a:latin typeface="Source Sans Pro" panose="020B0503030403020204" pitchFamily="34" charset="0"/>
                <a:ea typeface="Source Sans Pro" panose="020B0503030403020204" pitchFamily="34" charset="0"/>
              </a:endParaRPr>
            </a:p>
          </p:txBody>
        </p:sp>
        <p:sp>
          <p:nvSpPr>
            <p:cNvPr id="182" name="Rounded Rectangle 181"/>
            <p:cNvSpPr/>
            <p:nvPr/>
          </p:nvSpPr>
          <p:spPr>
            <a:xfrm>
              <a:off x="-2000167" y="5579510"/>
              <a:ext cx="1692612" cy="409131"/>
            </a:xfrm>
            <a:prstGeom prst="roundRect">
              <a:avLst/>
            </a:prstGeom>
            <a:solidFill>
              <a:schemeClr val="bg1"/>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b="1" dirty="0" smtClean="0">
                <a:latin typeface="Source Sans Pro" panose="020B0503030403020204" pitchFamily="34" charset="0"/>
                <a:ea typeface="Source Sans Pro" panose="020B0503030403020204" pitchFamily="34" charset="0"/>
              </a:endParaRPr>
            </a:p>
          </p:txBody>
        </p:sp>
        <p:sp>
          <p:nvSpPr>
            <p:cNvPr id="183" name="Trapezoid 182"/>
            <p:cNvSpPr/>
            <p:nvPr/>
          </p:nvSpPr>
          <p:spPr>
            <a:xfrm>
              <a:off x="-1941337" y="5060841"/>
              <a:ext cx="1576257" cy="516430"/>
            </a:xfrm>
            <a:prstGeom prst="trapezoid">
              <a:avLst>
                <a:gd name="adj" fmla="val 28767"/>
              </a:avLst>
            </a:prstGeom>
            <a:solidFill>
              <a:schemeClr val="bg1"/>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b="1" dirty="0" smtClean="0">
                <a:latin typeface="Source Sans Pro" panose="020B0503030403020204" pitchFamily="34" charset="0"/>
                <a:ea typeface="Source Sans Pro" panose="020B0503030403020204" pitchFamily="34" charset="0"/>
              </a:endParaRPr>
            </a:p>
          </p:txBody>
        </p:sp>
        <p:sp>
          <p:nvSpPr>
            <p:cNvPr id="184" name="Oval 183"/>
            <p:cNvSpPr/>
            <p:nvPr/>
          </p:nvSpPr>
          <p:spPr>
            <a:xfrm>
              <a:off x="-640553" y="5658545"/>
              <a:ext cx="244520" cy="244520"/>
            </a:xfrm>
            <a:prstGeom prst="ellipse">
              <a:avLst/>
            </a:prstGeom>
            <a:solidFill>
              <a:schemeClr val="bg1"/>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b="1" dirty="0" smtClean="0">
                <a:latin typeface="Source Sans Pro" panose="020B0503030403020204" pitchFamily="34" charset="0"/>
                <a:ea typeface="Source Sans Pro" panose="020B0503030403020204" pitchFamily="34" charset="0"/>
              </a:endParaRPr>
            </a:p>
          </p:txBody>
        </p:sp>
        <p:sp>
          <p:nvSpPr>
            <p:cNvPr id="185" name="Flowchart: Alternate Process 184"/>
            <p:cNvSpPr/>
            <p:nvPr/>
          </p:nvSpPr>
          <p:spPr>
            <a:xfrm>
              <a:off x="-1718515" y="5147347"/>
              <a:ext cx="830580" cy="45719"/>
            </a:xfrm>
            <a:prstGeom prst="flowChartAlternateProcess">
              <a:avLst/>
            </a:prstGeom>
            <a:solidFill>
              <a:schemeClr val="tx1">
                <a:lumMod val="65000"/>
                <a:lumOff val="35000"/>
              </a:schemeClr>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b="1" dirty="0" smtClean="0">
                <a:latin typeface="Source Sans Pro" panose="020B0503030403020204" pitchFamily="34" charset="0"/>
                <a:ea typeface="Source Sans Pro" panose="020B0503030403020204" pitchFamily="34" charset="0"/>
              </a:endParaRPr>
            </a:p>
          </p:txBody>
        </p:sp>
        <p:sp>
          <p:nvSpPr>
            <p:cNvPr id="186" name="Flowchart: Alternate Process 185"/>
            <p:cNvSpPr/>
            <p:nvPr/>
          </p:nvSpPr>
          <p:spPr>
            <a:xfrm>
              <a:off x="-808091" y="5147347"/>
              <a:ext cx="216000" cy="45719"/>
            </a:xfrm>
            <a:prstGeom prst="flowChartAlternateProcess">
              <a:avLst/>
            </a:prstGeom>
            <a:solidFill>
              <a:schemeClr val="tx1">
                <a:lumMod val="65000"/>
                <a:lumOff val="35000"/>
              </a:schemeClr>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b="1" dirty="0" smtClean="0">
                <a:latin typeface="Source Sans Pro" panose="020B0503030403020204" pitchFamily="34" charset="0"/>
                <a:ea typeface="Source Sans Pro" panose="020B0503030403020204" pitchFamily="34" charset="0"/>
              </a:endParaRPr>
            </a:p>
          </p:txBody>
        </p:sp>
        <p:sp>
          <p:nvSpPr>
            <p:cNvPr id="187" name="Flowchart: Alternate Process 186"/>
            <p:cNvSpPr/>
            <p:nvPr/>
          </p:nvSpPr>
          <p:spPr>
            <a:xfrm>
              <a:off x="-921097" y="5755292"/>
              <a:ext cx="216000" cy="45719"/>
            </a:xfrm>
            <a:prstGeom prst="flowChartAlternateProcess">
              <a:avLst/>
            </a:prstGeom>
            <a:solidFill>
              <a:schemeClr val="tx1">
                <a:lumMod val="65000"/>
                <a:lumOff val="35000"/>
              </a:schemeClr>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b="1" dirty="0" smtClean="0">
                <a:latin typeface="Source Sans Pro" panose="020B0503030403020204" pitchFamily="34" charset="0"/>
                <a:ea typeface="Source Sans Pro" panose="020B0503030403020204" pitchFamily="34" charset="0"/>
              </a:endParaRPr>
            </a:p>
          </p:txBody>
        </p:sp>
        <p:sp>
          <p:nvSpPr>
            <p:cNvPr id="188" name="Flowchart: Alternate Process 187"/>
            <p:cNvSpPr/>
            <p:nvPr/>
          </p:nvSpPr>
          <p:spPr>
            <a:xfrm rot="5400000">
              <a:off x="-1081176" y="5760504"/>
              <a:ext cx="108000" cy="45719"/>
            </a:xfrm>
            <a:prstGeom prst="flowChartAlternateProcess">
              <a:avLst/>
            </a:prstGeom>
            <a:solidFill>
              <a:schemeClr val="tx1">
                <a:lumMod val="65000"/>
                <a:lumOff val="35000"/>
              </a:schemeClr>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b="1" dirty="0" smtClean="0">
                <a:latin typeface="Source Sans Pro" panose="020B0503030403020204" pitchFamily="34" charset="0"/>
                <a:ea typeface="Source Sans Pro" panose="020B0503030403020204" pitchFamily="34" charset="0"/>
              </a:endParaRPr>
            </a:p>
          </p:txBody>
        </p:sp>
        <p:sp>
          <p:nvSpPr>
            <p:cNvPr id="189" name="Flowchart: Alternate Process 188"/>
            <p:cNvSpPr/>
            <p:nvPr/>
          </p:nvSpPr>
          <p:spPr>
            <a:xfrm rot="5400000">
              <a:off x="-1579829" y="5760504"/>
              <a:ext cx="108000" cy="45719"/>
            </a:xfrm>
            <a:prstGeom prst="flowChartAlternateProcess">
              <a:avLst/>
            </a:prstGeom>
            <a:solidFill>
              <a:schemeClr val="tx1">
                <a:lumMod val="65000"/>
                <a:lumOff val="35000"/>
              </a:schemeClr>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b="1" dirty="0" smtClean="0">
                <a:latin typeface="Source Sans Pro" panose="020B0503030403020204" pitchFamily="34" charset="0"/>
                <a:ea typeface="Source Sans Pro" panose="020B0503030403020204" pitchFamily="34" charset="0"/>
              </a:endParaRPr>
            </a:p>
          </p:txBody>
        </p:sp>
        <p:sp>
          <p:nvSpPr>
            <p:cNvPr id="190" name="Flowchart: Alternate Process 189"/>
            <p:cNvSpPr/>
            <p:nvPr/>
          </p:nvSpPr>
          <p:spPr>
            <a:xfrm rot="5400000">
              <a:off x="-1912265" y="5760504"/>
              <a:ext cx="108000" cy="45719"/>
            </a:xfrm>
            <a:prstGeom prst="flowChartAlternateProcess">
              <a:avLst/>
            </a:prstGeom>
            <a:solidFill>
              <a:schemeClr val="tx1">
                <a:lumMod val="65000"/>
                <a:lumOff val="35000"/>
              </a:schemeClr>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b="1" dirty="0" smtClean="0">
                <a:latin typeface="Source Sans Pro" panose="020B0503030403020204" pitchFamily="34" charset="0"/>
                <a:ea typeface="Source Sans Pro" panose="020B0503030403020204" pitchFamily="34" charset="0"/>
              </a:endParaRPr>
            </a:p>
          </p:txBody>
        </p:sp>
        <p:sp>
          <p:nvSpPr>
            <p:cNvPr id="191" name="Flowchart: Alternate Process 190"/>
            <p:cNvSpPr/>
            <p:nvPr/>
          </p:nvSpPr>
          <p:spPr>
            <a:xfrm rot="5400000">
              <a:off x="-1746047" y="5760504"/>
              <a:ext cx="108000" cy="45719"/>
            </a:xfrm>
            <a:prstGeom prst="flowChartAlternateProcess">
              <a:avLst/>
            </a:prstGeom>
            <a:solidFill>
              <a:schemeClr val="tx1">
                <a:lumMod val="65000"/>
                <a:lumOff val="35000"/>
              </a:schemeClr>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b="1" dirty="0" smtClean="0">
                <a:latin typeface="Source Sans Pro" panose="020B0503030403020204" pitchFamily="34" charset="0"/>
                <a:ea typeface="Source Sans Pro" panose="020B0503030403020204" pitchFamily="34" charset="0"/>
              </a:endParaRPr>
            </a:p>
          </p:txBody>
        </p:sp>
        <p:sp>
          <p:nvSpPr>
            <p:cNvPr id="192" name="Flowchart: Alternate Process 191"/>
            <p:cNvSpPr/>
            <p:nvPr/>
          </p:nvSpPr>
          <p:spPr>
            <a:xfrm rot="5400000">
              <a:off x="-1413611" y="5760504"/>
              <a:ext cx="108000" cy="45719"/>
            </a:xfrm>
            <a:prstGeom prst="flowChartAlternateProcess">
              <a:avLst/>
            </a:prstGeom>
            <a:solidFill>
              <a:schemeClr val="tx1">
                <a:lumMod val="65000"/>
                <a:lumOff val="35000"/>
              </a:schemeClr>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b="1" dirty="0" smtClean="0">
                <a:latin typeface="Source Sans Pro" panose="020B0503030403020204" pitchFamily="34" charset="0"/>
                <a:ea typeface="Source Sans Pro" panose="020B0503030403020204" pitchFamily="34" charset="0"/>
              </a:endParaRPr>
            </a:p>
          </p:txBody>
        </p:sp>
        <p:sp>
          <p:nvSpPr>
            <p:cNvPr id="193" name="Flowchart: Alternate Process 192"/>
            <p:cNvSpPr/>
            <p:nvPr/>
          </p:nvSpPr>
          <p:spPr>
            <a:xfrm rot="5400000">
              <a:off x="-1247393" y="5760504"/>
              <a:ext cx="108000" cy="45719"/>
            </a:xfrm>
            <a:prstGeom prst="flowChartAlternateProcess">
              <a:avLst/>
            </a:prstGeom>
            <a:solidFill>
              <a:schemeClr val="tx1">
                <a:lumMod val="65000"/>
                <a:lumOff val="35000"/>
              </a:schemeClr>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b="1" dirty="0" smtClean="0">
                <a:latin typeface="Source Sans Pro" panose="020B0503030403020204" pitchFamily="34" charset="0"/>
                <a:ea typeface="Source Sans Pro" panose="020B0503030403020204" pitchFamily="34" charset="0"/>
              </a:endParaRPr>
            </a:p>
          </p:txBody>
        </p:sp>
        <p:sp>
          <p:nvSpPr>
            <p:cNvPr id="194" name="Oval 193"/>
            <p:cNvSpPr/>
            <p:nvPr/>
          </p:nvSpPr>
          <p:spPr>
            <a:xfrm>
              <a:off x="-640553" y="6085522"/>
              <a:ext cx="244520" cy="244520"/>
            </a:xfrm>
            <a:prstGeom prst="ellipse">
              <a:avLst/>
            </a:prstGeom>
            <a:solidFill>
              <a:schemeClr val="bg1"/>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b="1" dirty="0" smtClean="0">
                <a:latin typeface="Source Sans Pro" panose="020B0503030403020204" pitchFamily="34" charset="0"/>
                <a:ea typeface="Source Sans Pro" panose="020B0503030403020204" pitchFamily="34" charset="0"/>
              </a:endParaRPr>
            </a:p>
          </p:txBody>
        </p:sp>
        <p:sp>
          <p:nvSpPr>
            <p:cNvPr id="195" name="Flowchart: Alternate Process 194"/>
            <p:cNvSpPr/>
            <p:nvPr/>
          </p:nvSpPr>
          <p:spPr>
            <a:xfrm>
              <a:off x="-921097" y="6182269"/>
              <a:ext cx="216000" cy="45719"/>
            </a:xfrm>
            <a:prstGeom prst="flowChartAlternateProcess">
              <a:avLst/>
            </a:prstGeom>
            <a:solidFill>
              <a:schemeClr val="tx1">
                <a:lumMod val="65000"/>
                <a:lumOff val="35000"/>
              </a:schemeClr>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b="1" dirty="0" smtClean="0">
                <a:latin typeface="Source Sans Pro" panose="020B0503030403020204" pitchFamily="34" charset="0"/>
                <a:ea typeface="Source Sans Pro" panose="020B0503030403020204" pitchFamily="34" charset="0"/>
              </a:endParaRPr>
            </a:p>
          </p:txBody>
        </p:sp>
        <p:sp>
          <p:nvSpPr>
            <p:cNvPr id="196" name="Flowchart: Alternate Process 195"/>
            <p:cNvSpPr/>
            <p:nvPr/>
          </p:nvSpPr>
          <p:spPr>
            <a:xfrm rot="5400000">
              <a:off x="-1081176" y="6187481"/>
              <a:ext cx="108000" cy="45719"/>
            </a:xfrm>
            <a:prstGeom prst="flowChartAlternateProcess">
              <a:avLst/>
            </a:prstGeom>
            <a:solidFill>
              <a:schemeClr val="tx1">
                <a:lumMod val="65000"/>
                <a:lumOff val="35000"/>
              </a:schemeClr>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b="1" dirty="0" smtClean="0">
                <a:latin typeface="Source Sans Pro" panose="020B0503030403020204" pitchFamily="34" charset="0"/>
                <a:ea typeface="Source Sans Pro" panose="020B0503030403020204" pitchFamily="34" charset="0"/>
              </a:endParaRPr>
            </a:p>
          </p:txBody>
        </p:sp>
        <p:sp>
          <p:nvSpPr>
            <p:cNvPr id="197" name="Flowchart: Alternate Process 196"/>
            <p:cNvSpPr/>
            <p:nvPr/>
          </p:nvSpPr>
          <p:spPr>
            <a:xfrm rot="5400000">
              <a:off x="-1579829" y="6187481"/>
              <a:ext cx="108000" cy="45719"/>
            </a:xfrm>
            <a:prstGeom prst="flowChartAlternateProcess">
              <a:avLst/>
            </a:prstGeom>
            <a:solidFill>
              <a:schemeClr val="tx1">
                <a:lumMod val="65000"/>
                <a:lumOff val="35000"/>
              </a:schemeClr>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b="1" dirty="0" smtClean="0">
                <a:latin typeface="Source Sans Pro" panose="020B0503030403020204" pitchFamily="34" charset="0"/>
                <a:ea typeface="Source Sans Pro" panose="020B0503030403020204" pitchFamily="34" charset="0"/>
              </a:endParaRPr>
            </a:p>
          </p:txBody>
        </p:sp>
        <p:sp>
          <p:nvSpPr>
            <p:cNvPr id="198" name="Flowchart: Alternate Process 197"/>
            <p:cNvSpPr/>
            <p:nvPr/>
          </p:nvSpPr>
          <p:spPr>
            <a:xfrm rot="5400000">
              <a:off x="-1912265" y="6187481"/>
              <a:ext cx="108000" cy="45719"/>
            </a:xfrm>
            <a:prstGeom prst="flowChartAlternateProcess">
              <a:avLst/>
            </a:prstGeom>
            <a:solidFill>
              <a:schemeClr val="tx1">
                <a:lumMod val="65000"/>
                <a:lumOff val="35000"/>
              </a:schemeClr>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b="1" dirty="0" smtClean="0">
                <a:latin typeface="Source Sans Pro" panose="020B0503030403020204" pitchFamily="34" charset="0"/>
                <a:ea typeface="Source Sans Pro" panose="020B0503030403020204" pitchFamily="34" charset="0"/>
              </a:endParaRPr>
            </a:p>
          </p:txBody>
        </p:sp>
        <p:sp>
          <p:nvSpPr>
            <p:cNvPr id="199" name="Flowchart: Alternate Process 198"/>
            <p:cNvSpPr/>
            <p:nvPr/>
          </p:nvSpPr>
          <p:spPr>
            <a:xfrm rot="5400000">
              <a:off x="-1746047" y="6187481"/>
              <a:ext cx="108000" cy="45719"/>
            </a:xfrm>
            <a:prstGeom prst="flowChartAlternateProcess">
              <a:avLst/>
            </a:prstGeom>
            <a:solidFill>
              <a:schemeClr val="tx1">
                <a:lumMod val="65000"/>
                <a:lumOff val="35000"/>
              </a:schemeClr>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b="1" dirty="0" smtClean="0">
                <a:latin typeface="Source Sans Pro" panose="020B0503030403020204" pitchFamily="34" charset="0"/>
                <a:ea typeface="Source Sans Pro" panose="020B0503030403020204" pitchFamily="34" charset="0"/>
              </a:endParaRPr>
            </a:p>
          </p:txBody>
        </p:sp>
        <p:sp>
          <p:nvSpPr>
            <p:cNvPr id="200" name="Flowchart: Alternate Process 199"/>
            <p:cNvSpPr/>
            <p:nvPr/>
          </p:nvSpPr>
          <p:spPr>
            <a:xfrm rot="5400000">
              <a:off x="-1413611" y="6187481"/>
              <a:ext cx="108000" cy="45719"/>
            </a:xfrm>
            <a:prstGeom prst="flowChartAlternateProcess">
              <a:avLst/>
            </a:prstGeom>
            <a:solidFill>
              <a:schemeClr val="tx1">
                <a:lumMod val="65000"/>
                <a:lumOff val="35000"/>
              </a:schemeClr>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b="1" dirty="0" smtClean="0">
                <a:latin typeface="Source Sans Pro" panose="020B0503030403020204" pitchFamily="34" charset="0"/>
                <a:ea typeface="Source Sans Pro" panose="020B0503030403020204" pitchFamily="34" charset="0"/>
              </a:endParaRPr>
            </a:p>
          </p:txBody>
        </p:sp>
        <p:sp>
          <p:nvSpPr>
            <p:cNvPr id="201" name="Flowchart: Alternate Process 200"/>
            <p:cNvSpPr/>
            <p:nvPr/>
          </p:nvSpPr>
          <p:spPr>
            <a:xfrm rot="5400000">
              <a:off x="-1247393" y="6187481"/>
              <a:ext cx="108000" cy="45719"/>
            </a:xfrm>
            <a:prstGeom prst="flowChartAlternateProcess">
              <a:avLst/>
            </a:prstGeom>
            <a:solidFill>
              <a:schemeClr val="tx1">
                <a:lumMod val="65000"/>
                <a:lumOff val="35000"/>
              </a:schemeClr>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b="1" dirty="0" smtClean="0">
                <a:latin typeface="Source Sans Pro" panose="020B0503030403020204" pitchFamily="34" charset="0"/>
                <a:ea typeface="Source Sans Pro" panose="020B0503030403020204" pitchFamily="34" charset="0"/>
              </a:endParaRPr>
            </a:p>
          </p:txBody>
        </p:sp>
        <p:sp>
          <p:nvSpPr>
            <p:cNvPr id="202" name="Oval 201"/>
            <p:cNvSpPr/>
            <p:nvPr/>
          </p:nvSpPr>
          <p:spPr>
            <a:xfrm>
              <a:off x="-638769" y="6503684"/>
              <a:ext cx="244520" cy="244520"/>
            </a:xfrm>
            <a:prstGeom prst="ellipse">
              <a:avLst/>
            </a:prstGeom>
            <a:solidFill>
              <a:schemeClr val="bg1"/>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b="1" dirty="0" smtClean="0">
                <a:latin typeface="Source Sans Pro" panose="020B0503030403020204" pitchFamily="34" charset="0"/>
                <a:ea typeface="Source Sans Pro" panose="020B0503030403020204" pitchFamily="34" charset="0"/>
              </a:endParaRPr>
            </a:p>
          </p:txBody>
        </p:sp>
        <p:sp>
          <p:nvSpPr>
            <p:cNvPr id="203" name="Flowchart: Alternate Process 202"/>
            <p:cNvSpPr/>
            <p:nvPr/>
          </p:nvSpPr>
          <p:spPr>
            <a:xfrm>
              <a:off x="-919313" y="6600431"/>
              <a:ext cx="216000" cy="45719"/>
            </a:xfrm>
            <a:prstGeom prst="flowChartAlternateProcess">
              <a:avLst/>
            </a:prstGeom>
            <a:solidFill>
              <a:schemeClr val="tx1">
                <a:lumMod val="65000"/>
                <a:lumOff val="35000"/>
              </a:schemeClr>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b="1" dirty="0" smtClean="0">
                <a:latin typeface="Source Sans Pro" panose="020B0503030403020204" pitchFamily="34" charset="0"/>
                <a:ea typeface="Source Sans Pro" panose="020B0503030403020204" pitchFamily="34" charset="0"/>
              </a:endParaRPr>
            </a:p>
          </p:txBody>
        </p:sp>
        <p:sp>
          <p:nvSpPr>
            <p:cNvPr id="204" name="Flowchart: Alternate Process 203"/>
            <p:cNvSpPr/>
            <p:nvPr/>
          </p:nvSpPr>
          <p:spPr>
            <a:xfrm rot="5400000">
              <a:off x="-1079392" y="6605643"/>
              <a:ext cx="108000" cy="45719"/>
            </a:xfrm>
            <a:prstGeom prst="flowChartAlternateProcess">
              <a:avLst/>
            </a:prstGeom>
            <a:solidFill>
              <a:schemeClr val="tx1">
                <a:lumMod val="65000"/>
                <a:lumOff val="35000"/>
              </a:schemeClr>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b="1" dirty="0" smtClean="0">
                <a:latin typeface="Source Sans Pro" panose="020B0503030403020204" pitchFamily="34" charset="0"/>
                <a:ea typeface="Source Sans Pro" panose="020B0503030403020204" pitchFamily="34" charset="0"/>
              </a:endParaRPr>
            </a:p>
          </p:txBody>
        </p:sp>
        <p:sp>
          <p:nvSpPr>
            <p:cNvPr id="205" name="Flowchart: Alternate Process 204"/>
            <p:cNvSpPr/>
            <p:nvPr/>
          </p:nvSpPr>
          <p:spPr>
            <a:xfrm rot="5400000">
              <a:off x="-1578045" y="6605643"/>
              <a:ext cx="108000" cy="45719"/>
            </a:xfrm>
            <a:prstGeom prst="flowChartAlternateProcess">
              <a:avLst/>
            </a:prstGeom>
            <a:solidFill>
              <a:schemeClr val="tx1">
                <a:lumMod val="65000"/>
                <a:lumOff val="35000"/>
              </a:schemeClr>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b="1" dirty="0" smtClean="0">
                <a:latin typeface="Source Sans Pro" panose="020B0503030403020204" pitchFamily="34" charset="0"/>
                <a:ea typeface="Source Sans Pro" panose="020B0503030403020204" pitchFamily="34" charset="0"/>
              </a:endParaRPr>
            </a:p>
          </p:txBody>
        </p:sp>
        <p:sp>
          <p:nvSpPr>
            <p:cNvPr id="206" name="Flowchart: Alternate Process 205"/>
            <p:cNvSpPr/>
            <p:nvPr/>
          </p:nvSpPr>
          <p:spPr>
            <a:xfrm rot="5400000">
              <a:off x="-1910481" y="6605643"/>
              <a:ext cx="108000" cy="45719"/>
            </a:xfrm>
            <a:prstGeom prst="flowChartAlternateProcess">
              <a:avLst/>
            </a:prstGeom>
            <a:solidFill>
              <a:schemeClr val="tx1">
                <a:lumMod val="65000"/>
                <a:lumOff val="35000"/>
              </a:schemeClr>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b="1" dirty="0" smtClean="0">
                <a:latin typeface="Source Sans Pro" panose="020B0503030403020204" pitchFamily="34" charset="0"/>
                <a:ea typeface="Source Sans Pro" panose="020B0503030403020204" pitchFamily="34" charset="0"/>
              </a:endParaRPr>
            </a:p>
          </p:txBody>
        </p:sp>
        <p:sp>
          <p:nvSpPr>
            <p:cNvPr id="207" name="Flowchart: Alternate Process 206"/>
            <p:cNvSpPr/>
            <p:nvPr/>
          </p:nvSpPr>
          <p:spPr>
            <a:xfrm rot="5400000">
              <a:off x="-1744263" y="6605643"/>
              <a:ext cx="108000" cy="45719"/>
            </a:xfrm>
            <a:prstGeom prst="flowChartAlternateProcess">
              <a:avLst/>
            </a:prstGeom>
            <a:solidFill>
              <a:schemeClr val="tx1">
                <a:lumMod val="65000"/>
                <a:lumOff val="35000"/>
              </a:schemeClr>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b="1" dirty="0" smtClean="0">
                <a:latin typeface="Source Sans Pro" panose="020B0503030403020204" pitchFamily="34" charset="0"/>
                <a:ea typeface="Source Sans Pro" panose="020B0503030403020204" pitchFamily="34" charset="0"/>
              </a:endParaRPr>
            </a:p>
          </p:txBody>
        </p:sp>
        <p:sp>
          <p:nvSpPr>
            <p:cNvPr id="208" name="Flowchart: Alternate Process 207"/>
            <p:cNvSpPr/>
            <p:nvPr/>
          </p:nvSpPr>
          <p:spPr>
            <a:xfrm rot="5400000">
              <a:off x="-1411827" y="6605643"/>
              <a:ext cx="108000" cy="45719"/>
            </a:xfrm>
            <a:prstGeom prst="flowChartAlternateProcess">
              <a:avLst/>
            </a:prstGeom>
            <a:solidFill>
              <a:schemeClr val="tx1">
                <a:lumMod val="65000"/>
                <a:lumOff val="35000"/>
              </a:schemeClr>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b="1" dirty="0" smtClean="0">
                <a:latin typeface="Source Sans Pro" panose="020B0503030403020204" pitchFamily="34" charset="0"/>
                <a:ea typeface="Source Sans Pro" panose="020B0503030403020204" pitchFamily="34" charset="0"/>
              </a:endParaRPr>
            </a:p>
          </p:txBody>
        </p:sp>
        <p:sp>
          <p:nvSpPr>
            <p:cNvPr id="209" name="Flowchart: Alternate Process 208"/>
            <p:cNvSpPr/>
            <p:nvPr/>
          </p:nvSpPr>
          <p:spPr>
            <a:xfrm rot="5400000">
              <a:off x="-1245609" y="6605643"/>
              <a:ext cx="108000" cy="45719"/>
            </a:xfrm>
            <a:prstGeom prst="flowChartAlternateProcess">
              <a:avLst/>
            </a:prstGeom>
            <a:solidFill>
              <a:schemeClr val="tx1">
                <a:lumMod val="65000"/>
                <a:lumOff val="35000"/>
              </a:schemeClr>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b="1" dirty="0" smtClean="0">
                <a:latin typeface="Source Sans Pro" panose="020B0503030403020204" pitchFamily="34" charset="0"/>
                <a:ea typeface="Source Sans Pro" panose="020B0503030403020204" pitchFamily="34" charset="0"/>
              </a:endParaRPr>
            </a:p>
          </p:txBody>
        </p:sp>
      </p:grpSp>
      <p:grpSp>
        <p:nvGrpSpPr>
          <p:cNvPr id="63" name="Group 62"/>
          <p:cNvGrpSpPr/>
          <p:nvPr/>
        </p:nvGrpSpPr>
        <p:grpSpPr>
          <a:xfrm>
            <a:off x="1023868" y="3975473"/>
            <a:ext cx="717709" cy="877383"/>
            <a:chOff x="1023868" y="3975473"/>
            <a:chExt cx="717709" cy="877383"/>
          </a:xfrm>
        </p:grpSpPr>
        <p:sp>
          <p:nvSpPr>
            <p:cNvPr id="2" name="Rectangle 1"/>
            <p:cNvSpPr/>
            <p:nvPr/>
          </p:nvSpPr>
          <p:spPr>
            <a:xfrm>
              <a:off x="1045368" y="4688183"/>
              <a:ext cx="677271" cy="146465"/>
            </a:xfrm>
            <a:prstGeom prst="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cxnSp>
          <p:nvCxnSpPr>
            <p:cNvPr id="5" name="Straight Connector 4"/>
            <p:cNvCxnSpPr/>
            <p:nvPr/>
          </p:nvCxnSpPr>
          <p:spPr>
            <a:xfrm flipH="1" flipV="1">
              <a:off x="1029068" y="4690965"/>
              <a:ext cx="684000" cy="949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41" name="Straight Connector 240"/>
            <p:cNvCxnSpPr/>
            <p:nvPr/>
          </p:nvCxnSpPr>
          <p:spPr>
            <a:xfrm flipH="1" flipV="1">
              <a:off x="1029068" y="4843365"/>
              <a:ext cx="684000" cy="949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43" name="Straight Connector 242"/>
            <p:cNvCxnSpPr/>
            <p:nvPr/>
          </p:nvCxnSpPr>
          <p:spPr>
            <a:xfrm flipH="1" flipV="1">
              <a:off x="1029068" y="4741765"/>
              <a:ext cx="684000" cy="949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44" name="Straight Connector 243"/>
            <p:cNvCxnSpPr/>
            <p:nvPr/>
          </p:nvCxnSpPr>
          <p:spPr>
            <a:xfrm flipH="1" flipV="1">
              <a:off x="1029068" y="4716365"/>
              <a:ext cx="684000" cy="949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46" name="Straight Connector 245"/>
            <p:cNvCxnSpPr/>
            <p:nvPr/>
          </p:nvCxnSpPr>
          <p:spPr>
            <a:xfrm flipH="1" flipV="1">
              <a:off x="1029068" y="4817965"/>
              <a:ext cx="684000" cy="949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47" name="Straight Connector 246"/>
            <p:cNvCxnSpPr/>
            <p:nvPr/>
          </p:nvCxnSpPr>
          <p:spPr>
            <a:xfrm flipH="1" flipV="1">
              <a:off x="1029068" y="4792565"/>
              <a:ext cx="684000" cy="949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48" name="Straight Connector 247"/>
            <p:cNvCxnSpPr/>
            <p:nvPr/>
          </p:nvCxnSpPr>
          <p:spPr>
            <a:xfrm flipH="1" flipV="1">
              <a:off x="1029068" y="4767165"/>
              <a:ext cx="684000" cy="949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164" name="Group 163"/>
            <p:cNvGrpSpPr/>
            <p:nvPr/>
          </p:nvGrpSpPr>
          <p:grpSpPr>
            <a:xfrm>
              <a:off x="1023868" y="3975473"/>
              <a:ext cx="717709" cy="876513"/>
              <a:chOff x="-1403487" y="5059680"/>
              <a:chExt cx="1596527" cy="1949784"/>
            </a:xfrm>
          </p:grpSpPr>
          <p:sp>
            <p:nvSpPr>
              <p:cNvPr id="165" name="Freeform 164"/>
              <p:cNvSpPr/>
              <p:nvPr/>
            </p:nvSpPr>
            <p:spPr>
              <a:xfrm>
                <a:off x="-1391920" y="5059680"/>
                <a:ext cx="1584960" cy="1727200"/>
              </a:xfrm>
              <a:custGeom>
                <a:avLst/>
                <a:gdLst>
                  <a:gd name="connsiteX0" fmla="*/ 1554480 w 1584960"/>
                  <a:gd name="connsiteY0" fmla="*/ 10160 h 1727200"/>
                  <a:gd name="connsiteX1" fmla="*/ 1584960 w 1584960"/>
                  <a:gd name="connsiteY1" fmla="*/ 1503680 h 1727200"/>
                  <a:gd name="connsiteX2" fmla="*/ 223520 w 1584960"/>
                  <a:gd name="connsiteY2" fmla="*/ 1493520 h 1727200"/>
                  <a:gd name="connsiteX3" fmla="*/ 0 w 1584960"/>
                  <a:gd name="connsiteY3" fmla="*/ 1727200 h 1727200"/>
                  <a:gd name="connsiteX4" fmla="*/ 30480 w 1584960"/>
                  <a:gd name="connsiteY4" fmla="*/ 172720 h 1727200"/>
                  <a:gd name="connsiteX5" fmla="*/ 193040 w 1584960"/>
                  <a:gd name="connsiteY5" fmla="*/ 0 h 1727200"/>
                  <a:gd name="connsiteX6" fmla="*/ 1554480 w 1584960"/>
                  <a:gd name="connsiteY6" fmla="*/ 10160 h 1727200"/>
                  <a:gd name="connsiteX0" fmla="*/ 1554480 w 1584960"/>
                  <a:gd name="connsiteY0" fmla="*/ 21940 h 1738980"/>
                  <a:gd name="connsiteX1" fmla="*/ 1584960 w 1584960"/>
                  <a:gd name="connsiteY1" fmla="*/ 1515460 h 1738980"/>
                  <a:gd name="connsiteX2" fmla="*/ 223520 w 1584960"/>
                  <a:gd name="connsiteY2" fmla="*/ 1505300 h 1738980"/>
                  <a:gd name="connsiteX3" fmla="*/ 0 w 1584960"/>
                  <a:gd name="connsiteY3" fmla="*/ 1738980 h 1738980"/>
                  <a:gd name="connsiteX4" fmla="*/ 30480 w 1584960"/>
                  <a:gd name="connsiteY4" fmla="*/ 184500 h 1738980"/>
                  <a:gd name="connsiteX5" fmla="*/ 193040 w 1584960"/>
                  <a:gd name="connsiteY5" fmla="*/ 11780 h 1738980"/>
                  <a:gd name="connsiteX6" fmla="*/ 1554480 w 1584960"/>
                  <a:gd name="connsiteY6" fmla="*/ 21940 h 1738980"/>
                  <a:gd name="connsiteX0" fmla="*/ 1554480 w 1584960"/>
                  <a:gd name="connsiteY0" fmla="*/ 10160 h 1727200"/>
                  <a:gd name="connsiteX1" fmla="*/ 1584960 w 1584960"/>
                  <a:gd name="connsiteY1" fmla="*/ 1503680 h 1727200"/>
                  <a:gd name="connsiteX2" fmla="*/ 223520 w 1584960"/>
                  <a:gd name="connsiteY2" fmla="*/ 1493520 h 1727200"/>
                  <a:gd name="connsiteX3" fmla="*/ 0 w 1584960"/>
                  <a:gd name="connsiteY3" fmla="*/ 1727200 h 1727200"/>
                  <a:gd name="connsiteX4" fmla="*/ 30480 w 1584960"/>
                  <a:gd name="connsiteY4" fmla="*/ 172720 h 1727200"/>
                  <a:gd name="connsiteX5" fmla="*/ 193040 w 1584960"/>
                  <a:gd name="connsiteY5" fmla="*/ 0 h 1727200"/>
                  <a:gd name="connsiteX6" fmla="*/ 1554480 w 1584960"/>
                  <a:gd name="connsiteY6" fmla="*/ 10160 h 1727200"/>
                  <a:gd name="connsiteX0" fmla="*/ 1554480 w 1584960"/>
                  <a:gd name="connsiteY0" fmla="*/ 10160 h 1727200"/>
                  <a:gd name="connsiteX1" fmla="*/ 1584960 w 1584960"/>
                  <a:gd name="connsiteY1" fmla="*/ 1503680 h 1727200"/>
                  <a:gd name="connsiteX2" fmla="*/ 223520 w 1584960"/>
                  <a:gd name="connsiteY2" fmla="*/ 1493520 h 1727200"/>
                  <a:gd name="connsiteX3" fmla="*/ 0 w 1584960"/>
                  <a:gd name="connsiteY3" fmla="*/ 1727200 h 1727200"/>
                  <a:gd name="connsiteX4" fmla="*/ 30480 w 1584960"/>
                  <a:gd name="connsiteY4" fmla="*/ 172720 h 1727200"/>
                  <a:gd name="connsiteX5" fmla="*/ 193040 w 1584960"/>
                  <a:gd name="connsiteY5" fmla="*/ 0 h 1727200"/>
                  <a:gd name="connsiteX6" fmla="*/ 1554480 w 1584960"/>
                  <a:gd name="connsiteY6" fmla="*/ 10160 h 1727200"/>
                  <a:gd name="connsiteX0" fmla="*/ 1554480 w 1584960"/>
                  <a:gd name="connsiteY0" fmla="*/ 10160 h 1727200"/>
                  <a:gd name="connsiteX1" fmla="*/ 1584960 w 1584960"/>
                  <a:gd name="connsiteY1" fmla="*/ 1503680 h 1727200"/>
                  <a:gd name="connsiteX2" fmla="*/ 223520 w 1584960"/>
                  <a:gd name="connsiteY2" fmla="*/ 1493520 h 1727200"/>
                  <a:gd name="connsiteX3" fmla="*/ 0 w 1584960"/>
                  <a:gd name="connsiteY3" fmla="*/ 1727200 h 1727200"/>
                  <a:gd name="connsiteX4" fmla="*/ 30480 w 1584960"/>
                  <a:gd name="connsiteY4" fmla="*/ 172720 h 1727200"/>
                  <a:gd name="connsiteX5" fmla="*/ 193040 w 1584960"/>
                  <a:gd name="connsiteY5" fmla="*/ 0 h 1727200"/>
                  <a:gd name="connsiteX6" fmla="*/ 1554480 w 1584960"/>
                  <a:gd name="connsiteY6" fmla="*/ 10160 h 1727200"/>
                  <a:gd name="connsiteX0" fmla="*/ 1554480 w 1584960"/>
                  <a:gd name="connsiteY0" fmla="*/ 10160 h 1791069"/>
                  <a:gd name="connsiteX1" fmla="*/ 1584960 w 1584960"/>
                  <a:gd name="connsiteY1" fmla="*/ 1503680 h 1791069"/>
                  <a:gd name="connsiteX2" fmla="*/ 223520 w 1584960"/>
                  <a:gd name="connsiteY2" fmla="*/ 1493520 h 1791069"/>
                  <a:gd name="connsiteX3" fmla="*/ 0 w 1584960"/>
                  <a:gd name="connsiteY3" fmla="*/ 1727200 h 1791069"/>
                  <a:gd name="connsiteX4" fmla="*/ 30480 w 1584960"/>
                  <a:gd name="connsiteY4" fmla="*/ 172720 h 1791069"/>
                  <a:gd name="connsiteX5" fmla="*/ 193040 w 1584960"/>
                  <a:gd name="connsiteY5" fmla="*/ 0 h 1791069"/>
                  <a:gd name="connsiteX6" fmla="*/ 1554480 w 1584960"/>
                  <a:gd name="connsiteY6" fmla="*/ 10160 h 1791069"/>
                  <a:gd name="connsiteX0" fmla="*/ 1554480 w 1584960"/>
                  <a:gd name="connsiteY0" fmla="*/ 10160 h 1727200"/>
                  <a:gd name="connsiteX1" fmla="*/ 1584960 w 1584960"/>
                  <a:gd name="connsiteY1" fmla="*/ 1503680 h 1727200"/>
                  <a:gd name="connsiteX2" fmla="*/ 223520 w 1584960"/>
                  <a:gd name="connsiteY2" fmla="*/ 1493520 h 1727200"/>
                  <a:gd name="connsiteX3" fmla="*/ 0 w 1584960"/>
                  <a:gd name="connsiteY3" fmla="*/ 1727200 h 1727200"/>
                  <a:gd name="connsiteX4" fmla="*/ 30480 w 1584960"/>
                  <a:gd name="connsiteY4" fmla="*/ 172720 h 1727200"/>
                  <a:gd name="connsiteX5" fmla="*/ 193040 w 1584960"/>
                  <a:gd name="connsiteY5" fmla="*/ 0 h 1727200"/>
                  <a:gd name="connsiteX6" fmla="*/ 1554480 w 1584960"/>
                  <a:gd name="connsiteY6" fmla="*/ 10160 h 1727200"/>
                  <a:gd name="connsiteX0" fmla="*/ 1554480 w 1584960"/>
                  <a:gd name="connsiteY0" fmla="*/ 10160 h 1727200"/>
                  <a:gd name="connsiteX1" fmla="*/ 1584960 w 1584960"/>
                  <a:gd name="connsiteY1" fmla="*/ 1503680 h 1727200"/>
                  <a:gd name="connsiteX2" fmla="*/ 223520 w 1584960"/>
                  <a:gd name="connsiteY2" fmla="*/ 1493520 h 1727200"/>
                  <a:gd name="connsiteX3" fmla="*/ 0 w 1584960"/>
                  <a:gd name="connsiteY3" fmla="*/ 1727200 h 1727200"/>
                  <a:gd name="connsiteX4" fmla="*/ 18288 w 1584960"/>
                  <a:gd name="connsiteY4" fmla="*/ 203200 h 1727200"/>
                  <a:gd name="connsiteX5" fmla="*/ 193040 w 1584960"/>
                  <a:gd name="connsiteY5" fmla="*/ 0 h 1727200"/>
                  <a:gd name="connsiteX6" fmla="*/ 1554480 w 1584960"/>
                  <a:gd name="connsiteY6" fmla="*/ 10160 h 1727200"/>
                  <a:gd name="connsiteX0" fmla="*/ 1554480 w 1584960"/>
                  <a:gd name="connsiteY0" fmla="*/ 10160 h 1727200"/>
                  <a:gd name="connsiteX1" fmla="*/ 1584960 w 1584960"/>
                  <a:gd name="connsiteY1" fmla="*/ 1503680 h 1727200"/>
                  <a:gd name="connsiteX2" fmla="*/ 223520 w 1584960"/>
                  <a:gd name="connsiteY2" fmla="*/ 1493520 h 1727200"/>
                  <a:gd name="connsiteX3" fmla="*/ 0 w 1584960"/>
                  <a:gd name="connsiteY3" fmla="*/ 1727200 h 1727200"/>
                  <a:gd name="connsiteX4" fmla="*/ 18288 w 1584960"/>
                  <a:gd name="connsiteY4" fmla="*/ 203200 h 1727200"/>
                  <a:gd name="connsiteX5" fmla="*/ 193040 w 1584960"/>
                  <a:gd name="connsiteY5" fmla="*/ 0 h 1727200"/>
                  <a:gd name="connsiteX6" fmla="*/ 1554480 w 1584960"/>
                  <a:gd name="connsiteY6" fmla="*/ 10160 h 1727200"/>
                  <a:gd name="connsiteX0" fmla="*/ 1554480 w 1584960"/>
                  <a:gd name="connsiteY0" fmla="*/ 10160 h 1727200"/>
                  <a:gd name="connsiteX1" fmla="*/ 1584960 w 1584960"/>
                  <a:gd name="connsiteY1" fmla="*/ 1503680 h 1727200"/>
                  <a:gd name="connsiteX2" fmla="*/ 223520 w 1584960"/>
                  <a:gd name="connsiteY2" fmla="*/ 1493520 h 1727200"/>
                  <a:gd name="connsiteX3" fmla="*/ 0 w 1584960"/>
                  <a:gd name="connsiteY3" fmla="*/ 1727200 h 1727200"/>
                  <a:gd name="connsiteX4" fmla="*/ 18288 w 1584960"/>
                  <a:gd name="connsiteY4" fmla="*/ 203200 h 1727200"/>
                  <a:gd name="connsiteX5" fmla="*/ 193040 w 1584960"/>
                  <a:gd name="connsiteY5" fmla="*/ 0 h 1727200"/>
                  <a:gd name="connsiteX6" fmla="*/ 1554480 w 1584960"/>
                  <a:gd name="connsiteY6" fmla="*/ 10160 h 172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84960" h="1727200">
                    <a:moveTo>
                      <a:pt x="1554480" y="10160"/>
                    </a:moveTo>
                    <a:lnTo>
                      <a:pt x="1584960" y="1503680"/>
                    </a:lnTo>
                    <a:lnTo>
                      <a:pt x="223520" y="1493520"/>
                    </a:lnTo>
                    <a:cubicBezTo>
                      <a:pt x="-40640" y="1530773"/>
                      <a:pt x="44365" y="1709589"/>
                      <a:pt x="0" y="1727200"/>
                    </a:cubicBezTo>
                    <a:lnTo>
                      <a:pt x="18288" y="203200"/>
                    </a:lnTo>
                    <a:cubicBezTo>
                      <a:pt x="62653" y="31157"/>
                      <a:pt x="121920" y="45381"/>
                      <a:pt x="193040" y="0"/>
                    </a:cubicBezTo>
                    <a:lnTo>
                      <a:pt x="1554480" y="10160"/>
                    </a:lnTo>
                    <a:close/>
                  </a:path>
                </a:pathLst>
              </a:custGeom>
              <a:solidFill>
                <a:schemeClr val="bg1"/>
              </a:solidFill>
              <a:ln w="571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900" b="1" dirty="0" smtClean="0">
                  <a:latin typeface="Source Sans Pro" panose="020B0503030403020204" pitchFamily="34" charset="0"/>
                  <a:ea typeface="Source Sans Pro" panose="020B0503030403020204" pitchFamily="34" charset="0"/>
                </a:endParaRPr>
              </a:p>
            </p:txBody>
          </p:sp>
          <p:sp>
            <p:nvSpPr>
              <p:cNvPr id="166" name="Freeform 165"/>
              <p:cNvSpPr/>
              <p:nvPr/>
            </p:nvSpPr>
            <p:spPr>
              <a:xfrm>
                <a:off x="-1403487" y="6850967"/>
                <a:ext cx="1560577" cy="158497"/>
              </a:xfrm>
              <a:custGeom>
                <a:avLst/>
                <a:gdLst>
                  <a:gd name="connsiteX0" fmla="*/ 1560576 w 1560576"/>
                  <a:gd name="connsiteY0" fmla="*/ 158496 h 158496"/>
                  <a:gd name="connsiteX1" fmla="*/ 182880 w 1560576"/>
                  <a:gd name="connsiteY1" fmla="*/ 152400 h 158496"/>
                  <a:gd name="connsiteX2" fmla="*/ 0 w 1560576"/>
                  <a:gd name="connsiteY2" fmla="*/ 0 h 158496"/>
                  <a:gd name="connsiteX0" fmla="*/ 1560576 w 1560576"/>
                  <a:gd name="connsiteY0" fmla="*/ 158496 h 158496"/>
                  <a:gd name="connsiteX1" fmla="*/ 182880 w 1560576"/>
                  <a:gd name="connsiteY1" fmla="*/ 152400 h 158496"/>
                  <a:gd name="connsiteX2" fmla="*/ 0 w 1560576"/>
                  <a:gd name="connsiteY2" fmla="*/ 0 h 158496"/>
                  <a:gd name="connsiteX0" fmla="*/ 1560576 w 1560576"/>
                  <a:gd name="connsiteY0" fmla="*/ 158496 h 158496"/>
                  <a:gd name="connsiteX1" fmla="*/ 182880 w 1560576"/>
                  <a:gd name="connsiteY1" fmla="*/ 152400 h 158496"/>
                  <a:gd name="connsiteX2" fmla="*/ 0 w 1560576"/>
                  <a:gd name="connsiteY2" fmla="*/ 0 h 158496"/>
                  <a:gd name="connsiteX0" fmla="*/ 1560576 w 1560576"/>
                  <a:gd name="connsiteY0" fmla="*/ 158496 h 158496"/>
                  <a:gd name="connsiteX1" fmla="*/ 182880 w 1560576"/>
                  <a:gd name="connsiteY1" fmla="*/ 152400 h 158496"/>
                  <a:gd name="connsiteX2" fmla="*/ 0 w 1560576"/>
                  <a:gd name="connsiteY2" fmla="*/ 0 h 158496"/>
                </a:gdLst>
                <a:ahLst/>
                <a:cxnLst>
                  <a:cxn ang="0">
                    <a:pos x="connsiteX0" y="connsiteY0"/>
                  </a:cxn>
                  <a:cxn ang="0">
                    <a:pos x="connsiteX1" y="connsiteY1"/>
                  </a:cxn>
                  <a:cxn ang="0">
                    <a:pos x="connsiteX2" y="connsiteY2"/>
                  </a:cxn>
                </a:cxnLst>
                <a:rect l="l" t="t" r="r" b="b"/>
                <a:pathLst>
                  <a:path w="1560576" h="158496">
                    <a:moveTo>
                      <a:pt x="1560576" y="158496"/>
                    </a:moveTo>
                    <a:lnTo>
                      <a:pt x="182880" y="152400"/>
                    </a:lnTo>
                    <a:cubicBezTo>
                      <a:pt x="-4064" y="101600"/>
                      <a:pt x="60960" y="75184"/>
                      <a:pt x="0" y="0"/>
                    </a:cubicBezTo>
                  </a:path>
                </a:pathLst>
              </a:custGeom>
              <a:noFill/>
              <a:ln w="571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900"/>
              </a:p>
            </p:txBody>
          </p:sp>
          <p:sp>
            <p:nvSpPr>
              <p:cNvPr id="167" name="TextBox 166"/>
              <p:cNvSpPr txBox="1"/>
              <p:nvPr/>
            </p:nvSpPr>
            <p:spPr>
              <a:xfrm>
                <a:off x="-1385297" y="5081257"/>
                <a:ext cx="1227364" cy="1163891"/>
              </a:xfrm>
              <a:prstGeom prst="rect">
                <a:avLst/>
              </a:prstGeom>
              <a:noFill/>
            </p:spPr>
            <p:txBody>
              <a:bodyPr wrap="none" rtlCol="0">
                <a:spAutoFit/>
              </a:bodyPr>
              <a:lstStyle/>
              <a:p>
                <a:r>
                  <a:rPr lang="en-NZ" sz="2800" b="1" dirty="0" smtClean="0">
                    <a:solidFill>
                      <a:schemeClr val="tx1">
                        <a:lumMod val="65000"/>
                        <a:lumOff val="35000"/>
                      </a:schemeClr>
                    </a:solidFill>
                    <a:latin typeface="+mn-lt"/>
                  </a:rPr>
                  <a:t>Rx</a:t>
                </a:r>
                <a:endParaRPr lang="en-NZ" sz="2800" b="1" dirty="0">
                  <a:solidFill>
                    <a:schemeClr val="tx1">
                      <a:lumMod val="65000"/>
                      <a:lumOff val="35000"/>
                    </a:schemeClr>
                  </a:solidFill>
                  <a:latin typeface="+mn-lt"/>
                </a:endParaRPr>
              </a:p>
            </p:txBody>
          </p:sp>
        </p:grpSp>
      </p:grpSp>
      <p:grpSp>
        <p:nvGrpSpPr>
          <p:cNvPr id="260" name="Group 259"/>
          <p:cNvGrpSpPr/>
          <p:nvPr/>
        </p:nvGrpSpPr>
        <p:grpSpPr>
          <a:xfrm>
            <a:off x="3635571" y="4542185"/>
            <a:ext cx="1434093" cy="1442375"/>
            <a:chOff x="3635571" y="4542185"/>
            <a:chExt cx="1434093" cy="1442375"/>
          </a:xfrm>
        </p:grpSpPr>
        <p:sp>
          <p:nvSpPr>
            <p:cNvPr id="8" name="TextBox 7"/>
            <p:cNvSpPr txBox="1"/>
            <p:nvPr/>
          </p:nvSpPr>
          <p:spPr>
            <a:xfrm>
              <a:off x="3635571" y="5314427"/>
              <a:ext cx="1434093" cy="670133"/>
            </a:xfrm>
            <a:prstGeom prst="rect">
              <a:avLst/>
            </a:prstGeom>
            <a:solidFill>
              <a:schemeClr val="bg1">
                <a:lumMod val="85000"/>
              </a:schemeClr>
            </a:solidFill>
          </p:spPr>
          <p:txBody>
            <a:bodyPr wrap="square" rtlCol="0" anchor="b">
              <a:noAutofit/>
            </a:bodyPr>
            <a:lstStyle/>
            <a:p>
              <a:pPr algn="ctr" fontAlgn="base">
                <a:spcBef>
                  <a:spcPct val="0"/>
                </a:spcBef>
                <a:spcAft>
                  <a:spcPct val="0"/>
                </a:spcAft>
              </a:pPr>
              <a:r>
                <a:rPr lang="en-NZ" sz="1400" b="1" dirty="0" smtClean="0">
                  <a:solidFill>
                    <a:srgbClr val="000000"/>
                  </a:solidFill>
                  <a:latin typeface="Source Sans Pro" panose="020B0503030403020204" pitchFamily="34" charset="0"/>
                  <a:ea typeface="Source Sans Pro" panose="020B0503030403020204" pitchFamily="34" charset="0"/>
                </a:rPr>
                <a:t>Validation</a:t>
              </a:r>
            </a:p>
          </p:txBody>
        </p:sp>
        <p:sp>
          <p:nvSpPr>
            <p:cNvPr id="12" name="Oval 11"/>
            <p:cNvSpPr/>
            <p:nvPr/>
          </p:nvSpPr>
          <p:spPr>
            <a:xfrm>
              <a:off x="3691759" y="4962664"/>
              <a:ext cx="477532" cy="477532"/>
            </a:xfrm>
            <a:prstGeom prst="ellipse">
              <a:avLst/>
            </a:prstGeom>
            <a:solidFill>
              <a:schemeClr val="bg1"/>
            </a:solidFill>
            <a:ln w="571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base">
                <a:spcBef>
                  <a:spcPct val="0"/>
                </a:spcBef>
                <a:spcAft>
                  <a:spcPct val="0"/>
                </a:spcAft>
              </a:pPr>
              <a:r>
                <a:rPr lang="en-NZ" sz="2400" b="1" dirty="0" smtClean="0">
                  <a:solidFill>
                    <a:srgbClr val="000000">
                      <a:lumMod val="65000"/>
                      <a:lumOff val="35000"/>
                    </a:srgbClr>
                  </a:solidFill>
                  <a:latin typeface="Nimbus Sans L" panose="02000503000000000000" pitchFamily="50" charset="0"/>
                </a:rPr>
                <a:t>2</a:t>
              </a:r>
              <a:endParaRPr lang="en-NZ" sz="2400" b="1" dirty="0">
                <a:solidFill>
                  <a:srgbClr val="000000">
                    <a:lumMod val="65000"/>
                    <a:lumOff val="35000"/>
                  </a:srgbClr>
                </a:solidFill>
                <a:latin typeface="Nimbus Sans L" panose="02000503000000000000" pitchFamily="50" charset="0"/>
              </a:endParaRPr>
            </a:p>
          </p:txBody>
        </p:sp>
        <p:grpSp>
          <p:nvGrpSpPr>
            <p:cNvPr id="211" name="Group 210"/>
            <p:cNvGrpSpPr/>
            <p:nvPr/>
          </p:nvGrpSpPr>
          <p:grpSpPr>
            <a:xfrm>
              <a:off x="4329217" y="4542185"/>
              <a:ext cx="697331" cy="951619"/>
              <a:chOff x="3124764" y="32000"/>
              <a:chExt cx="618141" cy="843552"/>
            </a:xfrm>
            <a:solidFill>
              <a:schemeClr val="bg1">
                <a:lumMod val="85000"/>
              </a:schemeClr>
            </a:solidFill>
          </p:grpSpPr>
          <p:grpSp>
            <p:nvGrpSpPr>
              <p:cNvPr id="212" name="Group 211"/>
              <p:cNvGrpSpPr/>
              <p:nvPr/>
            </p:nvGrpSpPr>
            <p:grpSpPr>
              <a:xfrm>
                <a:off x="3143181" y="74234"/>
                <a:ext cx="599724" cy="801318"/>
                <a:chOff x="-1026444" y="-53340"/>
                <a:chExt cx="599724" cy="801318"/>
              </a:xfrm>
              <a:grpFill/>
            </p:grpSpPr>
            <p:sp>
              <p:nvSpPr>
                <p:cNvPr id="216" name="Rectangle 215"/>
                <p:cNvSpPr/>
                <p:nvPr/>
              </p:nvSpPr>
              <p:spPr>
                <a:xfrm>
                  <a:off x="-1026444" y="-53340"/>
                  <a:ext cx="599724" cy="801318"/>
                </a:xfrm>
                <a:prstGeom prst="rect">
                  <a:avLst/>
                </a:prstGeom>
                <a:solidFill>
                  <a:schemeClr val="bg1"/>
                </a:solidFill>
                <a:ln w="28575">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400" b="1" dirty="0" smtClean="0">
                    <a:latin typeface="Source Sans Pro" panose="020B0503030403020204" pitchFamily="34" charset="0"/>
                    <a:ea typeface="Source Sans Pro" panose="020B0503030403020204" pitchFamily="34" charset="0"/>
                  </a:endParaRPr>
                </a:p>
              </p:txBody>
            </p:sp>
            <p:sp>
              <p:nvSpPr>
                <p:cNvPr id="218" name="Rectangle 217"/>
                <p:cNvSpPr/>
                <p:nvPr/>
              </p:nvSpPr>
              <p:spPr>
                <a:xfrm>
                  <a:off x="-973470" y="242918"/>
                  <a:ext cx="493776" cy="18000"/>
                </a:xfrm>
                <a:prstGeom prst="rect">
                  <a:avLst/>
                </a:prstGeom>
                <a:solidFill>
                  <a:srgbClr val="595959"/>
                </a:solidFill>
                <a:ln>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400" b="1" dirty="0" smtClean="0">
                    <a:latin typeface="Source Sans Pro" panose="020B0503030403020204" pitchFamily="34" charset="0"/>
                    <a:ea typeface="Source Sans Pro" panose="020B0503030403020204" pitchFamily="34" charset="0"/>
                  </a:endParaRPr>
                </a:p>
              </p:txBody>
            </p:sp>
            <p:sp>
              <p:nvSpPr>
                <p:cNvPr id="219" name="Rectangle 218"/>
                <p:cNvSpPr/>
                <p:nvPr/>
              </p:nvSpPr>
              <p:spPr>
                <a:xfrm>
                  <a:off x="-973470" y="329422"/>
                  <a:ext cx="493776" cy="18000"/>
                </a:xfrm>
                <a:prstGeom prst="rect">
                  <a:avLst/>
                </a:prstGeom>
                <a:solidFill>
                  <a:srgbClr val="595959"/>
                </a:solidFill>
                <a:ln>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400" b="1" dirty="0" smtClean="0">
                    <a:latin typeface="Source Sans Pro" panose="020B0503030403020204" pitchFamily="34" charset="0"/>
                    <a:ea typeface="Source Sans Pro" panose="020B0503030403020204" pitchFamily="34" charset="0"/>
                  </a:endParaRPr>
                </a:p>
              </p:txBody>
            </p:sp>
            <p:sp>
              <p:nvSpPr>
                <p:cNvPr id="220" name="Rectangle 219"/>
                <p:cNvSpPr/>
                <p:nvPr/>
              </p:nvSpPr>
              <p:spPr>
                <a:xfrm>
                  <a:off x="-973470" y="502430"/>
                  <a:ext cx="493776" cy="18000"/>
                </a:xfrm>
                <a:prstGeom prst="rect">
                  <a:avLst/>
                </a:prstGeom>
                <a:solidFill>
                  <a:srgbClr val="595959"/>
                </a:solidFill>
                <a:ln>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400" b="1" dirty="0" smtClean="0">
                    <a:latin typeface="Source Sans Pro" panose="020B0503030403020204" pitchFamily="34" charset="0"/>
                    <a:ea typeface="Source Sans Pro" panose="020B0503030403020204" pitchFamily="34" charset="0"/>
                  </a:endParaRPr>
                </a:p>
              </p:txBody>
            </p:sp>
            <p:sp>
              <p:nvSpPr>
                <p:cNvPr id="221" name="Rectangle 220"/>
                <p:cNvSpPr/>
                <p:nvPr/>
              </p:nvSpPr>
              <p:spPr>
                <a:xfrm>
                  <a:off x="-973470" y="588934"/>
                  <a:ext cx="493776" cy="18000"/>
                </a:xfrm>
                <a:prstGeom prst="rect">
                  <a:avLst/>
                </a:prstGeom>
                <a:solidFill>
                  <a:srgbClr val="595959"/>
                </a:solidFill>
                <a:ln>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400" b="1" dirty="0" smtClean="0">
                    <a:latin typeface="Source Sans Pro" panose="020B0503030403020204" pitchFamily="34" charset="0"/>
                    <a:ea typeface="Source Sans Pro" panose="020B0503030403020204" pitchFamily="34" charset="0"/>
                  </a:endParaRPr>
                </a:p>
              </p:txBody>
            </p:sp>
            <p:sp>
              <p:nvSpPr>
                <p:cNvPr id="222" name="Rectangle 221"/>
                <p:cNvSpPr/>
                <p:nvPr/>
              </p:nvSpPr>
              <p:spPr>
                <a:xfrm>
                  <a:off x="-973470" y="415926"/>
                  <a:ext cx="493776" cy="18000"/>
                </a:xfrm>
                <a:prstGeom prst="rect">
                  <a:avLst/>
                </a:prstGeom>
                <a:solidFill>
                  <a:srgbClr val="595959"/>
                </a:solidFill>
                <a:ln>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400" b="1" dirty="0" smtClean="0">
                    <a:latin typeface="Source Sans Pro" panose="020B0503030403020204" pitchFamily="34" charset="0"/>
                    <a:ea typeface="Source Sans Pro" panose="020B0503030403020204" pitchFamily="34" charset="0"/>
                  </a:endParaRPr>
                </a:p>
              </p:txBody>
            </p:sp>
            <p:sp>
              <p:nvSpPr>
                <p:cNvPr id="223" name="Rectangle 222"/>
                <p:cNvSpPr/>
                <p:nvPr/>
              </p:nvSpPr>
              <p:spPr>
                <a:xfrm>
                  <a:off x="-973470" y="675440"/>
                  <a:ext cx="493776" cy="18000"/>
                </a:xfrm>
                <a:prstGeom prst="rect">
                  <a:avLst/>
                </a:prstGeom>
                <a:solidFill>
                  <a:srgbClr val="595959"/>
                </a:solidFill>
                <a:ln>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400" b="1" dirty="0" smtClean="0">
                    <a:latin typeface="Source Sans Pro" panose="020B0503030403020204" pitchFamily="34" charset="0"/>
                    <a:ea typeface="Source Sans Pro" panose="020B0503030403020204" pitchFamily="34" charset="0"/>
                  </a:endParaRPr>
                </a:p>
              </p:txBody>
            </p:sp>
          </p:grpSp>
          <p:grpSp>
            <p:nvGrpSpPr>
              <p:cNvPr id="213" name="Group 212"/>
              <p:cNvGrpSpPr/>
              <p:nvPr/>
            </p:nvGrpSpPr>
            <p:grpSpPr>
              <a:xfrm>
                <a:off x="3124764" y="32000"/>
                <a:ext cx="355102" cy="384024"/>
                <a:chOff x="1064986" y="-1766118"/>
                <a:chExt cx="678931" cy="734232"/>
              </a:xfrm>
              <a:grpFill/>
            </p:grpSpPr>
            <p:sp>
              <p:nvSpPr>
                <p:cNvPr id="214" name="TextBox 213"/>
                <p:cNvSpPr txBox="1"/>
                <p:nvPr/>
              </p:nvSpPr>
              <p:spPr>
                <a:xfrm>
                  <a:off x="1064986" y="-1766118"/>
                  <a:ext cx="595959" cy="588746"/>
                </a:xfrm>
                <a:prstGeom prst="rect">
                  <a:avLst/>
                </a:prstGeom>
                <a:noFill/>
                <a:ln>
                  <a:noFill/>
                </a:ln>
              </p:spPr>
              <p:txBody>
                <a:bodyPr wrap="none" rtlCol="0">
                  <a:spAutoFit/>
                </a:bodyPr>
                <a:lstStyle/>
                <a:p>
                  <a:r>
                    <a:rPr lang="en-NZ" sz="1100" b="1" dirty="0" smtClean="0">
                      <a:solidFill>
                        <a:schemeClr val="tx1">
                          <a:lumMod val="65000"/>
                          <a:lumOff val="35000"/>
                        </a:schemeClr>
                      </a:solidFill>
                    </a:rPr>
                    <a:t>R</a:t>
                  </a:r>
                  <a:endParaRPr lang="en-NZ" sz="1100" b="1" dirty="0">
                    <a:solidFill>
                      <a:schemeClr val="tx1">
                        <a:lumMod val="65000"/>
                        <a:lumOff val="35000"/>
                      </a:schemeClr>
                    </a:solidFill>
                  </a:endParaRPr>
                </a:p>
              </p:txBody>
            </p:sp>
            <p:sp>
              <p:nvSpPr>
                <p:cNvPr id="215" name="TextBox 214"/>
                <p:cNvSpPr txBox="1"/>
                <p:nvPr/>
              </p:nvSpPr>
              <p:spPr>
                <a:xfrm>
                  <a:off x="1155172" y="-1620631"/>
                  <a:ext cx="588745" cy="588745"/>
                </a:xfrm>
                <a:prstGeom prst="rect">
                  <a:avLst/>
                </a:prstGeom>
                <a:noFill/>
                <a:ln>
                  <a:noFill/>
                </a:ln>
              </p:spPr>
              <p:txBody>
                <a:bodyPr wrap="none" rtlCol="0">
                  <a:spAutoFit/>
                </a:bodyPr>
                <a:lstStyle/>
                <a:p>
                  <a:r>
                    <a:rPr lang="en-NZ" sz="1100" b="1" dirty="0" smtClean="0">
                      <a:solidFill>
                        <a:srgbClr val="595959"/>
                      </a:solidFill>
                    </a:rPr>
                    <a:t>X</a:t>
                  </a:r>
                  <a:endParaRPr lang="en-NZ" sz="1100" b="1" dirty="0">
                    <a:solidFill>
                      <a:srgbClr val="595959"/>
                    </a:solidFill>
                  </a:endParaRPr>
                </a:p>
              </p:txBody>
            </p:sp>
          </p:grpSp>
        </p:grpSp>
        <p:sp>
          <p:nvSpPr>
            <p:cNvPr id="249" name="Rectangle 248"/>
            <p:cNvSpPr/>
            <p:nvPr/>
          </p:nvSpPr>
          <p:spPr>
            <a:xfrm flipH="1">
              <a:off x="4941689" y="4644883"/>
              <a:ext cx="29195" cy="207614"/>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50" name="Rectangle 249"/>
            <p:cNvSpPr/>
            <p:nvPr/>
          </p:nvSpPr>
          <p:spPr>
            <a:xfrm flipH="1">
              <a:off x="4897014" y="4644883"/>
              <a:ext cx="11494" cy="207614"/>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51" name="Rectangle 250"/>
            <p:cNvSpPr/>
            <p:nvPr/>
          </p:nvSpPr>
          <p:spPr>
            <a:xfrm flipH="1">
              <a:off x="4920430" y="4644883"/>
              <a:ext cx="11494" cy="207614"/>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52" name="Rectangle 251"/>
            <p:cNvSpPr/>
            <p:nvPr/>
          </p:nvSpPr>
          <p:spPr>
            <a:xfrm flipH="1">
              <a:off x="4873598" y="4644883"/>
              <a:ext cx="11494" cy="207614"/>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53" name="Rectangle 252"/>
            <p:cNvSpPr/>
            <p:nvPr/>
          </p:nvSpPr>
          <p:spPr>
            <a:xfrm flipH="1">
              <a:off x="4832482" y="4644883"/>
              <a:ext cx="29195" cy="207614"/>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54" name="Rectangle 253"/>
            <p:cNvSpPr/>
            <p:nvPr/>
          </p:nvSpPr>
          <p:spPr>
            <a:xfrm flipH="1">
              <a:off x="4791365" y="4644883"/>
              <a:ext cx="29195" cy="207614"/>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55" name="Rectangle 254"/>
            <p:cNvSpPr/>
            <p:nvPr/>
          </p:nvSpPr>
          <p:spPr>
            <a:xfrm flipH="1">
              <a:off x="4744533" y="4644275"/>
              <a:ext cx="11494" cy="207614"/>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56" name="Rectangle 255"/>
            <p:cNvSpPr/>
            <p:nvPr/>
          </p:nvSpPr>
          <p:spPr>
            <a:xfrm flipH="1">
              <a:off x="4767949" y="4644275"/>
              <a:ext cx="11494" cy="207614"/>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57" name="Rectangle 256"/>
            <p:cNvSpPr/>
            <p:nvPr/>
          </p:nvSpPr>
          <p:spPr>
            <a:xfrm flipH="1">
              <a:off x="4721117" y="4644275"/>
              <a:ext cx="11494" cy="207614"/>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cxnSp>
        <p:nvCxnSpPr>
          <p:cNvPr id="259" name="Elbow Connector 258"/>
          <p:cNvCxnSpPr>
            <a:stCxn id="239" idx="2"/>
            <a:endCxn id="226" idx="0"/>
          </p:cNvCxnSpPr>
          <p:nvPr/>
        </p:nvCxnSpPr>
        <p:spPr>
          <a:xfrm rot="5400000">
            <a:off x="6161828" y="3278428"/>
            <a:ext cx="301836" cy="7621"/>
          </a:xfrm>
          <a:prstGeom prst="bentConnector3">
            <a:avLst/>
          </a:prstGeom>
          <a:ln w="57150">
            <a:solidFill>
              <a:srgbClr val="F04E3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331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60"/>
                                        </p:tgtEl>
                                        <p:attrNameLst>
                                          <p:attrName>style.visibility</p:attrName>
                                        </p:attrNameLst>
                                      </p:cBhvr>
                                      <p:to>
                                        <p:strVal val="visible"/>
                                      </p:to>
                                    </p:set>
                                    <p:animEffect transition="in" filter="fade">
                                      <p:cBhvr>
                                        <p:cTn id="15" dur="500"/>
                                        <p:tgtEl>
                                          <p:spTgt spid="26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500"/>
                                        <p:tgtEl>
                                          <p:spTgt spid="13"/>
                                        </p:tgtEl>
                                      </p:cBhvr>
                                    </p:animEffect>
                                  </p:childTnLst>
                                </p:cTn>
                              </p:par>
                              <p:par>
                                <p:cTn id="21" presetID="10" presetClass="entr" presetSubtype="0" fill="hold" nodeType="withEffect">
                                  <p:stCondLst>
                                    <p:cond delay="0"/>
                                  </p:stCondLst>
                                  <p:childTnLst>
                                    <p:set>
                                      <p:cBhvr>
                                        <p:cTn id="22" dur="1" fill="hold">
                                          <p:stCondLst>
                                            <p:cond delay="0"/>
                                          </p:stCondLst>
                                        </p:cTn>
                                        <p:tgtEl>
                                          <p:spTgt spid="138"/>
                                        </p:tgtEl>
                                        <p:attrNameLst>
                                          <p:attrName>style.visibility</p:attrName>
                                        </p:attrNameLst>
                                      </p:cBhvr>
                                      <p:to>
                                        <p:strVal val="visible"/>
                                      </p:to>
                                    </p:set>
                                    <p:animEffect transition="in" filter="fade">
                                      <p:cBhvr>
                                        <p:cTn id="23" dur="500"/>
                                        <p:tgtEl>
                                          <p:spTgt spid="138"/>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500"/>
                                        <p:tgtEl>
                                          <p:spTgt spid="14"/>
                                        </p:tgtEl>
                                      </p:cBhvr>
                                    </p:animEffect>
                                  </p:childTnLst>
                                </p:cTn>
                              </p:par>
                              <p:par>
                                <p:cTn id="32" presetID="10" presetClass="entr" presetSubtype="0" fill="hold" nodeType="with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25"/>
                                        </p:tgtEl>
                                        <p:attrNameLst>
                                          <p:attrName>style.visibility</p:attrName>
                                        </p:attrNameLst>
                                      </p:cBhvr>
                                      <p:to>
                                        <p:strVal val="visible"/>
                                      </p:to>
                                    </p:set>
                                    <p:animEffect transition="in" filter="fade">
                                      <p:cBhvr>
                                        <p:cTn id="42" dur="500"/>
                                        <p:tgtEl>
                                          <p:spTgt spid="225"/>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226"/>
                                        </p:tgtEl>
                                        <p:attrNameLst>
                                          <p:attrName>style.visibility</p:attrName>
                                        </p:attrNameLst>
                                      </p:cBhvr>
                                      <p:to>
                                        <p:strVal val="visible"/>
                                      </p:to>
                                    </p:set>
                                    <p:animEffect transition="in" filter="fade">
                                      <p:cBhvr>
                                        <p:cTn id="45" dur="500"/>
                                        <p:tgtEl>
                                          <p:spTgt spid="226"/>
                                        </p:tgtEl>
                                      </p:cBhvr>
                                    </p:animEffect>
                                  </p:childTnLst>
                                </p:cTn>
                              </p:par>
                              <p:par>
                                <p:cTn id="46" presetID="10" presetClass="entr" presetSubtype="0" fill="hold" nodeType="withEffect">
                                  <p:stCondLst>
                                    <p:cond delay="0"/>
                                  </p:stCondLst>
                                  <p:childTnLst>
                                    <p:set>
                                      <p:cBhvr>
                                        <p:cTn id="47" dur="1" fill="hold">
                                          <p:stCondLst>
                                            <p:cond delay="0"/>
                                          </p:stCondLst>
                                        </p:cTn>
                                        <p:tgtEl>
                                          <p:spTgt spid="237"/>
                                        </p:tgtEl>
                                        <p:attrNameLst>
                                          <p:attrName>style.visibility</p:attrName>
                                        </p:attrNameLst>
                                      </p:cBhvr>
                                      <p:to>
                                        <p:strVal val="visible"/>
                                      </p:to>
                                    </p:set>
                                    <p:animEffect transition="in" filter="fade">
                                      <p:cBhvr>
                                        <p:cTn id="48" dur="500"/>
                                        <p:tgtEl>
                                          <p:spTgt spid="237"/>
                                        </p:tgtEl>
                                      </p:cBhvr>
                                    </p:animEffect>
                                  </p:childTnLst>
                                </p:cTn>
                              </p:par>
                              <p:par>
                                <p:cTn id="49" presetID="10" presetClass="entr" presetSubtype="0" fill="hold" nodeType="withEffect">
                                  <p:stCondLst>
                                    <p:cond delay="0"/>
                                  </p:stCondLst>
                                  <p:childTnLst>
                                    <p:set>
                                      <p:cBhvr>
                                        <p:cTn id="50" dur="1" fill="hold">
                                          <p:stCondLst>
                                            <p:cond delay="0"/>
                                          </p:stCondLst>
                                        </p:cTn>
                                        <p:tgtEl>
                                          <p:spTgt spid="259"/>
                                        </p:tgtEl>
                                        <p:attrNameLst>
                                          <p:attrName>style.visibility</p:attrName>
                                        </p:attrNameLst>
                                      </p:cBhvr>
                                      <p:to>
                                        <p:strVal val="visible"/>
                                      </p:to>
                                    </p:set>
                                    <p:animEffect transition="in" filter="fade">
                                      <p:cBhvr>
                                        <p:cTn id="51" dur="500"/>
                                        <p:tgtEl>
                                          <p:spTgt spid="259"/>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210"/>
                                        </p:tgtEl>
                                        <p:attrNameLst>
                                          <p:attrName>style.visibility</p:attrName>
                                        </p:attrNameLst>
                                      </p:cBhvr>
                                      <p:to>
                                        <p:strVal val="visible"/>
                                      </p:to>
                                    </p:set>
                                    <p:animEffect transition="in" filter="fade">
                                      <p:cBhvr>
                                        <p:cTn id="54" dur="500"/>
                                        <p:tgtEl>
                                          <p:spTgt spid="210"/>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nodeType="click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fade">
                                      <p:cBhvr>
                                        <p:cTn id="59" dur="500"/>
                                        <p:tgtEl>
                                          <p:spTgt spid="62"/>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63"/>
                                        </p:tgtEl>
                                        <p:attrNameLst>
                                          <p:attrName>style.visibility</p:attrName>
                                        </p:attrNameLst>
                                      </p:cBhvr>
                                      <p:to>
                                        <p:strVal val="visible"/>
                                      </p:to>
                                    </p:set>
                                    <p:animEffect transition="in" filter="fade">
                                      <p:cBhvr>
                                        <p:cTn id="64" dur="500"/>
                                        <p:tgtEl>
                                          <p:spTgt spid="63"/>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245"/>
                                        </p:tgtEl>
                                        <p:attrNameLst>
                                          <p:attrName>style.visibility</p:attrName>
                                        </p:attrNameLst>
                                      </p:cBhvr>
                                      <p:to>
                                        <p:strVal val="visible"/>
                                      </p:to>
                                    </p:set>
                                    <p:animEffect transition="in" filter="fade">
                                      <p:cBhvr>
                                        <p:cTn id="69" dur="500"/>
                                        <p:tgtEl>
                                          <p:spTgt spid="2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p:bldP spid="11" grpId="0" animBg="1"/>
      <p:bldP spid="13" grpId="0" animBg="1"/>
      <p:bldP spid="14" grpId="0" animBg="1"/>
      <p:bldP spid="225" grpId="0" animBg="1"/>
      <p:bldP spid="226" grpId="0" animBg="1"/>
      <p:bldP spid="210" grpId="0" animBg="1"/>
      <p:bldP spid="24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NZ" sz="3200" dirty="0"/>
              <a:t>An example of the future </a:t>
            </a:r>
            <a:r>
              <a:rPr lang="en-NZ" sz="3200" dirty="0" smtClean="0"/>
              <a:t>(</a:t>
            </a:r>
            <a:r>
              <a:rPr lang="en-NZ" sz="3200" dirty="0" err="1" smtClean="0"/>
              <a:t>MyTelemedicine</a:t>
            </a:r>
            <a:r>
              <a:rPr lang="en-NZ" sz="3200" dirty="0" smtClean="0"/>
              <a:t>)</a:t>
            </a:r>
            <a:endParaRPr lang="en-NZ" sz="3200" dirty="0"/>
          </a:p>
        </p:txBody>
      </p:sp>
      <p:sp>
        <p:nvSpPr>
          <p:cNvPr id="3" name="TextBox 2"/>
          <p:cNvSpPr txBox="1"/>
          <p:nvPr/>
        </p:nvSpPr>
        <p:spPr>
          <a:xfrm>
            <a:off x="7973296" y="1904199"/>
            <a:ext cx="2965213" cy="3770263"/>
          </a:xfrm>
          <a:prstGeom prst="rect">
            <a:avLst/>
          </a:prstGeom>
          <a:solidFill>
            <a:schemeClr val="bg1">
              <a:lumMod val="95000"/>
            </a:schemeClr>
          </a:solidFill>
        </p:spPr>
        <p:txBody>
          <a:bodyPr wrap="square" rtlCol="0">
            <a:spAutoFit/>
          </a:bodyPr>
          <a:lstStyle/>
          <a:p>
            <a:r>
              <a:rPr lang="en-NZ" sz="1600" b="1" dirty="0" smtClean="0">
                <a:latin typeface="Source Sans Pro" panose="020B0503030403020204" pitchFamily="34" charset="0"/>
                <a:ea typeface="Source Sans Pro" panose="020B0503030403020204" pitchFamily="34" charset="0"/>
              </a:rPr>
              <a:t>Key Outcomes</a:t>
            </a:r>
          </a:p>
          <a:p>
            <a:pPr marL="342900" indent="-342900">
              <a:buAutoNum type="arabicPeriod"/>
            </a:pPr>
            <a:endParaRPr lang="en-NZ" sz="1600" dirty="0" smtClean="0">
              <a:latin typeface="Source Sans Pro" panose="020B0503030403020204" pitchFamily="34" charset="0"/>
              <a:ea typeface="Source Sans Pro" panose="020B0503030403020204" pitchFamily="34" charset="0"/>
            </a:endParaRPr>
          </a:p>
          <a:p>
            <a:pPr marL="342900" indent="-342900">
              <a:spcAft>
                <a:spcPts val="600"/>
              </a:spcAft>
              <a:buAutoNum type="arabicPeriod"/>
            </a:pPr>
            <a:r>
              <a:rPr lang="en-US" sz="1600" dirty="0" smtClean="0">
                <a:latin typeface="Source Sans Pro" panose="020B0503030403020204" pitchFamily="34" charset="0"/>
                <a:ea typeface="Source Sans Pro" panose="020B0503030403020204" pitchFamily="34" charset="0"/>
              </a:rPr>
              <a:t>Removes issues with identifying the patient, which means the patient could be anywhere</a:t>
            </a:r>
          </a:p>
          <a:p>
            <a:pPr marL="342900" indent="-342900">
              <a:spcAft>
                <a:spcPts val="600"/>
              </a:spcAft>
              <a:buAutoNum type="arabicPeriod"/>
            </a:pPr>
            <a:r>
              <a:rPr lang="en-US" sz="1600" dirty="0" smtClean="0">
                <a:latin typeface="Source Sans Pro" panose="020B0503030403020204" pitchFamily="34" charset="0"/>
                <a:ea typeface="Source Sans Pro" panose="020B0503030403020204" pitchFamily="34" charset="0"/>
              </a:rPr>
              <a:t>Allows lots of different types of services to be interoperable</a:t>
            </a:r>
          </a:p>
          <a:p>
            <a:pPr marL="342900" indent="-342900">
              <a:spcAft>
                <a:spcPts val="600"/>
              </a:spcAft>
              <a:buAutoNum type="arabicPeriod"/>
            </a:pPr>
            <a:r>
              <a:rPr lang="en-US" sz="1600" dirty="0" smtClean="0">
                <a:latin typeface="Source Sans Pro" panose="020B0503030403020204" pitchFamily="34" charset="0"/>
                <a:ea typeface="Source Sans Pro" panose="020B0503030403020204" pitchFamily="34" charset="0"/>
              </a:rPr>
              <a:t>Allows us to understand all of the telehealth going on across the system</a:t>
            </a:r>
          </a:p>
          <a:p>
            <a:pPr marL="342900" indent="-342900">
              <a:spcAft>
                <a:spcPts val="600"/>
              </a:spcAft>
              <a:buAutoNum type="arabicPeriod"/>
            </a:pPr>
            <a:r>
              <a:rPr lang="en-US" sz="1600" dirty="0" smtClean="0">
                <a:latin typeface="Source Sans Pro" panose="020B0503030403020204" pitchFamily="34" charset="0"/>
                <a:ea typeface="Source Sans Pro" panose="020B0503030403020204" pitchFamily="34" charset="0"/>
              </a:rPr>
              <a:t>Allows unplanned or impromptu contact</a:t>
            </a:r>
            <a:endParaRPr lang="en-US" sz="1600" dirty="0">
              <a:latin typeface="Source Sans Pro" panose="020B0503030403020204" pitchFamily="34" charset="0"/>
              <a:ea typeface="Source Sans Pro" panose="020B0503030403020204" pitchFamily="34" charset="0"/>
            </a:endParaRPr>
          </a:p>
        </p:txBody>
      </p:sp>
      <p:sp>
        <p:nvSpPr>
          <p:cNvPr id="8" name="Rectangle 7"/>
          <p:cNvSpPr/>
          <p:nvPr/>
        </p:nvSpPr>
        <p:spPr>
          <a:xfrm>
            <a:off x="2328198" y="1751631"/>
            <a:ext cx="2172682" cy="10586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dirty="0" smtClean="0">
                <a:solidFill>
                  <a:schemeClr val="tx1"/>
                </a:solidFill>
              </a:rPr>
              <a:t>Our reusable identity and interoperability solution</a:t>
            </a:r>
            <a:endParaRPr lang="en-NZ" dirty="0">
              <a:solidFill>
                <a:schemeClr val="tx1"/>
              </a:solidFill>
            </a:endParaRPr>
          </a:p>
        </p:txBody>
      </p:sp>
      <p:sp>
        <p:nvSpPr>
          <p:cNvPr id="9" name="Rectangle 8"/>
          <p:cNvSpPr/>
          <p:nvPr/>
        </p:nvSpPr>
        <p:spPr>
          <a:xfrm flipH="1">
            <a:off x="2682721" y="2810270"/>
            <a:ext cx="639597" cy="2374601"/>
          </a:xfrm>
          <a:prstGeom prst="rect">
            <a:avLst/>
          </a:prstGeom>
          <a:solidFill>
            <a:srgbClr val="F68B1F"/>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fontAlgn="base">
              <a:spcBef>
                <a:spcPct val="0"/>
              </a:spcBef>
              <a:spcAft>
                <a:spcPct val="0"/>
              </a:spcAft>
            </a:pPr>
            <a:r>
              <a:rPr lang="en-NZ" sz="1600" b="1" dirty="0" smtClean="0">
                <a:solidFill>
                  <a:srgbClr val="FFFFFF"/>
                </a:solidFill>
              </a:rPr>
              <a:t>Security Gateway</a:t>
            </a:r>
            <a:endParaRPr lang="en-NZ" sz="1600" b="1" dirty="0">
              <a:solidFill>
                <a:srgbClr val="FFFFFF"/>
              </a:solidFill>
            </a:endParaRPr>
          </a:p>
        </p:txBody>
      </p:sp>
      <p:sp>
        <p:nvSpPr>
          <p:cNvPr id="10" name="Rectangle 9"/>
          <p:cNvSpPr/>
          <p:nvPr/>
        </p:nvSpPr>
        <p:spPr>
          <a:xfrm flipH="1">
            <a:off x="3322317" y="2810269"/>
            <a:ext cx="670561" cy="2374601"/>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t"/>
          <a:lstStyle/>
          <a:p>
            <a:pPr algn="ctr" fontAlgn="base">
              <a:spcBef>
                <a:spcPct val="0"/>
              </a:spcBef>
              <a:spcAft>
                <a:spcPct val="0"/>
              </a:spcAft>
            </a:pPr>
            <a:endParaRPr lang="en-NZ" sz="1600" b="1" dirty="0" smtClean="0">
              <a:solidFill>
                <a:srgbClr val="FFFFFF"/>
              </a:solidFill>
            </a:endParaRPr>
          </a:p>
          <a:p>
            <a:pPr algn="ctr" fontAlgn="base">
              <a:spcBef>
                <a:spcPct val="0"/>
              </a:spcBef>
              <a:spcAft>
                <a:spcPct val="0"/>
              </a:spcAft>
            </a:pPr>
            <a:r>
              <a:rPr lang="en-NZ" sz="1600" b="1" dirty="0" smtClean="0">
                <a:solidFill>
                  <a:srgbClr val="FFFFFF"/>
                </a:solidFill>
              </a:rPr>
              <a:t>APIs</a:t>
            </a:r>
            <a:endParaRPr lang="en-NZ" sz="1600" b="1" dirty="0">
              <a:solidFill>
                <a:srgbClr val="FFFFFF"/>
              </a:solidFill>
            </a:endParaRPr>
          </a:p>
        </p:txBody>
      </p:sp>
      <p:sp>
        <p:nvSpPr>
          <p:cNvPr id="45" name="Freeform 44"/>
          <p:cNvSpPr/>
          <p:nvPr/>
        </p:nvSpPr>
        <p:spPr>
          <a:xfrm rot="16200000">
            <a:off x="2148485" y="3251933"/>
            <a:ext cx="778372" cy="2583977"/>
          </a:xfrm>
          <a:custGeom>
            <a:avLst/>
            <a:gdLst>
              <a:gd name="connsiteX0" fmla="*/ 778372 w 778372"/>
              <a:gd name="connsiteY0" fmla="*/ 2272005 h 2583977"/>
              <a:gd name="connsiteX1" fmla="*/ 778372 w 778372"/>
              <a:gd name="connsiteY1" fmla="*/ 2338421 h 2583977"/>
              <a:gd name="connsiteX2" fmla="*/ 590123 w 778372"/>
              <a:gd name="connsiteY2" fmla="*/ 2338421 h 2583977"/>
              <a:gd name="connsiteX3" fmla="*/ 590123 w 778372"/>
              <a:gd name="connsiteY3" fmla="*/ 2378862 h 2583977"/>
              <a:gd name="connsiteX4" fmla="*/ 752424 w 778372"/>
              <a:gd name="connsiteY4" fmla="*/ 2378862 h 2583977"/>
              <a:gd name="connsiteX5" fmla="*/ 752424 w 778372"/>
              <a:gd name="connsiteY5" fmla="*/ 2413161 h 2583977"/>
              <a:gd name="connsiteX6" fmla="*/ 589868 w 778372"/>
              <a:gd name="connsiteY6" fmla="*/ 2413161 h 2583977"/>
              <a:gd name="connsiteX7" fmla="*/ 589586 w 778372"/>
              <a:gd name="connsiteY7" fmla="*/ 2438848 h 2583977"/>
              <a:gd name="connsiteX8" fmla="*/ 778372 w 778372"/>
              <a:gd name="connsiteY8" fmla="*/ 2438848 h 2583977"/>
              <a:gd name="connsiteX9" fmla="*/ 778372 w 778372"/>
              <a:gd name="connsiteY9" fmla="*/ 2505264 h 2583977"/>
              <a:gd name="connsiteX10" fmla="*/ 588856 w 778372"/>
              <a:gd name="connsiteY10" fmla="*/ 2505264 h 2583977"/>
              <a:gd name="connsiteX11" fmla="*/ 587991 w 778372"/>
              <a:gd name="connsiteY11" fmla="*/ 2583977 h 2583977"/>
              <a:gd name="connsiteX12" fmla="*/ 410836 w 778372"/>
              <a:gd name="connsiteY12" fmla="*/ 2464251 h 2583977"/>
              <a:gd name="connsiteX13" fmla="*/ 402834 w 778372"/>
              <a:gd name="connsiteY13" fmla="*/ 2423306 h 2583977"/>
              <a:gd name="connsiteX14" fmla="*/ 15239 w 778372"/>
              <a:gd name="connsiteY14" fmla="*/ 2423306 h 2583977"/>
              <a:gd name="connsiteX15" fmla="*/ 15239 w 778372"/>
              <a:gd name="connsiteY15" fmla="*/ 2412001 h 2583977"/>
              <a:gd name="connsiteX16" fmla="*/ 0 w 778372"/>
              <a:gd name="connsiteY16" fmla="*/ 2412001 h 2583977"/>
              <a:gd name="connsiteX17" fmla="*/ 0 w 778372"/>
              <a:gd name="connsiteY17" fmla="*/ 0 h 2583977"/>
              <a:gd name="connsiteX18" fmla="*/ 76065 w 778372"/>
              <a:gd name="connsiteY18" fmla="*/ 0 h 2583977"/>
              <a:gd name="connsiteX19" fmla="*/ 76065 w 778372"/>
              <a:gd name="connsiteY19" fmla="*/ 2347241 h 2583977"/>
              <a:gd name="connsiteX20" fmla="*/ 404731 w 778372"/>
              <a:gd name="connsiteY20" fmla="*/ 2347241 h 2583977"/>
              <a:gd name="connsiteX21" fmla="*/ 411663 w 778372"/>
              <a:gd name="connsiteY21" fmla="*/ 2313732 h 2583977"/>
              <a:gd name="connsiteX22" fmla="*/ 590123 w 778372"/>
              <a:gd name="connsiteY22" fmla="*/ 2195959 h 2583977"/>
              <a:gd name="connsiteX23" fmla="*/ 590123 w 778372"/>
              <a:gd name="connsiteY23" fmla="*/ 2272005 h 2583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78372" h="2583977">
                <a:moveTo>
                  <a:pt x="778372" y="2272005"/>
                </a:moveTo>
                <a:lnTo>
                  <a:pt x="778372" y="2338421"/>
                </a:lnTo>
                <a:lnTo>
                  <a:pt x="590123" y="2338421"/>
                </a:lnTo>
                <a:lnTo>
                  <a:pt x="590123" y="2378862"/>
                </a:lnTo>
                <a:lnTo>
                  <a:pt x="752424" y="2378862"/>
                </a:lnTo>
                <a:lnTo>
                  <a:pt x="752424" y="2413161"/>
                </a:lnTo>
                <a:lnTo>
                  <a:pt x="589868" y="2413161"/>
                </a:lnTo>
                <a:lnTo>
                  <a:pt x="589586" y="2438848"/>
                </a:lnTo>
                <a:lnTo>
                  <a:pt x="778372" y="2438848"/>
                </a:lnTo>
                <a:lnTo>
                  <a:pt x="778372" y="2505264"/>
                </a:lnTo>
                <a:lnTo>
                  <a:pt x="588856" y="2505264"/>
                </a:lnTo>
                <a:lnTo>
                  <a:pt x="587991" y="2583977"/>
                </a:lnTo>
                <a:cubicBezTo>
                  <a:pt x="507944" y="2583098"/>
                  <a:pt x="439705" y="2533849"/>
                  <a:pt x="410836" y="2464251"/>
                </a:cubicBezTo>
                <a:lnTo>
                  <a:pt x="402834" y="2423306"/>
                </a:lnTo>
                <a:lnTo>
                  <a:pt x="15239" y="2423306"/>
                </a:lnTo>
                <a:lnTo>
                  <a:pt x="15239" y="2412001"/>
                </a:lnTo>
                <a:lnTo>
                  <a:pt x="0" y="2412001"/>
                </a:lnTo>
                <a:lnTo>
                  <a:pt x="0" y="0"/>
                </a:lnTo>
                <a:lnTo>
                  <a:pt x="76065" y="0"/>
                </a:lnTo>
                <a:lnTo>
                  <a:pt x="76065" y="2347241"/>
                </a:lnTo>
                <a:lnTo>
                  <a:pt x="404731" y="2347241"/>
                </a:lnTo>
                <a:lnTo>
                  <a:pt x="411663" y="2313732"/>
                </a:lnTo>
                <a:cubicBezTo>
                  <a:pt x="441295" y="2244455"/>
                  <a:pt x="510072" y="2195959"/>
                  <a:pt x="590123" y="2195959"/>
                </a:cubicBezTo>
                <a:lnTo>
                  <a:pt x="590123" y="2272005"/>
                </a:lnTo>
                <a:close/>
              </a:path>
            </a:pathLst>
          </a:custGeom>
          <a:solidFill>
            <a:srgbClr val="F04E3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base">
              <a:spcBef>
                <a:spcPct val="0"/>
              </a:spcBef>
              <a:spcAft>
                <a:spcPct val="0"/>
              </a:spcAft>
            </a:pPr>
            <a:endParaRPr lang="en-NZ" sz="2400">
              <a:solidFill>
                <a:srgbClr val="000000"/>
              </a:solidFill>
            </a:endParaRPr>
          </a:p>
        </p:txBody>
      </p:sp>
      <p:grpSp>
        <p:nvGrpSpPr>
          <p:cNvPr id="4" name="Group 3"/>
          <p:cNvGrpSpPr/>
          <p:nvPr/>
        </p:nvGrpSpPr>
        <p:grpSpPr>
          <a:xfrm>
            <a:off x="597160" y="3810233"/>
            <a:ext cx="1054981" cy="1896781"/>
            <a:chOff x="5862294" y="298796"/>
            <a:chExt cx="827764" cy="1488264"/>
          </a:xfrm>
        </p:grpSpPr>
        <p:sp>
          <p:nvSpPr>
            <p:cNvPr id="5" name="Rounded Rectangle 4"/>
            <p:cNvSpPr/>
            <p:nvPr/>
          </p:nvSpPr>
          <p:spPr>
            <a:xfrm>
              <a:off x="5862294" y="298796"/>
              <a:ext cx="827764" cy="1488264"/>
            </a:xfrm>
            <a:prstGeom prst="roundRect">
              <a:avLst>
                <a:gd name="adj" fmla="val 7959"/>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NZ">
                <a:solidFill>
                  <a:srgbClr val="FFFFFF"/>
                </a:solidFill>
              </a:endParaRPr>
            </a:p>
          </p:txBody>
        </p:sp>
        <p:sp>
          <p:nvSpPr>
            <p:cNvPr id="6" name="Rounded Rectangle 5"/>
            <p:cNvSpPr/>
            <p:nvPr/>
          </p:nvSpPr>
          <p:spPr>
            <a:xfrm>
              <a:off x="5902935" y="390359"/>
              <a:ext cx="750145" cy="1188000"/>
            </a:xfrm>
            <a:prstGeom prst="roundRect">
              <a:avLst>
                <a:gd name="adj" fmla="val 4039"/>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36000" rtlCol="0" anchor="ctr"/>
            <a:lstStyle/>
            <a:p>
              <a:pPr algn="ctr" fontAlgn="base">
                <a:spcBef>
                  <a:spcPct val="0"/>
                </a:spcBef>
                <a:spcAft>
                  <a:spcPct val="0"/>
                </a:spcAft>
              </a:pPr>
              <a:r>
                <a:rPr lang="en-NZ" sz="1200" b="1" dirty="0" smtClean="0">
                  <a:solidFill>
                    <a:srgbClr val="000000">
                      <a:lumMod val="75000"/>
                      <a:lumOff val="25000"/>
                    </a:srgbClr>
                  </a:solidFill>
                  <a:latin typeface="Source Sans Pro" panose="020B0503030403020204" pitchFamily="34" charset="0"/>
                  <a:ea typeface="Source Sans Pro" panose="020B0503030403020204" pitchFamily="34" charset="0"/>
                </a:rPr>
                <a:t>Consumer’s</a:t>
              </a:r>
              <a:endParaRPr lang="en-NZ" sz="1200" b="1" dirty="0" smtClean="0">
                <a:solidFill>
                  <a:srgbClr val="000000">
                    <a:lumMod val="75000"/>
                    <a:lumOff val="25000"/>
                  </a:srgbClr>
                </a:solidFill>
                <a:latin typeface="Source Sans Pro" panose="020B0503030403020204" pitchFamily="34" charset="0"/>
                <a:ea typeface="Source Sans Pro" panose="020B0503030403020204" pitchFamily="34" charset="0"/>
              </a:endParaRPr>
            </a:p>
            <a:p>
              <a:pPr algn="ctr" fontAlgn="base">
                <a:spcBef>
                  <a:spcPct val="0"/>
                </a:spcBef>
                <a:spcAft>
                  <a:spcPct val="0"/>
                </a:spcAft>
              </a:pPr>
              <a:r>
                <a:rPr lang="en-NZ" sz="1200" b="1" dirty="0" smtClean="0">
                  <a:solidFill>
                    <a:srgbClr val="000000">
                      <a:lumMod val="75000"/>
                      <a:lumOff val="25000"/>
                    </a:srgbClr>
                  </a:solidFill>
                  <a:latin typeface="Source Sans Pro" panose="020B0503030403020204" pitchFamily="34" charset="0"/>
                  <a:ea typeface="Source Sans Pro" panose="020B0503030403020204" pitchFamily="34" charset="0"/>
                </a:rPr>
                <a:t>Phone</a:t>
              </a:r>
              <a:endParaRPr lang="en-NZ" sz="1200" b="1" dirty="0">
                <a:solidFill>
                  <a:srgbClr val="000000">
                    <a:lumMod val="75000"/>
                    <a:lumOff val="25000"/>
                  </a:srgbClr>
                </a:solidFill>
                <a:latin typeface="Source Sans Pro" panose="020B0503030403020204" pitchFamily="34" charset="0"/>
                <a:ea typeface="Source Sans Pro" panose="020B0503030403020204" pitchFamily="34" charset="0"/>
              </a:endParaRPr>
            </a:p>
          </p:txBody>
        </p:sp>
        <p:sp>
          <p:nvSpPr>
            <p:cNvPr id="7" name="Oval 6"/>
            <p:cNvSpPr/>
            <p:nvPr/>
          </p:nvSpPr>
          <p:spPr>
            <a:xfrm>
              <a:off x="6185685" y="1594974"/>
              <a:ext cx="179093" cy="179093"/>
            </a:xfrm>
            <a:prstGeom prst="ellipse">
              <a:avLst/>
            </a:prstGeom>
            <a:solidFill>
              <a:schemeClr val="bg1">
                <a:lumMod val="7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NZ">
                <a:solidFill>
                  <a:srgbClr val="FFFFFF"/>
                </a:solidFill>
              </a:endParaRPr>
            </a:p>
          </p:txBody>
        </p:sp>
      </p:grpSp>
      <p:grpSp>
        <p:nvGrpSpPr>
          <p:cNvPr id="72" name="Group 71"/>
          <p:cNvGrpSpPr/>
          <p:nvPr/>
        </p:nvGrpSpPr>
        <p:grpSpPr>
          <a:xfrm>
            <a:off x="5024353" y="3810233"/>
            <a:ext cx="2379492" cy="2214966"/>
            <a:chOff x="4986999" y="2814232"/>
            <a:chExt cx="2379492" cy="2214966"/>
          </a:xfrm>
        </p:grpSpPr>
        <p:sp>
          <p:nvSpPr>
            <p:cNvPr id="11" name="Rectangle 10"/>
            <p:cNvSpPr/>
            <p:nvPr/>
          </p:nvSpPr>
          <p:spPr>
            <a:xfrm>
              <a:off x="5027430" y="2998898"/>
              <a:ext cx="2339061" cy="2030300"/>
            </a:xfrm>
            <a:prstGeom prst="rect">
              <a:avLst/>
            </a:prstGeom>
            <a:noFill/>
            <a:ln w="28575">
              <a:solidFill>
                <a:srgbClr val="21346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2" name="TextBox 11"/>
            <p:cNvSpPr txBox="1"/>
            <p:nvPr/>
          </p:nvSpPr>
          <p:spPr>
            <a:xfrm>
              <a:off x="5670013" y="2814232"/>
              <a:ext cx="1053894" cy="369332"/>
            </a:xfrm>
            <a:prstGeom prst="rect">
              <a:avLst/>
            </a:prstGeom>
            <a:solidFill>
              <a:schemeClr val="bg1"/>
            </a:solidFill>
          </p:spPr>
          <p:txBody>
            <a:bodyPr wrap="square" rtlCol="0">
              <a:spAutoFit/>
            </a:bodyPr>
            <a:lstStyle/>
            <a:p>
              <a:pPr algn="ctr"/>
              <a:r>
                <a:rPr lang="en-NZ" b="1" dirty="0" smtClean="0">
                  <a:latin typeface="+mn-lt"/>
                </a:rPr>
                <a:t>Sector</a:t>
              </a:r>
              <a:endParaRPr lang="en-NZ" b="1" dirty="0">
                <a:latin typeface="+mn-lt"/>
              </a:endParaRPr>
            </a:p>
          </p:txBody>
        </p:sp>
        <p:sp>
          <p:nvSpPr>
            <p:cNvPr id="13" name="TextBox 12"/>
            <p:cNvSpPr txBox="1"/>
            <p:nvPr/>
          </p:nvSpPr>
          <p:spPr>
            <a:xfrm>
              <a:off x="4986999" y="4557278"/>
              <a:ext cx="1519262" cy="276999"/>
            </a:xfrm>
            <a:prstGeom prst="rect">
              <a:avLst/>
            </a:prstGeom>
            <a:noFill/>
          </p:spPr>
          <p:txBody>
            <a:bodyPr wrap="none" rtlCol="0">
              <a:spAutoFit/>
            </a:bodyPr>
            <a:lstStyle/>
            <a:p>
              <a:pPr algn="ctr"/>
              <a:r>
                <a:rPr lang="en-NZ" sz="1200" b="1" dirty="0" smtClean="0">
                  <a:latin typeface="+mn-lt"/>
                </a:rPr>
                <a:t>Telemedicine Service</a:t>
              </a:r>
              <a:endParaRPr lang="en-NZ" sz="1200" b="1" dirty="0">
                <a:latin typeface="+mn-lt"/>
              </a:endParaRPr>
            </a:p>
          </p:txBody>
        </p:sp>
        <p:grpSp>
          <p:nvGrpSpPr>
            <p:cNvPr id="14" name="Group 13"/>
            <p:cNvGrpSpPr/>
            <p:nvPr/>
          </p:nvGrpSpPr>
          <p:grpSpPr>
            <a:xfrm>
              <a:off x="5224809" y="3437129"/>
              <a:ext cx="1057253" cy="1098497"/>
              <a:chOff x="-2000167" y="5060841"/>
              <a:chExt cx="1692612" cy="1758642"/>
            </a:xfrm>
          </p:grpSpPr>
          <p:sp>
            <p:nvSpPr>
              <p:cNvPr id="15" name="Rounded Rectangle 14"/>
              <p:cNvSpPr/>
              <p:nvPr/>
            </p:nvSpPr>
            <p:spPr>
              <a:xfrm>
                <a:off x="-2000167" y="6410352"/>
                <a:ext cx="1692612" cy="409131"/>
              </a:xfrm>
              <a:prstGeom prst="roundRect">
                <a:avLst/>
              </a:prstGeom>
              <a:solidFill>
                <a:schemeClr val="bg1"/>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b="1" dirty="0" smtClean="0">
                  <a:latin typeface="Source Sans Pro" panose="020B0503030403020204" pitchFamily="34" charset="0"/>
                  <a:ea typeface="Source Sans Pro" panose="020B0503030403020204" pitchFamily="34" charset="0"/>
                </a:endParaRPr>
              </a:p>
            </p:txBody>
          </p:sp>
          <p:sp>
            <p:nvSpPr>
              <p:cNvPr id="16" name="Rounded Rectangle 15"/>
              <p:cNvSpPr/>
              <p:nvPr/>
            </p:nvSpPr>
            <p:spPr>
              <a:xfrm>
                <a:off x="-2000167" y="5992038"/>
                <a:ext cx="1692612" cy="409131"/>
              </a:xfrm>
              <a:prstGeom prst="roundRect">
                <a:avLst/>
              </a:prstGeom>
              <a:solidFill>
                <a:schemeClr val="bg1"/>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b="1" dirty="0" smtClean="0">
                  <a:latin typeface="Source Sans Pro" panose="020B0503030403020204" pitchFamily="34" charset="0"/>
                  <a:ea typeface="Source Sans Pro" panose="020B0503030403020204" pitchFamily="34" charset="0"/>
                </a:endParaRPr>
              </a:p>
            </p:txBody>
          </p:sp>
          <p:sp>
            <p:nvSpPr>
              <p:cNvPr id="17" name="Rounded Rectangle 16"/>
              <p:cNvSpPr/>
              <p:nvPr/>
            </p:nvSpPr>
            <p:spPr>
              <a:xfrm>
                <a:off x="-2000167" y="5579510"/>
                <a:ext cx="1692612" cy="409131"/>
              </a:xfrm>
              <a:prstGeom prst="roundRect">
                <a:avLst/>
              </a:prstGeom>
              <a:solidFill>
                <a:schemeClr val="bg1"/>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b="1" dirty="0" smtClean="0">
                  <a:latin typeface="Source Sans Pro" panose="020B0503030403020204" pitchFamily="34" charset="0"/>
                  <a:ea typeface="Source Sans Pro" panose="020B0503030403020204" pitchFamily="34" charset="0"/>
                </a:endParaRPr>
              </a:p>
            </p:txBody>
          </p:sp>
          <p:sp>
            <p:nvSpPr>
              <p:cNvPr id="18" name="Trapezoid 17"/>
              <p:cNvSpPr/>
              <p:nvPr/>
            </p:nvSpPr>
            <p:spPr>
              <a:xfrm>
                <a:off x="-1941337" y="5060841"/>
                <a:ext cx="1576257" cy="516430"/>
              </a:xfrm>
              <a:prstGeom prst="trapezoid">
                <a:avLst>
                  <a:gd name="adj" fmla="val 28767"/>
                </a:avLst>
              </a:prstGeom>
              <a:solidFill>
                <a:schemeClr val="bg1"/>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b="1" dirty="0" smtClean="0">
                  <a:latin typeface="Source Sans Pro" panose="020B0503030403020204" pitchFamily="34" charset="0"/>
                  <a:ea typeface="Source Sans Pro" panose="020B0503030403020204" pitchFamily="34" charset="0"/>
                </a:endParaRPr>
              </a:p>
            </p:txBody>
          </p:sp>
          <p:sp>
            <p:nvSpPr>
              <p:cNvPr id="19" name="Oval 18"/>
              <p:cNvSpPr/>
              <p:nvPr/>
            </p:nvSpPr>
            <p:spPr>
              <a:xfrm>
                <a:off x="-640553" y="5658545"/>
                <a:ext cx="244520" cy="244520"/>
              </a:xfrm>
              <a:prstGeom prst="ellipse">
                <a:avLst/>
              </a:prstGeom>
              <a:solidFill>
                <a:schemeClr val="bg1"/>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b="1" dirty="0" smtClean="0">
                  <a:latin typeface="Source Sans Pro" panose="020B0503030403020204" pitchFamily="34" charset="0"/>
                  <a:ea typeface="Source Sans Pro" panose="020B0503030403020204" pitchFamily="34" charset="0"/>
                </a:endParaRPr>
              </a:p>
            </p:txBody>
          </p:sp>
          <p:sp>
            <p:nvSpPr>
              <p:cNvPr id="20" name="Flowchart: Alternate Process 19"/>
              <p:cNvSpPr/>
              <p:nvPr/>
            </p:nvSpPr>
            <p:spPr>
              <a:xfrm>
                <a:off x="-1718515" y="5147347"/>
                <a:ext cx="830580" cy="45719"/>
              </a:xfrm>
              <a:prstGeom prst="flowChartAlternateProcess">
                <a:avLst/>
              </a:prstGeom>
              <a:solidFill>
                <a:schemeClr val="tx1">
                  <a:lumMod val="65000"/>
                  <a:lumOff val="35000"/>
                </a:schemeClr>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b="1" dirty="0" smtClean="0">
                  <a:latin typeface="Source Sans Pro" panose="020B0503030403020204" pitchFamily="34" charset="0"/>
                  <a:ea typeface="Source Sans Pro" panose="020B0503030403020204" pitchFamily="34" charset="0"/>
                </a:endParaRPr>
              </a:p>
            </p:txBody>
          </p:sp>
          <p:sp>
            <p:nvSpPr>
              <p:cNvPr id="21" name="Flowchart: Alternate Process 20"/>
              <p:cNvSpPr/>
              <p:nvPr/>
            </p:nvSpPr>
            <p:spPr>
              <a:xfrm>
                <a:off x="-808091" y="5147347"/>
                <a:ext cx="216000" cy="45719"/>
              </a:xfrm>
              <a:prstGeom prst="flowChartAlternateProcess">
                <a:avLst/>
              </a:prstGeom>
              <a:solidFill>
                <a:schemeClr val="tx1">
                  <a:lumMod val="65000"/>
                  <a:lumOff val="35000"/>
                </a:schemeClr>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b="1" dirty="0" smtClean="0">
                  <a:latin typeface="Source Sans Pro" panose="020B0503030403020204" pitchFamily="34" charset="0"/>
                  <a:ea typeface="Source Sans Pro" panose="020B0503030403020204" pitchFamily="34" charset="0"/>
                </a:endParaRPr>
              </a:p>
            </p:txBody>
          </p:sp>
          <p:sp>
            <p:nvSpPr>
              <p:cNvPr id="22" name="Flowchart: Alternate Process 21"/>
              <p:cNvSpPr/>
              <p:nvPr/>
            </p:nvSpPr>
            <p:spPr>
              <a:xfrm>
                <a:off x="-921097" y="5755292"/>
                <a:ext cx="216000" cy="45719"/>
              </a:xfrm>
              <a:prstGeom prst="flowChartAlternateProcess">
                <a:avLst/>
              </a:prstGeom>
              <a:solidFill>
                <a:schemeClr val="tx1">
                  <a:lumMod val="65000"/>
                  <a:lumOff val="35000"/>
                </a:schemeClr>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b="1" dirty="0" smtClean="0">
                  <a:latin typeface="Source Sans Pro" panose="020B0503030403020204" pitchFamily="34" charset="0"/>
                  <a:ea typeface="Source Sans Pro" panose="020B0503030403020204" pitchFamily="34" charset="0"/>
                </a:endParaRPr>
              </a:p>
            </p:txBody>
          </p:sp>
          <p:sp>
            <p:nvSpPr>
              <p:cNvPr id="23" name="Flowchart: Alternate Process 22"/>
              <p:cNvSpPr/>
              <p:nvPr/>
            </p:nvSpPr>
            <p:spPr>
              <a:xfrm rot="5400000">
                <a:off x="-1081176" y="5760504"/>
                <a:ext cx="108000" cy="45719"/>
              </a:xfrm>
              <a:prstGeom prst="flowChartAlternateProcess">
                <a:avLst/>
              </a:prstGeom>
              <a:solidFill>
                <a:schemeClr val="tx1">
                  <a:lumMod val="65000"/>
                  <a:lumOff val="35000"/>
                </a:schemeClr>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b="1" dirty="0" smtClean="0">
                  <a:latin typeface="Source Sans Pro" panose="020B0503030403020204" pitchFamily="34" charset="0"/>
                  <a:ea typeface="Source Sans Pro" panose="020B0503030403020204" pitchFamily="34" charset="0"/>
                </a:endParaRPr>
              </a:p>
            </p:txBody>
          </p:sp>
          <p:sp>
            <p:nvSpPr>
              <p:cNvPr id="24" name="Flowchart: Alternate Process 23"/>
              <p:cNvSpPr/>
              <p:nvPr/>
            </p:nvSpPr>
            <p:spPr>
              <a:xfrm rot="5400000">
                <a:off x="-1579829" y="5760504"/>
                <a:ext cx="108000" cy="45719"/>
              </a:xfrm>
              <a:prstGeom prst="flowChartAlternateProcess">
                <a:avLst/>
              </a:prstGeom>
              <a:solidFill>
                <a:schemeClr val="tx1">
                  <a:lumMod val="65000"/>
                  <a:lumOff val="35000"/>
                </a:schemeClr>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b="1" dirty="0" smtClean="0">
                  <a:latin typeface="Source Sans Pro" panose="020B0503030403020204" pitchFamily="34" charset="0"/>
                  <a:ea typeface="Source Sans Pro" panose="020B0503030403020204" pitchFamily="34" charset="0"/>
                </a:endParaRPr>
              </a:p>
            </p:txBody>
          </p:sp>
          <p:sp>
            <p:nvSpPr>
              <p:cNvPr id="25" name="Flowchart: Alternate Process 24"/>
              <p:cNvSpPr/>
              <p:nvPr/>
            </p:nvSpPr>
            <p:spPr>
              <a:xfrm rot="5400000">
                <a:off x="-1912265" y="5760504"/>
                <a:ext cx="108000" cy="45719"/>
              </a:xfrm>
              <a:prstGeom prst="flowChartAlternateProcess">
                <a:avLst/>
              </a:prstGeom>
              <a:solidFill>
                <a:schemeClr val="tx1">
                  <a:lumMod val="65000"/>
                  <a:lumOff val="35000"/>
                </a:schemeClr>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b="1" dirty="0" smtClean="0">
                  <a:latin typeface="Source Sans Pro" panose="020B0503030403020204" pitchFamily="34" charset="0"/>
                  <a:ea typeface="Source Sans Pro" panose="020B0503030403020204" pitchFamily="34" charset="0"/>
                </a:endParaRPr>
              </a:p>
            </p:txBody>
          </p:sp>
          <p:sp>
            <p:nvSpPr>
              <p:cNvPr id="26" name="Flowchart: Alternate Process 25"/>
              <p:cNvSpPr/>
              <p:nvPr/>
            </p:nvSpPr>
            <p:spPr>
              <a:xfrm rot="5400000">
                <a:off x="-1746047" y="5760504"/>
                <a:ext cx="108000" cy="45719"/>
              </a:xfrm>
              <a:prstGeom prst="flowChartAlternateProcess">
                <a:avLst/>
              </a:prstGeom>
              <a:solidFill>
                <a:schemeClr val="tx1">
                  <a:lumMod val="65000"/>
                  <a:lumOff val="35000"/>
                </a:schemeClr>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b="1" dirty="0" smtClean="0">
                  <a:latin typeface="Source Sans Pro" panose="020B0503030403020204" pitchFamily="34" charset="0"/>
                  <a:ea typeface="Source Sans Pro" panose="020B0503030403020204" pitchFamily="34" charset="0"/>
                </a:endParaRPr>
              </a:p>
            </p:txBody>
          </p:sp>
          <p:sp>
            <p:nvSpPr>
              <p:cNvPr id="27" name="Flowchart: Alternate Process 26"/>
              <p:cNvSpPr/>
              <p:nvPr/>
            </p:nvSpPr>
            <p:spPr>
              <a:xfrm rot="5400000">
                <a:off x="-1413611" y="5760504"/>
                <a:ext cx="108000" cy="45719"/>
              </a:xfrm>
              <a:prstGeom prst="flowChartAlternateProcess">
                <a:avLst/>
              </a:prstGeom>
              <a:solidFill>
                <a:schemeClr val="tx1">
                  <a:lumMod val="65000"/>
                  <a:lumOff val="35000"/>
                </a:schemeClr>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b="1" dirty="0" smtClean="0">
                  <a:latin typeface="Source Sans Pro" panose="020B0503030403020204" pitchFamily="34" charset="0"/>
                  <a:ea typeface="Source Sans Pro" panose="020B0503030403020204" pitchFamily="34" charset="0"/>
                </a:endParaRPr>
              </a:p>
            </p:txBody>
          </p:sp>
          <p:sp>
            <p:nvSpPr>
              <p:cNvPr id="28" name="Flowchart: Alternate Process 27"/>
              <p:cNvSpPr/>
              <p:nvPr/>
            </p:nvSpPr>
            <p:spPr>
              <a:xfrm rot="5400000">
                <a:off x="-1247393" y="5760504"/>
                <a:ext cx="108000" cy="45719"/>
              </a:xfrm>
              <a:prstGeom prst="flowChartAlternateProcess">
                <a:avLst/>
              </a:prstGeom>
              <a:solidFill>
                <a:schemeClr val="tx1">
                  <a:lumMod val="65000"/>
                  <a:lumOff val="35000"/>
                </a:schemeClr>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b="1" dirty="0" smtClean="0">
                  <a:latin typeface="Source Sans Pro" panose="020B0503030403020204" pitchFamily="34" charset="0"/>
                  <a:ea typeface="Source Sans Pro" panose="020B0503030403020204" pitchFamily="34" charset="0"/>
                </a:endParaRPr>
              </a:p>
            </p:txBody>
          </p:sp>
          <p:sp>
            <p:nvSpPr>
              <p:cNvPr id="29" name="Oval 28"/>
              <p:cNvSpPr/>
              <p:nvPr/>
            </p:nvSpPr>
            <p:spPr>
              <a:xfrm>
                <a:off x="-640553" y="6085522"/>
                <a:ext cx="244520" cy="244520"/>
              </a:xfrm>
              <a:prstGeom prst="ellipse">
                <a:avLst/>
              </a:prstGeom>
              <a:solidFill>
                <a:schemeClr val="bg1"/>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b="1" dirty="0" smtClean="0">
                  <a:latin typeface="Source Sans Pro" panose="020B0503030403020204" pitchFamily="34" charset="0"/>
                  <a:ea typeface="Source Sans Pro" panose="020B0503030403020204" pitchFamily="34" charset="0"/>
                </a:endParaRPr>
              </a:p>
            </p:txBody>
          </p:sp>
          <p:sp>
            <p:nvSpPr>
              <p:cNvPr id="30" name="Flowchart: Alternate Process 29"/>
              <p:cNvSpPr/>
              <p:nvPr/>
            </p:nvSpPr>
            <p:spPr>
              <a:xfrm>
                <a:off x="-921097" y="6182269"/>
                <a:ext cx="216000" cy="45719"/>
              </a:xfrm>
              <a:prstGeom prst="flowChartAlternateProcess">
                <a:avLst/>
              </a:prstGeom>
              <a:solidFill>
                <a:schemeClr val="tx1">
                  <a:lumMod val="65000"/>
                  <a:lumOff val="35000"/>
                </a:schemeClr>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b="1" dirty="0" smtClean="0">
                  <a:latin typeface="Source Sans Pro" panose="020B0503030403020204" pitchFamily="34" charset="0"/>
                  <a:ea typeface="Source Sans Pro" panose="020B0503030403020204" pitchFamily="34" charset="0"/>
                </a:endParaRPr>
              </a:p>
            </p:txBody>
          </p:sp>
          <p:sp>
            <p:nvSpPr>
              <p:cNvPr id="31" name="Flowchart: Alternate Process 30"/>
              <p:cNvSpPr/>
              <p:nvPr/>
            </p:nvSpPr>
            <p:spPr>
              <a:xfrm rot="5400000">
                <a:off x="-1081176" y="6187481"/>
                <a:ext cx="108000" cy="45719"/>
              </a:xfrm>
              <a:prstGeom prst="flowChartAlternateProcess">
                <a:avLst/>
              </a:prstGeom>
              <a:solidFill>
                <a:schemeClr val="tx1">
                  <a:lumMod val="65000"/>
                  <a:lumOff val="35000"/>
                </a:schemeClr>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b="1" dirty="0" smtClean="0">
                  <a:latin typeface="Source Sans Pro" panose="020B0503030403020204" pitchFamily="34" charset="0"/>
                  <a:ea typeface="Source Sans Pro" panose="020B0503030403020204" pitchFamily="34" charset="0"/>
                </a:endParaRPr>
              </a:p>
            </p:txBody>
          </p:sp>
          <p:sp>
            <p:nvSpPr>
              <p:cNvPr id="32" name="Flowchart: Alternate Process 31"/>
              <p:cNvSpPr/>
              <p:nvPr/>
            </p:nvSpPr>
            <p:spPr>
              <a:xfrm rot="5400000">
                <a:off x="-1579829" y="6187481"/>
                <a:ext cx="108000" cy="45719"/>
              </a:xfrm>
              <a:prstGeom prst="flowChartAlternateProcess">
                <a:avLst/>
              </a:prstGeom>
              <a:solidFill>
                <a:schemeClr val="tx1">
                  <a:lumMod val="65000"/>
                  <a:lumOff val="35000"/>
                </a:schemeClr>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b="1" dirty="0" smtClean="0">
                  <a:latin typeface="Source Sans Pro" panose="020B0503030403020204" pitchFamily="34" charset="0"/>
                  <a:ea typeface="Source Sans Pro" panose="020B0503030403020204" pitchFamily="34" charset="0"/>
                </a:endParaRPr>
              </a:p>
            </p:txBody>
          </p:sp>
          <p:sp>
            <p:nvSpPr>
              <p:cNvPr id="33" name="Flowchart: Alternate Process 32"/>
              <p:cNvSpPr/>
              <p:nvPr/>
            </p:nvSpPr>
            <p:spPr>
              <a:xfrm rot="5400000">
                <a:off x="-1912265" y="6187481"/>
                <a:ext cx="108000" cy="45719"/>
              </a:xfrm>
              <a:prstGeom prst="flowChartAlternateProcess">
                <a:avLst/>
              </a:prstGeom>
              <a:solidFill>
                <a:schemeClr val="tx1">
                  <a:lumMod val="65000"/>
                  <a:lumOff val="35000"/>
                </a:schemeClr>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b="1" dirty="0" smtClean="0">
                  <a:latin typeface="Source Sans Pro" panose="020B0503030403020204" pitchFamily="34" charset="0"/>
                  <a:ea typeface="Source Sans Pro" panose="020B0503030403020204" pitchFamily="34" charset="0"/>
                </a:endParaRPr>
              </a:p>
            </p:txBody>
          </p:sp>
          <p:sp>
            <p:nvSpPr>
              <p:cNvPr id="34" name="Flowchart: Alternate Process 33"/>
              <p:cNvSpPr/>
              <p:nvPr/>
            </p:nvSpPr>
            <p:spPr>
              <a:xfrm rot="5400000">
                <a:off x="-1746047" y="6187481"/>
                <a:ext cx="108000" cy="45719"/>
              </a:xfrm>
              <a:prstGeom prst="flowChartAlternateProcess">
                <a:avLst/>
              </a:prstGeom>
              <a:solidFill>
                <a:schemeClr val="tx1">
                  <a:lumMod val="65000"/>
                  <a:lumOff val="35000"/>
                </a:schemeClr>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b="1" dirty="0" smtClean="0">
                  <a:latin typeface="Source Sans Pro" panose="020B0503030403020204" pitchFamily="34" charset="0"/>
                  <a:ea typeface="Source Sans Pro" panose="020B0503030403020204" pitchFamily="34" charset="0"/>
                </a:endParaRPr>
              </a:p>
            </p:txBody>
          </p:sp>
          <p:sp>
            <p:nvSpPr>
              <p:cNvPr id="35" name="Flowchart: Alternate Process 34"/>
              <p:cNvSpPr/>
              <p:nvPr/>
            </p:nvSpPr>
            <p:spPr>
              <a:xfrm rot="5400000">
                <a:off x="-1413611" y="6187481"/>
                <a:ext cx="108000" cy="45719"/>
              </a:xfrm>
              <a:prstGeom prst="flowChartAlternateProcess">
                <a:avLst/>
              </a:prstGeom>
              <a:solidFill>
                <a:schemeClr val="tx1">
                  <a:lumMod val="65000"/>
                  <a:lumOff val="35000"/>
                </a:schemeClr>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b="1" dirty="0" smtClean="0">
                  <a:latin typeface="Source Sans Pro" panose="020B0503030403020204" pitchFamily="34" charset="0"/>
                  <a:ea typeface="Source Sans Pro" panose="020B0503030403020204" pitchFamily="34" charset="0"/>
                </a:endParaRPr>
              </a:p>
            </p:txBody>
          </p:sp>
          <p:sp>
            <p:nvSpPr>
              <p:cNvPr id="36" name="Flowchart: Alternate Process 35"/>
              <p:cNvSpPr/>
              <p:nvPr/>
            </p:nvSpPr>
            <p:spPr>
              <a:xfrm rot="5400000">
                <a:off x="-1247393" y="6187481"/>
                <a:ext cx="108000" cy="45719"/>
              </a:xfrm>
              <a:prstGeom prst="flowChartAlternateProcess">
                <a:avLst/>
              </a:prstGeom>
              <a:solidFill>
                <a:schemeClr val="tx1">
                  <a:lumMod val="65000"/>
                  <a:lumOff val="35000"/>
                </a:schemeClr>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b="1" dirty="0" smtClean="0">
                  <a:latin typeface="Source Sans Pro" panose="020B0503030403020204" pitchFamily="34" charset="0"/>
                  <a:ea typeface="Source Sans Pro" panose="020B0503030403020204" pitchFamily="34" charset="0"/>
                </a:endParaRPr>
              </a:p>
            </p:txBody>
          </p:sp>
          <p:sp>
            <p:nvSpPr>
              <p:cNvPr id="37" name="Oval 36"/>
              <p:cNvSpPr/>
              <p:nvPr/>
            </p:nvSpPr>
            <p:spPr>
              <a:xfrm>
                <a:off x="-638769" y="6503684"/>
                <a:ext cx="244520" cy="244520"/>
              </a:xfrm>
              <a:prstGeom prst="ellipse">
                <a:avLst/>
              </a:prstGeom>
              <a:solidFill>
                <a:schemeClr val="bg1"/>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b="1" dirty="0" smtClean="0">
                  <a:latin typeface="Source Sans Pro" panose="020B0503030403020204" pitchFamily="34" charset="0"/>
                  <a:ea typeface="Source Sans Pro" panose="020B0503030403020204" pitchFamily="34" charset="0"/>
                </a:endParaRPr>
              </a:p>
            </p:txBody>
          </p:sp>
          <p:sp>
            <p:nvSpPr>
              <p:cNvPr id="38" name="Flowchart: Alternate Process 37"/>
              <p:cNvSpPr/>
              <p:nvPr/>
            </p:nvSpPr>
            <p:spPr>
              <a:xfrm>
                <a:off x="-919313" y="6600431"/>
                <a:ext cx="216000" cy="45719"/>
              </a:xfrm>
              <a:prstGeom prst="flowChartAlternateProcess">
                <a:avLst/>
              </a:prstGeom>
              <a:solidFill>
                <a:schemeClr val="tx1">
                  <a:lumMod val="65000"/>
                  <a:lumOff val="35000"/>
                </a:schemeClr>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b="1" dirty="0" smtClean="0">
                  <a:latin typeface="Source Sans Pro" panose="020B0503030403020204" pitchFamily="34" charset="0"/>
                  <a:ea typeface="Source Sans Pro" panose="020B0503030403020204" pitchFamily="34" charset="0"/>
                </a:endParaRPr>
              </a:p>
            </p:txBody>
          </p:sp>
          <p:sp>
            <p:nvSpPr>
              <p:cNvPr id="39" name="Flowchart: Alternate Process 38"/>
              <p:cNvSpPr/>
              <p:nvPr/>
            </p:nvSpPr>
            <p:spPr>
              <a:xfrm rot="5400000">
                <a:off x="-1079392" y="6605643"/>
                <a:ext cx="108000" cy="45719"/>
              </a:xfrm>
              <a:prstGeom prst="flowChartAlternateProcess">
                <a:avLst/>
              </a:prstGeom>
              <a:solidFill>
                <a:schemeClr val="tx1">
                  <a:lumMod val="65000"/>
                  <a:lumOff val="35000"/>
                </a:schemeClr>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b="1" dirty="0" smtClean="0">
                  <a:latin typeface="Source Sans Pro" panose="020B0503030403020204" pitchFamily="34" charset="0"/>
                  <a:ea typeface="Source Sans Pro" panose="020B0503030403020204" pitchFamily="34" charset="0"/>
                </a:endParaRPr>
              </a:p>
            </p:txBody>
          </p:sp>
          <p:sp>
            <p:nvSpPr>
              <p:cNvPr id="40" name="Flowchart: Alternate Process 39"/>
              <p:cNvSpPr/>
              <p:nvPr/>
            </p:nvSpPr>
            <p:spPr>
              <a:xfrm rot="5400000">
                <a:off x="-1578045" y="6605643"/>
                <a:ext cx="108000" cy="45719"/>
              </a:xfrm>
              <a:prstGeom prst="flowChartAlternateProcess">
                <a:avLst/>
              </a:prstGeom>
              <a:solidFill>
                <a:schemeClr val="tx1">
                  <a:lumMod val="65000"/>
                  <a:lumOff val="35000"/>
                </a:schemeClr>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b="1" dirty="0" smtClean="0">
                  <a:latin typeface="Source Sans Pro" panose="020B0503030403020204" pitchFamily="34" charset="0"/>
                  <a:ea typeface="Source Sans Pro" panose="020B0503030403020204" pitchFamily="34" charset="0"/>
                </a:endParaRPr>
              </a:p>
            </p:txBody>
          </p:sp>
          <p:sp>
            <p:nvSpPr>
              <p:cNvPr id="41" name="Flowchart: Alternate Process 40"/>
              <p:cNvSpPr/>
              <p:nvPr/>
            </p:nvSpPr>
            <p:spPr>
              <a:xfrm rot="5400000">
                <a:off x="-1910481" y="6605643"/>
                <a:ext cx="108000" cy="45719"/>
              </a:xfrm>
              <a:prstGeom prst="flowChartAlternateProcess">
                <a:avLst/>
              </a:prstGeom>
              <a:solidFill>
                <a:schemeClr val="tx1">
                  <a:lumMod val="65000"/>
                  <a:lumOff val="35000"/>
                </a:schemeClr>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b="1" dirty="0" smtClean="0">
                  <a:latin typeface="Source Sans Pro" panose="020B0503030403020204" pitchFamily="34" charset="0"/>
                  <a:ea typeface="Source Sans Pro" panose="020B0503030403020204" pitchFamily="34" charset="0"/>
                </a:endParaRPr>
              </a:p>
            </p:txBody>
          </p:sp>
          <p:sp>
            <p:nvSpPr>
              <p:cNvPr id="42" name="Flowchart: Alternate Process 41"/>
              <p:cNvSpPr/>
              <p:nvPr/>
            </p:nvSpPr>
            <p:spPr>
              <a:xfrm rot="5400000">
                <a:off x="-1744263" y="6605643"/>
                <a:ext cx="108000" cy="45719"/>
              </a:xfrm>
              <a:prstGeom prst="flowChartAlternateProcess">
                <a:avLst/>
              </a:prstGeom>
              <a:solidFill>
                <a:schemeClr val="tx1">
                  <a:lumMod val="65000"/>
                  <a:lumOff val="35000"/>
                </a:schemeClr>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b="1" dirty="0" smtClean="0">
                  <a:latin typeface="Source Sans Pro" panose="020B0503030403020204" pitchFamily="34" charset="0"/>
                  <a:ea typeface="Source Sans Pro" panose="020B0503030403020204" pitchFamily="34" charset="0"/>
                </a:endParaRPr>
              </a:p>
            </p:txBody>
          </p:sp>
          <p:sp>
            <p:nvSpPr>
              <p:cNvPr id="43" name="Flowchart: Alternate Process 42"/>
              <p:cNvSpPr/>
              <p:nvPr/>
            </p:nvSpPr>
            <p:spPr>
              <a:xfrm rot="5400000">
                <a:off x="-1411827" y="6605643"/>
                <a:ext cx="108000" cy="45719"/>
              </a:xfrm>
              <a:prstGeom prst="flowChartAlternateProcess">
                <a:avLst/>
              </a:prstGeom>
              <a:solidFill>
                <a:schemeClr val="tx1">
                  <a:lumMod val="65000"/>
                  <a:lumOff val="35000"/>
                </a:schemeClr>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b="1" dirty="0" smtClean="0">
                  <a:latin typeface="Source Sans Pro" panose="020B0503030403020204" pitchFamily="34" charset="0"/>
                  <a:ea typeface="Source Sans Pro" panose="020B0503030403020204" pitchFamily="34" charset="0"/>
                </a:endParaRPr>
              </a:p>
            </p:txBody>
          </p:sp>
          <p:sp>
            <p:nvSpPr>
              <p:cNvPr id="44" name="Flowchart: Alternate Process 43"/>
              <p:cNvSpPr/>
              <p:nvPr/>
            </p:nvSpPr>
            <p:spPr>
              <a:xfrm rot="5400000">
                <a:off x="-1245609" y="6605643"/>
                <a:ext cx="108000" cy="45719"/>
              </a:xfrm>
              <a:prstGeom prst="flowChartAlternateProcess">
                <a:avLst/>
              </a:prstGeom>
              <a:solidFill>
                <a:schemeClr val="tx1">
                  <a:lumMod val="65000"/>
                  <a:lumOff val="35000"/>
                </a:schemeClr>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b="1" dirty="0" smtClean="0">
                  <a:latin typeface="Source Sans Pro" panose="020B0503030403020204" pitchFamily="34" charset="0"/>
                  <a:ea typeface="Source Sans Pro" panose="020B0503030403020204" pitchFamily="34" charset="0"/>
                </a:endParaRPr>
              </a:p>
            </p:txBody>
          </p:sp>
        </p:grpSp>
        <p:grpSp>
          <p:nvGrpSpPr>
            <p:cNvPr id="54" name="Group 53"/>
            <p:cNvGrpSpPr/>
            <p:nvPr/>
          </p:nvGrpSpPr>
          <p:grpSpPr>
            <a:xfrm>
              <a:off x="6509278" y="4181408"/>
              <a:ext cx="610043" cy="751740"/>
              <a:chOff x="-3870960" y="1948508"/>
              <a:chExt cx="1772400" cy="2184082"/>
            </a:xfrm>
          </p:grpSpPr>
          <p:sp>
            <p:nvSpPr>
              <p:cNvPr id="49" name="Oval 48"/>
              <p:cNvSpPr/>
              <p:nvPr/>
            </p:nvSpPr>
            <p:spPr>
              <a:xfrm>
                <a:off x="-3231299" y="2511969"/>
                <a:ext cx="493079" cy="493079"/>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53" name="Freeform 52"/>
              <p:cNvSpPr/>
              <p:nvPr/>
            </p:nvSpPr>
            <p:spPr>
              <a:xfrm flipH="1">
                <a:off x="-3870960" y="1948508"/>
                <a:ext cx="1772400" cy="2184082"/>
              </a:xfrm>
              <a:custGeom>
                <a:avLst/>
                <a:gdLst>
                  <a:gd name="connsiteX0" fmla="*/ 889271 w 1772400"/>
                  <a:gd name="connsiteY0" fmla="*/ 307872 h 2184082"/>
                  <a:gd name="connsiteX1" fmla="*/ 1391399 w 1772400"/>
                  <a:gd name="connsiteY1" fmla="*/ 810000 h 2184082"/>
                  <a:gd name="connsiteX2" fmla="*/ 889271 w 1772400"/>
                  <a:gd name="connsiteY2" fmla="*/ 1312128 h 2184082"/>
                  <a:gd name="connsiteX3" fmla="*/ 387143 w 1772400"/>
                  <a:gd name="connsiteY3" fmla="*/ 810000 h 2184082"/>
                  <a:gd name="connsiteX4" fmla="*/ 889271 w 1772400"/>
                  <a:gd name="connsiteY4" fmla="*/ 307872 h 2184082"/>
                  <a:gd name="connsiteX5" fmla="*/ 886200 w 1772400"/>
                  <a:gd name="connsiteY5" fmla="*/ 0 h 2184082"/>
                  <a:gd name="connsiteX6" fmla="*/ 76200 w 1772400"/>
                  <a:gd name="connsiteY6" fmla="*/ 810000 h 2184082"/>
                  <a:gd name="connsiteX7" fmla="*/ 570911 w 1772400"/>
                  <a:gd name="connsiteY7" fmla="*/ 1556346 h 2184082"/>
                  <a:gd name="connsiteX8" fmla="*/ 701217 w 1772400"/>
                  <a:gd name="connsiteY8" fmla="*/ 1596795 h 2184082"/>
                  <a:gd name="connsiteX9" fmla="*/ 609600 w 1772400"/>
                  <a:gd name="connsiteY9" fmla="*/ 1879282 h 2184082"/>
                  <a:gd name="connsiteX10" fmla="*/ 0 w 1772400"/>
                  <a:gd name="connsiteY10" fmla="*/ 1950402 h 2184082"/>
                  <a:gd name="connsiteX11" fmla="*/ 0 w 1772400"/>
                  <a:gd name="connsiteY11" fmla="*/ 2184082 h 2184082"/>
                  <a:gd name="connsiteX12" fmla="*/ 807200 w 1772400"/>
                  <a:gd name="connsiteY12" fmla="*/ 2184082 h 2184082"/>
                  <a:gd name="connsiteX13" fmla="*/ 965200 w 1772400"/>
                  <a:gd name="connsiteY13" fmla="*/ 2184082 h 2184082"/>
                  <a:gd name="connsiteX14" fmla="*/ 1772400 w 1772400"/>
                  <a:gd name="connsiteY14" fmla="*/ 2184082 h 2184082"/>
                  <a:gd name="connsiteX15" fmla="*/ 1772400 w 1772400"/>
                  <a:gd name="connsiteY15" fmla="*/ 1950402 h 2184082"/>
                  <a:gd name="connsiteX16" fmla="*/ 1162800 w 1772400"/>
                  <a:gd name="connsiteY16" fmla="*/ 1879282 h 2184082"/>
                  <a:gd name="connsiteX17" fmla="*/ 1071183 w 1772400"/>
                  <a:gd name="connsiteY17" fmla="*/ 1596795 h 2184082"/>
                  <a:gd name="connsiteX18" fmla="*/ 1201489 w 1772400"/>
                  <a:gd name="connsiteY18" fmla="*/ 1556346 h 2184082"/>
                  <a:gd name="connsiteX19" fmla="*/ 1696200 w 1772400"/>
                  <a:gd name="connsiteY19" fmla="*/ 810000 h 2184082"/>
                  <a:gd name="connsiteX20" fmla="*/ 886200 w 1772400"/>
                  <a:gd name="connsiteY20" fmla="*/ 0 h 218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72400" h="2184082">
                    <a:moveTo>
                      <a:pt x="889271" y="307872"/>
                    </a:moveTo>
                    <a:cubicBezTo>
                      <a:pt x="1166589" y="307872"/>
                      <a:pt x="1391399" y="532682"/>
                      <a:pt x="1391399" y="810000"/>
                    </a:cubicBezTo>
                    <a:cubicBezTo>
                      <a:pt x="1391399" y="1087318"/>
                      <a:pt x="1166589" y="1312128"/>
                      <a:pt x="889271" y="1312128"/>
                    </a:cubicBezTo>
                    <a:cubicBezTo>
                      <a:pt x="611953" y="1312128"/>
                      <a:pt x="387143" y="1087318"/>
                      <a:pt x="387143" y="810000"/>
                    </a:cubicBezTo>
                    <a:cubicBezTo>
                      <a:pt x="387143" y="532682"/>
                      <a:pt x="611953" y="307872"/>
                      <a:pt x="889271" y="307872"/>
                    </a:cubicBezTo>
                    <a:close/>
                    <a:moveTo>
                      <a:pt x="886200" y="0"/>
                    </a:moveTo>
                    <a:cubicBezTo>
                      <a:pt x="438849" y="0"/>
                      <a:pt x="76200" y="362649"/>
                      <a:pt x="76200" y="810000"/>
                    </a:cubicBezTo>
                    <a:cubicBezTo>
                      <a:pt x="76200" y="1145513"/>
                      <a:pt x="280190" y="1433382"/>
                      <a:pt x="570911" y="1556346"/>
                    </a:cubicBezTo>
                    <a:lnTo>
                      <a:pt x="701217" y="1596795"/>
                    </a:lnTo>
                    <a:lnTo>
                      <a:pt x="609600" y="1879282"/>
                    </a:lnTo>
                    <a:lnTo>
                      <a:pt x="0" y="1950402"/>
                    </a:lnTo>
                    <a:lnTo>
                      <a:pt x="0" y="2184082"/>
                    </a:lnTo>
                    <a:lnTo>
                      <a:pt x="807200" y="2184082"/>
                    </a:lnTo>
                    <a:lnTo>
                      <a:pt x="965200" y="2184082"/>
                    </a:lnTo>
                    <a:lnTo>
                      <a:pt x="1772400" y="2184082"/>
                    </a:lnTo>
                    <a:lnTo>
                      <a:pt x="1772400" y="1950402"/>
                    </a:lnTo>
                    <a:lnTo>
                      <a:pt x="1162800" y="1879282"/>
                    </a:lnTo>
                    <a:lnTo>
                      <a:pt x="1071183" y="1596795"/>
                    </a:lnTo>
                    <a:lnTo>
                      <a:pt x="1201489" y="1556346"/>
                    </a:lnTo>
                    <a:cubicBezTo>
                      <a:pt x="1492210" y="1433382"/>
                      <a:pt x="1696200" y="1145513"/>
                      <a:pt x="1696200" y="810000"/>
                    </a:cubicBezTo>
                    <a:cubicBezTo>
                      <a:pt x="1696200" y="362649"/>
                      <a:pt x="1333551" y="0"/>
                      <a:pt x="886200" y="0"/>
                    </a:cubicBez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grpSp>
      <p:grpSp>
        <p:nvGrpSpPr>
          <p:cNvPr id="115" name="Group 114"/>
          <p:cNvGrpSpPr/>
          <p:nvPr/>
        </p:nvGrpSpPr>
        <p:grpSpPr>
          <a:xfrm>
            <a:off x="326266" y="2030130"/>
            <a:ext cx="1793332" cy="1623118"/>
            <a:chOff x="326266" y="2030130"/>
            <a:chExt cx="1793332" cy="1623118"/>
          </a:xfrm>
        </p:grpSpPr>
        <p:grpSp>
          <p:nvGrpSpPr>
            <p:cNvPr id="59" name="Group 58"/>
            <p:cNvGrpSpPr/>
            <p:nvPr/>
          </p:nvGrpSpPr>
          <p:grpSpPr>
            <a:xfrm>
              <a:off x="1366812" y="2043090"/>
              <a:ext cx="752786" cy="752786"/>
              <a:chOff x="-3657600" y="1107440"/>
              <a:chExt cx="1554480" cy="1554480"/>
            </a:xfrm>
          </p:grpSpPr>
          <p:sp>
            <p:nvSpPr>
              <p:cNvPr id="55" name="Oval 54"/>
              <p:cNvSpPr/>
              <p:nvPr/>
            </p:nvSpPr>
            <p:spPr>
              <a:xfrm>
                <a:off x="-3657600" y="1107440"/>
                <a:ext cx="1554480" cy="155448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nvGrpSpPr>
              <p:cNvPr id="58" name="Group 57"/>
              <p:cNvGrpSpPr/>
              <p:nvPr/>
            </p:nvGrpSpPr>
            <p:grpSpPr>
              <a:xfrm>
                <a:off x="-3425190" y="1596389"/>
                <a:ext cx="1098308" cy="582931"/>
                <a:chOff x="-3493771" y="1545591"/>
                <a:chExt cx="1280161" cy="679450"/>
              </a:xfrm>
            </p:grpSpPr>
            <p:sp>
              <p:nvSpPr>
                <p:cNvPr id="56" name="Isosceles Triangle 55"/>
                <p:cNvSpPr/>
                <p:nvPr/>
              </p:nvSpPr>
              <p:spPr>
                <a:xfrm rot="16200000">
                  <a:off x="-2839060" y="1591922"/>
                  <a:ext cx="671779" cy="57912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57" name="Snip Diagonal Corner Rectangle 56"/>
                <p:cNvSpPr/>
                <p:nvPr/>
              </p:nvSpPr>
              <p:spPr>
                <a:xfrm>
                  <a:off x="-3493771" y="1545591"/>
                  <a:ext cx="910590" cy="679450"/>
                </a:xfrm>
                <a:custGeom>
                  <a:avLst/>
                  <a:gdLst>
                    <a:gd name="connsiteX0" fmla="*/ 0 w 914400"/>
                    <a:gd name="connsiteY0" fmla="*/ 0 h 914400"/>
                    <a:gd name="connsiteX1" fmla="*/ 761997 w 914400"/>
                    <a:gd name="connsiteY1" fmla="*/ 0 h 914400"/>
                    <a:gd name="connsiteX2" fmla="*/ 914400 w 914400"/>
                    <a:gd name="connsiteY2" fmla="*/ 152403 h 914400"/>
                    <a:gd name="connsiteX3" fmla="*/ 914400 w 914400"/>
                    <a:gd name="connsiteY3" fmla="*/ 914400 h 914400"/>
                    <a:gd name="connsiteX4" fmla="*/ 914400 w 914400"/>
                    <a:gd name="connsiteY4" fmla="*/ 914400 h 914400"/>
                    <a:gd name="connsiteX5" fmla="*/ 152403 w 914400"/>
                    <a:gd name="connsiteY5" fmla="*/ 914400 h 914400"/>
                    <a:gd name="connsiteX6" fmla="*/ 0 w 914400"/>
                    <a:gd name="connsiteY6" fmla="*/ 761997 h 914400"/>
                    <a:gd name="connsiteX7" fmla="*/ 0 w 914400"/>
                    <a:gd name="connsiteY7" fmla="*/ 0 h 914400"/>
                    <a:gd name="connsiteX0" fmla="*/ 0 w 914400"/>
                    <a:gd name="connsiteY0" fmla="*/ 0 h 914400"/>
                    <a:gd name="connsiteX1" fmla="*/ 761997 w 914400"/>
                    <a:gd name="connsiteY1" fmla="*/ 0 h 914400"/>
                    <a:gd name="connsiteX2" fmla="*/ 914400 w 914400"/>
                    <a:gd name="connsiteY2" fmla="*/ 152403 h 914400"/>
                    <a:gd name="connsiteX3" fmla="*/ 914400 w 914400"/>
                    <a:gd name="connsiteY3" fmla="*/ 914400 h 914400"/>
                    <a:gd name="connsiteX4" fmla="*/ 914400 w 914400"/>
                    <a:gd name="connsiteY4" fmla="*/ 914400 h 914400"/>
                    <a:gd name="connsiteX5" fmla="*/ 152403 w 914400"/>
                    <a:gd name="connsiteY5" fmla="*/ 914400 h 914400"/>
                    <a:gd name="connsiteX6" fmla="*/ 0 w 914400"/>
                    <a:gd name="connsiteY6" fmla="*/ 761997 h 914400"/>
                    <a:gd name="connsiteX7" fmla="*/ 0 w 914400"/>
                    <a:gd name="connsiteY7" fmla="*/ 0 h 914400"/>
                    <a:gd name="connsiteX0" fmla="*/ 0 w 914400"/>
                    <a:gd name="connsiteY0" fmla="*/ 0 h 914400"/>
                    <a:gd name="connsiteX1" fmla="*/ 761997 w 914400"/>
                    <a:gd name="connsiteY1" fmla="*/ 0 h 914400"/>
                    <a:gd name="connsiteX2" fmla="*/ 914400 w 914400"/>
                    <a:gd name="connsiteY2" fmla="*/ 152403 h 914400"/>
                    <a:gd name="connsiteX3" fmla="*/ 914400 w 914400"/>
                    <a:gd name="connsiteY3" fmla="*/ 914400 h 914400"/>
                    <a:gd name="connsiteX4" fmla="*/ 914400 w 914400"/>
                    <a:gd name="connsiteY4" fmla="*/ 914400 h 914400"/>
                    <a:gd name="connsiteX5" fmla="*/ 152403 w 914400"/>
                    <a:gd name="connsiteY5" fmla="*/ 914400 h 914400"/>
                    <a:gd name="connsiteX6" fmla="*/ 0 w 914400"/>
                    <a:gd name="connsiteY6" fmla="*/ 761997 h 914400"/>
                    <a:gd name="connsiteX7" fmla="*/ 0 w 914400"/>
                    <a:gd name="connsiteY7" fmla="*/ 0 h 914400"/>
                    <a:gd name="connsiteX0" fmla="*/ 0 w 914400"/>
                    <a:gd name="connsiteY0" fmla="*/ 0 h 914400"/>
                    <a:gd name="connsiteX1" fmla="*/ 761997 w 914400"/>
                    <a:gd name="connsiteY1" fmla="*/ 0 h 914400"/>
                    <a:gd name="connsiteX2" fmla="*/ 914400 w 914400"/>
                    <a:gd name="connsiteY2" fmla="*/ 152403 h 914400"/>
                    <a:gd name="connsiteX3" fmla="*/ 914400 w 914400"/>
                    <a:gd name="connsiteY3" fmla="*/ 914400 h 914400"/>
                    <a:gd name="connsiteX4" fmla="*/ 914400 w 914400"/>
                    <a:gd name="connsiteY4" fmla="*/ 914400 h 914400"/>
                    <a:gd name="connsiteX5" fmla="*/ 152403 w 914400"/>
                    <a:gd name="connsiteY5" fmla="*/ 914400 h 914400"/>
                    <a:gd name="connsiteX6" fmla="*/ 0 w 914400"/>
                    <a:gd name="connsiteY6" fmla="*/ 761997 h 914400"/>
                    <a:gd name="connsiteX7" fmla="*/ 0 w 914400"/>
                    <a:gd name="connsiteY7" fmla="*/ 0 h 914400"/>
                    <a:gd name="connsiteX0" fmla="*/ 0 w 914400"/>
                    <a:gd name="connsiteY0" fmla="*/ 0 h 914400"/>
                    <a:gd name="connsiteX1" fmla="*/ 761997 w 914400"/>
                    <a:gd name="connsiteY1" fmla="*/ 0 h 914400"/>
                    <a:gd name="connsiteX2" fmla="*/ 914400 w 914400"/>
                    <a:gd name="connsiteY2" fmla="*/ 152403 h 914400"/>
                    <a:gd name="connsiteX3" fmla="*/ 914400 w 914400"/>
                    <a:gd name="connsiteY3" fmla="*/ 914400 h 914400"/>
                    <a:gd name="connsiteX4" fmla="*/ 914400 w 914400"/>
                    <a:gd name="connsiteY4" fmla="*/ 914400 h 914400"/>
                    <a:gd name="connsiteX5" fmla="*/ 152403 w 914400"/>
                    <a:gd name="connsiteY5" fmla="*/ 914400 h 914400"/>
                    <a:gd name="connsiteX6" fmla="*/ 0 w 914400"/>
                    <a:gd name="connsiteY6" fmla="*/ 761997 h 914400"/>
                    <a:gd name="connsiteX7" fmla="*/ 0 w 914400"/>
                    <a:gd name="connsiteY7" fmla="*/ 0 h 914400"/>
                    <a:gd name="connsiteX0" fmla="*/ 0 w 914400"/>
                    <a:gd name="connsiteY0" fmla="*/ 0 h 914400"/>
                    <a:gd name="connsiteX1" fmla="*/ 761997 w 914400"/>
                    <a:gd name="connsiteY1" fmla="*/ 0 h 914400"/>
                    <a:gd name="connsiteX2" fmla="*/ 914400 w 914400"/>
                    <a:gd name="connsiteY2" fmla="*/ 152403 h 914400"/>
                    <a:gd name="connsiteX3" fmla="*/ 914400 w 914400"/>
                    <a:gd name="connsiteY3" fmla="*/ 914400 h 914400"/>
                    <a:gd name="connsiteX4" fmla="*/ 914400 w 914400"/>
                    <a:gd name="connsiteY4" fmla="*/ 914400 h 914400"/>
                    <a:gd name="connsiteX5" fmla="*/ 152403 w 914400"/>
                    <a:gd name="connsiteY5" fmla="*/ 914400 h 914400"/>
                    <a:gd name="connsiteX6" fmla="*/ 0 w 914400"/>
                    <a:gd name="connsiteY6" fmla="*/ 761997 h 914400"/>
                    <a:gd name="connsiteX7" fmla="*/ 0 w 914400"/>
                    <a:gd name="connsiteY7" fmla="*/ 0 h 914400"/>
                    <a:gd name="connsiteX0" fmla="*/ 0 w 914400"/>
                    <a:gd name="connsiteY0" fmla="*/ 0 h 914400"/>
                    <a:gd name="connsiteX1" fmla="*/ 761997 w 914400"/>
                    <a:gd name="connsiteY1" fmla="*/ 0 h 914400"/>
                    <a:gd name="connsiteX2" fmla="*/ 914400 w 914400"/>
                    <a:gd name="connsiteY2" fmla="*/ 152403 h 914400"/>
                    <a:gd name="connsiteX3" fmla="*/ 914400 w 914400"/>
                    <a:gd name="connsiteY3" fmla="*/ 914400 h 914400"/>
                    <a:gd name="connsiteX4" fmla="*/ 914400 w 914400"/>
                    <a:gd name="connsiteY4" fmla="*/ 914400 h 914400"/>
                    <a:gd name="connsiteX5" fmla="*/ 152403 w 914400"/>
                    <a:gd name="connsiteY5" fmla="*/ 914400 h 914400"/>
                    <a:gd name="connsiteX6" fmla="*/ 0 w 914400"/>
                    <a:gd name="connsiteY6" fmla="*/ 761997 h 914400"/>
                    <a:gd name="connsiteX7" fmla="*/ 0 w 914400"/>
                    <a:gd name="connsiteY7" fmla="*/ 0 h 914400"/>
                    <a:gd name="connsiteX0" fmla="*/ 0 w 914400"/>
                    <a:gd name="connsiteY0" fmla="*/ 0 h 914400"/>
                    <a:gd name="connsiteX1" fmla="*/ 761997 w 914400"/>
                    <a:gd name="connsiteY1" fmla="*/ 0 h 914400"/>
                    <a:gd name="connsiteX2" fmla="*/ 914400 w 914400"/>
                    <a:gd name="connsiteY2" fmla="*/ 152403 h 914400"/>
                    <a:gd name="connsiteX3" fmla="*/ 914400 w 914400"/>
                    <a:gd name="connsiteY3" fmla="*/ 914400 h 914400"/>
                    <a:gd name="connsiteX4" fmla="*/ 914400 w 914400"/>
                    <a:gd name="connsiteY4" fmla="*/ 914400 h 914400"/>
                    <a:gd name="connsiteX5" fmla="*/ 152403 w 914400"/>
                    <a:gd name="connsiteY5" fmla="*/ 914400 h 914400"/>
                    <a:gd name="connsiteX6" fmla="*/ 0 w 914400"/>
                    <a:gd name="connsiteY6" fmla="*/ 761997 h 914400"/>
                    <a:gd name="connsiteX7" fmla="*/ 0 w 914400"/>
                    <a:gd name="connsiteY7"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0" y="0"/>
                      </a:moveTo>
                      <a:lnTo>
                        <a:pt x="761997" y="0"/>
                      </a:lnTo>
                      <a:cubicBezTo>
                        <a:pt x="853437" y="2541"/>
                        <a:pt x="911860" y="76203"/>
                        <a:pt x="914400" y="152403"/>
                      </a:cubicBezTo>
                      <a:lnTo>
                        <a:pt x="914400" y="914400"/>
                      </a:lnTo>
                      <a:lnTo>
                        <a:pt x="914400" y="914400"/>
                      </a:lnTo>
                      <a:lnTo>
                        <a:pt x="152403" y="914400"/>
                      </a:lnTo>
                      <a:cubicBezTo>
                        <a:pt x="45723" y="911860"/>
                        <a:pt x="2541" y="849627"/>
                        <a:pt x="0" y="761997"/>
                      </a:cubicBez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grpSp>
        <p:pic>
          <p:nvPicPr>
            <p:cNvPr id="60" name="Picture 5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7774" y="2875967"/>
              <a:ext cx="777281" cy="777281"/>
            </a:xfrm>
            <a:prstGeom prst="rect">
              <a:avLst/>
            </a:prstGeom>
          </p:spPr>
        </p:pic>
        <p:grpSp>
          <p:nvGrpSpPr>
            <p:cNvPr id="65" name="Group 64"/>
            <p:cNvGrpSpPr/>
            <p:nvPr/>
          </p:nvGrpSpPr>
          <p:grpSpPr>
            <a:xfrm>
              <a:off x="326266" y="2030130"/>
              <a:ext cx="782452" cy="781573"/>
              <a:chOff x="1283837" y="1134018"/>
              <a:chExt cx="936000" cy="934948"/>
            </a:xfrm>
          </p:grpSpPr>
          <p:sp>
            <p:nvSpPr>
              <p:cNvPr id="63" name="Rounded Rectangle 62"/>
              <p:cNvSpPr/>
              <p:nvPr/>
            </p:nvSpPr>
            <p:spPr>
              <a:xfrm>
                <a:off x="1283837" y="1134018"/>
                <a:ext cx="936000" cy="934948"/>
              </a:xfrm>
              <a:prstGeom prst="round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NZ"/>
              </a:p>
            </p:txBody>
          </p:sp>
          <p:grpSp>
            <p:nvGrpSpPr>
              <p:cNvPr id="64" name="Group 63"/>
              <p:cNvGrpSpPr/>
              <p:nvPr/>
            </p:nvGrpSpPr>
            <p:grpSpPr>
              <a:xfrm>
                <a:off x="1410617" y="1409923"/>
                <a:ext cx="682104" cy="379709"/>
                <a:chOff x="1506593" y="1427167"/>
                <a:chExt cx="507111" cy="282295"/>
              </a:xfrm>
            </p:grpSpPr>
            <p:sp>
              <p:nvSpPr>
                <p:cNvPr id="61" name="Isosceles Triangle 60"/>
                <p:cNvSpPr/>
                <p:nvPr/>
              </p:nvSpPr>
              <p:spPr>
                <a:xfrm rot="16200000">
                  <a:off x="1795888" y="1470341"/>
                  <a:ext cx="233951" cy="201681"/>
                </a:xfrm>
                <a:prstGeom prst="triangle">
                  <a:avLst/>
                </a:prstGeom>
                <a:solidFill>
                  <a:schemeClr val="bg1"/>
                </a:solidFill>
                <a:ln w="57150" cap="rnd">
                  <a:solidFill>
                    <a:schemeClr val="bg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62" name="Snip Diagonal Corner Rectangle 56"/>
                <p:cNvSpPr/>
                <p:nvPr/>
              </p:nvSpPr>
              <p:spPr>
                <a:xfrm>
                  <a:off x="1506593" y="1427167"/>
                  <a:ext cx="378328" cy="282295"/>
                </a:xfrm>
                <a:prstGeom prst="roundRect">
                  <a:avLst/>
                </a:prstGeom>
                <a:solidFill>
                  <a:schemeClr val="bg1"/>
                </a:solidFill>
                <a:ln w="28575">
                  <a:solidFill>
                    <a:schemeClr val="accent6"/>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grpSp>
      </p:grpSp>
      <p:sp>
        <p:nvSpPr>
          <p:cNvPr id="74" name="Rectangle 73"/>
          <p:cNvSpPr/>
          <p:nvPr/>
        </p:nvSpPr>
        <p:spPr>
          <a:xfrm>
            <a:off x="5070331" y="1675829"/>
            <a:ext cx="2339061" cy="2030300"/>
          </a:xfrm>
          <a:prstGeom prst="rect">
            <a:avLst/>
          </a:prstGeom>
          <a:noFill/>
          <a:ln w="28575">
            <a:solidFill>
              <a:srgbClr val="21346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75" name="TextBox 74"/>
          <p:cNvSpPr txBox="1"/>
          <p:nvPr/>
        </p:nvSpPr>
        <p:spPr>
          <a:xfrm>
            <a:off x="5322371" y="1491163"/>
            <a:ext cx="1741917" cy="369332"/>
          </a:xfrm>
          <a:prstGeom prst="rect">
            <a:avLst/>
          </a:prstGeom>
          <a:solidFill>
            <a:schemeClr val="bg1"/>
          </a:solidFill>
        </p:spPr>
        <p:txBody>
          <a:bodyPr wrap="square" rtlCol="0">
            <a:spAutoFit/>
          </a:bodyPr>
          <a:lstStyle/>
          <a:p>
            <a:pPr algn="ctr"/>
            <a:r>
              <a:rPr lang="en-NZ" b="1" dirty="0" smtClean="0">
                <a:latin typeface="+mn-lt"/>
              </a:rPr>
              <a:t>Other Providers</a:t>
            </a:r>
            <a:endParaRPr lang="en-NZ" b="1" dirty="0">
              <a:latin typeface="+mn-lt"/>
            </a:endParaRPr>
          </a:p>
        </p:txBody>
      </p:sp>
      <p:sp>
        <p:nvSpPr>
          <p:cNvPr id="76" name="TextBox 75"/>
          <p:cNvSpPr txBox="1"/>
          <p:nvPr/>
        </p:nvSpPr>
        <p:spPr>
          <a:xfrm>
            <a:off x="4986999" y="3234209"/>
            <a:ext cx="1575393" cy="461665"/>
          </a:xfrm>
          <a:prstGeom prst="rect">
            <a:avLst/>
          </a:prstGeom>
          <a:noFill/>
        </p:spPr>
        <p:txBody>
          <a:bodyPr wrap="square" rtlCol="0">
            <a:spAutoFit/>
          </a:bodyPr>
          <a:lstStyle/>
          <a:p>
            <a:pPr algn="ctr"/>
            <a:r>
              <a:rPr lang="en-NZ" sz="1200" b="1" dirty="0" smtClean="0">
                <a:latin typeface="+mn-lt"/>
              </a:rPr>
              <a:t>Commercial Telemedicine Service</a:t>
            </a:r>
            <a:endParaRPr lang="en-NZ" sz="1200" b="1" dirty="0">
              <a:latin typeface="+mn-lt"/>
            </a:endParaRPr>
          </a:p>
        </p:txBody>
      </p:sp>
      <p:grpSp>
        <p:nvGrpSpPr>
          <p:cNvPr id="77" name="Group 76"/>
          <p:cNvGrpSpPr/>
          <p:nvPr/>
        </p:nvGrpSpPr>
        <p:grpSpPr>
          <a:xfrm>
            <a:off x="5515688" y="2625524"/>
            <a:ext cx="580312" cy="602950"/>
            <a:chOff x="-2000167" y="5060841"/>
            <a:chExt cx="1692612" cy="1758642"/>
          </a:xfrm>
        </p:grpSpPr>
        <p:sp>
          <p:nvSpPr>
            <p:cNvPr id="81" name="Rounded Rectangle 80"/>
            <p:cNvSpPr/>
            <p:nvPr/>
          </p:nvSpPr>
          <p:spPr>
            <a:xfrm>
              <a:off x="-2000167" y="6410352"/>
              <a:ext cx="1692612" cy="409131"/>
            </a:xfrm>
            <a:prstGeom prst="roundRect">
              <a:avLst/>
            </a:prstGeom>
            <a:solidFill>
              <a:schemeClr val="bg1"/>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b="1" dirty="0" smtClean="0">
                <a:latin typeface="Source Sans Pro" panose="020B0503030403020204" pitchFamily="34" charset="0"/>
                <a:ea typeface="Source Sans Pro" panose="020B0503030403020204" pitchFamily="34" charset="0"/>
              </a:endParaRPr>
            </a:p>
          </p:txBody>
        </p:sp>
        <p:sp>
          <p:nvSpPr>
            <p:cNvPr id="82" name="Rounded Rectangle 81"/>
            <p:cNvSpPr/>
            <p:nvPr/>
          </p:nvSpPr>
          <p:spPr>
            <a:xfrm>
              <a:off x="-2000167" y="5992038"/>
              <a:ext cx="1692612" cy="409131"/>
            </a:xfrm>
            <a:prstGeom prst="roundRect">
              <a:avLst/>
            </a:prstGeom>
            <a:solidFill>
              <a:schemeClr val="bg1"/>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b="1" dirty="0" smtClean="0">
                <a:latin typeface="Source Sans Pro" panose="020B0503030403020204" pitchFamily="34" charset="0"/>
                <a:ea typeface="Source Sans Pro" panose="020B0503030403020204" pitchFamily="34" charset="0"/>
              </a:endParaRPr>
            </a:p>
          </p:txBody>
        </p:sp>
        <p:sp>
          <p:nvSpPr>
            <p:cNvPr id="83" name="Rounded Rectangle 82"/>
            <p:cNvSpPr/>
            <p:nvPr/>
          </p:nvSpPr>
          <p:spPr>
            <a:xfrm>
              <a:off x="-2000167" y="5579510"/>
              <a:ext cx="1692612" cy="409131"/>
            </a:xfrm>
            <a:prstGeom prst="roundRect">
              <a:avLst/>
            </a:prstGeom>
            <a:solidFill>
              <a:schemeClr val="bg1"/>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b="1" dirty="0" smtClean="0">
                <a:latin typeface="Source Sans Pro" panose="020B0503030403020204" pitchFamily="34" charset="0"/>
                <a:ea typeface="Source Sans Pro" panose="020B0503030403020204" pitchFamily="34" charset="0"/>
              </a:endParaRPr>
            </a:p>
          </p:txBody>
        </p:sp>
        <p:sp>
          <p:nvSpPr>
            <p:cNvPr id="84" name="Trapezoid 83"/>
            <p:cNvSpPr/>
            <p:nvPr/>
          </p:nvSpPr>
          <p:spPr>
            <a:xfrm>
              <a:off x="-1941337" y="5060841"/>
              <a:ext cx="1576257" cy="516430"/>
            </a:xfrm>
            <a:prstGeom prst="trapezoid">
              <a:avLst>
                <a:gd name="adj" fmla="val 28767"/>
              </a:avLst>
            </a:prstGeom>
            <a:solidFill>
              <a:schemeClr val="bg1"/>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b="1" dirty="0" smtClean="0">
                <a:latin typeface="Source Sans Pro" panose="020B0503030403020204" pitchFamily="34" charset="0"/>
                <a:ea typeface="Source Sans Pro" panose="020B0503030403020204" pitchFamily="34" charset="0"/>
              </a:endParaRPr>
            </a:p>
          </p:txBody>
        </p:sp>
        <p:sp>
          <p:nvSpPr>
            <p:cNvPr id="85" name="Oval 84"/>
            <p:cNvSpPr/>
            <p:nvPr/>
          </p:nvSpPr>
          <p:spPr>
            <a:xfrm>
              <a:off x="-640553" y="5658545"/>
              <a:ext cx="244520" cy="244520"/>
            </a:xfrm>
            <a:prstGeom prst="ellipse">
              <a:avLst/>
            </a:prstGeom>
            <a:solidFill>
              <a:schemeClr val="bg1"/>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b="1" dirty="0" smtClean="0">
                <a:latin typeface="Source Sans Pro" panose="020B0503030403020204" pitchFamily="34" charset="0"/>
                <a:ea typeface="Source Sans Pro" panose="020B0503030403020204" pitchFamily="34" charset="0"/>
              </a:endParaRPr>
            </a:p>
          </p:txBody>
        </p:sp>
        <p:sp>
          <p:nvSpPr>
            <p:cNvPr id="86" name="Flowchart: Alternate Process 85"/>
            <p:cNvSpPr/>
            <p:nvPr/>
          </p:nvSpPr>
          <p:spPr>
            <a:xfrm>
              <a:off x="-1718515" y="5147347"/>
              <a:ext cx="830580" cy="45719"/>
            </a:xfrm>
            <a:prstGeom prst="flowChartAlternateProcess">
              <a:avLst/>
            </a:prstGeom>
            <a:solidFill>
              <a:schemeClr val="tx1">
                <a:lumMod val="65000"/>
                <a:lumOff val="35000"/>
              </a:schemeClr>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b="1" dirty="0" smtClean="0">
                <a:latin typeface="Source Sans Pro" panose="020B0503030403020204" pitchFamily="34" charset="0"/>
                <a:ea typeface="Source Sans Pro" panose="020B0503030403020204" pitchFamily="34" charset="0"/>
              </a:endParaRPr>
            </a:p>
          </p:txBody>
        </p:sp>
        <p:sp>
          <p:nvSpPr>
            <p:cNvPr id="87" name="Flowchart: Alternate Process 86"/>
            <p:cNvSpPr/>
            <p:nvPr/>
          </p:nvSpPr>
          <p:spPr>
            <a:xfrm>
              <a:off x="-808091" y="5147347"/>
              <a:ext cx="216000" cy="45719"/>
            </a:xfrm>
            <a:prstGeom prst="flowChartAlternateProcess">
              <a:avLst/>
            </a:prstGeom>
            <a:solidFill>
              <a:schemeClr val="tx1">
                <a:lumMod val="65000"/>
                <a:lumOff val="35000"/>
              </a:schemeClr>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b="1" dirty="0" smtClean="0">
                <a:latin typeface="Source Sans Pro" panose="020B0503030403020204" pitchFamily="34" charset="0"/>
                <a:ea typeface="Source Sans Pro" panose="020B0503030403020204" pitchFamily="34" charset="0"/>
              </a:endParaRPr>
            </a:p>
          </p:txBody>
        </p:sp>
        <p:sp>
          <p:nvSpPr>
            <p:cNvPr id="88" name="Flowchart: Alternate Process 87"/>
            <p:cNvSpPr/>
            <p:nvPr/>
          </p:nvSpPr>
          <p:spPr>
            <a:xfrm>
              <a:off x="-921097" y="5755292"/>
              <a:ext cx="216000" cy="45719"/>
            </a:xfrm>
            <a:prstGeom prst="flowChartAlternateProcess">
              <a:avLst/>
            </a:prstGeom>
            <a:solidFill>
              <a:schemeClr val="tx1">
                <a:lumMod val="65000"/>
                <a:lumOff val="35000"/>
              </a:schemeClr>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b="1" dirty="0" smtClean="0">
                <a:latin typeface="Source Sans Pro" panose="020B0503030403020204" pitchFamily="34" charset="0"/>
                <a:ea typeface="Source Sans Pro" panose="020B0503030403020204" pitchFamily="34" charset="0"/>
              </a:endParaRPr>
            </a:p>
          </p:txBody>
        </p:sp>
        <p:sp>
          <p:nvSpPr>
            <p:cNvPr id="89" name="Flowchart: Alternate Process 88"/>
            <p:cNvSpPr/>
            <p:nvPr/>
          </p:nvSpPr>
          <p:spPr>
            <a:xfrm rot="5400000">
              <a:off x="-1081176" y="5760504"/>
              <a:ext cx="108000" cy="45719"/>
            </a:xfrm>
            <a:prstGeom prst="flowChartAlternateProcess">
              <a:avLst/>
            </a:prstGeom>
            <a:solidFill>
              <a:schemeClr val="tx1">
                <a:lumMod val="65000"/>
                <a:lumOff val="35000"/>
              </a:schemeClr>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b="1" dirty="0" smtClean="0">
                <a:latin typeface="Source Sans Pro" panose="020B0503030403020204" pitchFamily="34" charset="0"/>
                <a:ea typeface="Source Sans Pro" panose="020B0503030403020204" pitchFamily="34" charset="0"/>
              </a:endParaRPr>
            </a:p>
          </p:txBody>
        </p:sp>
        <p:sp>
          <p:nvSpPr>
            <p:cNvPr id="90" name="Flowchart: Alternate Process 89"/>
            <p:cNvSpPr/>
            <p:nvPr/>
          </p:nvSpPr>
          <p:spPr>
            <a:xfrm rot="5400000">
              <a:off x="-1579829" y="5760504"/>
              <a:ext cx="108000" cy="45719"/>
            </a:xfrm>
            <a:prstGeom prst="flowChartAlternateProcess">
              <a:avLst/>
            </a:prstGeom>
            <a:solidFill>
              <a:schemeClr val="tx1">
                <a:lumMod val="65000"/>
                <a:lumOff val="35000"/>
              </a:schemeClr>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b="1" dirty="0" smtClean="0">
                <a:latin typeface="Source Sans Pro" panose="020B0503030403020204" pitchFamily="34" charset="0"/>
                <a:ea typeface="Source Sans Pro" panose="020B0503030403020204" pitchFamily="34" charset="0"/>
              </a:endParaRPr>
            </a:p>
          </p:txBody>
        </p:sp>
        <p:sp>
          <p:nvSpPr>
            <p:cNvPr id="91" name="Flowchart: Alternate Process 90"/>
            <p:cNvSpPr/>
            <p:nvPr/>
          </p:nvSpPr>
          <p:spPr>
            <a:xfrm rot="5400000">
              <a:off x="-1912265" y="5760504"/>
              <a:ext cx="108000" cy="45719"/>
            </a:xfrm>
            <a:prstGeom prst="flowChartAlternateProcess">
              <a:avLst/>
            </a:prstGeom>
            <a:solidFill>
              <a:schemeClr val="tx1">
                <a:lumMod val="65000"/>
                <a:lumOff val="35000"/>
              </a:schemeClr>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b="1" dirty="0" smtClean="0">
                <a:latin typeface="Source Sans Pro" panose="020B0503030403020204" pitchFamily="34" charset="0"/>
                <a:ea typeface="Source Sans Pro" panose="020B0503030403020204" pitchFamily="34" charset="0"/>
              </a:endParaRPr>
            </a:p>
          </p:txBody>
        </p:sp>
        <p:sp>
          <p:nvSpPr>
            <p:cNvPr id="92" name="Flowchart: Alternate Process 91"/>
            <p:cNvSpPr/>
            <p:nvPr/>
          </p:nvSpPr>
          <p:spPr>
            <a:xfrm rot="5400000">
              <a:off x="-1746047" y="5760504"/>
              <a:ext cx="108000" cy="45719"/>
            </a:xfrm>
            <a:prstGeom prst="flowChartAlternateProcess">
              <a:avLst/>
            </a:prstGeom>
            <a:solidFill>
              <a:schemeClr val="tx1">
                <a:lumMod val="65000"/>
                <a:lumOff val="35000"/>
              </a:schemeClr>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b="1" dirty="0" smtClean="0">
                <a:latin typeface="Source Sans Pro" panose="020B0503030403020204" pitchFamily="34" charset="0"/>
                <a:ea typeface="Source Sans Pro" panose="020B0503030403020204" pitchFamily="34" charset="0"/>
              </a:endParaRPr>
            </a:p>
          </p:txBody>
        </p:sp>
        <p:sp>
          <p:nvSpPr>
            <p:cNvPr id="93" name="Flowchart: Alternate Process 92"/>
            <p:cNvSpPr/>
            <p:nvPr/>
          </p:nvSpPr>
          <p:spPr>
            <a:xfrm rot="5400000">
              <a:off x="-1413611" y="5760504"/>
              <a:ext cx="108000" cy="45719"/>
            </a:xfrm>
            <a:prstGeom prst="flowChartAlternateProcess">
              <a:avLst/>
            </a:prstGeom>
            <a:solidFill>
              <a:schemeClr val="tx1">
                <a:lumMod val="65000"/>
                <a:lumOff val="35000"/>
              </a:schemeClr>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b="1" dirty="0" smtClean="0">
                <a:latin typeface="Source Sans Pro" panose="020B0503030403020204" pitchFamily="34" charset="0"/>
                <a:ea typeface="Source Sans Pro" panose="020B0503030403020204" pitchFamily="34" charset="0"/>
              </a:endParaRPr>
            </a:p>
          </p:txBody>
        </p:sp>
        <p:sp>
          <p:nvSpPr>
            <p:cNvPr id="94" name="Flowchart: Alternate Process 93"/>
            <p:cNvSpPr/>
            <p:nvPr/>
          </p:nvSpPr>
          <p:spPr>
            <a:xfrm rot="5400000">
              <a:off x="-1247393" y="5760504"/>
              <a:ext cx="108000" cy="45719"/>
            </a:xfrm>
            <a:prstGeom prst="flowChartAlternateProcess">
              <a:avLst/>
            </a:prstGeom>
            <a:solidFill>
              <a:schemeClr val="tx1">
                <a:lumMod val="65000"/>
                <a:lumOff val="35000"/>
              </a:schemeClr>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b="1" dirty="0" smtClean="0">
                <a:latin typeface="Source Sans Pro" panose="020B0503030403020204" pitchFamily="34" charset="0"/>
                <a:ea typeface="Source Sans Pro" panose="020B0503030403020204" pitchFamily="34" charset="0"/>
              </a:endParaRPr>
            </a:p>
          </p:txBody>
        </p:sp>
        <p:sp>
          <p:nvSpPr>
            <p:cNvPr id="95" name="Oval 94"/>
            <p:cNvSpPr/>
            <p:nvPr/>
          </p:nvSpPr>
          <p:spPr>
            <a:xfrm>
              <a:off x="-640553" y="6085522"/>
              <a:ext cx="244520" cy="244520"/>
            </a:xfrm>
            <a:prstGeom prst="ellipse">
              <a:avLst/>
            </a:prstGeom>
            <a:solidFill>
              <a:schemeClr val="bg1"/>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b="1" dirty="0" smtClean="0">
                <a:latin typeface="Source Sans Pro" panose="020B0503030403020204" pitchFamily="34" charset="0"/>
                <a:ea typeface="Source Sans Pro" panose="020B0503030403020204" pitchFamily="34" charset="0"/>
              </a:endParaRPr>
            </a:p>
          </p:txBody>
        </p:sp>
        <p:sp>
          <p:nvSpPr>
            <p:cNvPr id="96" name="Flowchart: Alternate Process 95"/>
            <p:cNvSpPr/>
            <p:nvPr/>
          </p:nvSpPr>
          <p:spPr>
            <a:xfrm>
              <a:off x="-921097" y="6182269"/>
              <a:ext cx="216000" cy="45719"/>
            </a:xfrm>
            <a:prstGeom prst="flowChartAlternateProcess">
              <a:avLst/>
            </a:prstGeom>
            <a:solidFill>
              <a:schemeClr val="tx1">
                <a:lumMod val="65000"/>
                <a:lumOff val="35000"/>
              </a:schemeClr>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b="1" dirty="0" smtClean="0">
                <a:latin typeface="Source Sans Pro" panose="020B0503030403020204" pitchFamily="34" charset="0"/>
                <a:ea typeface="Source Sans Pro" panose="020B0503030403020204" pitchFamily="34" charset="0"/>
              </a:endParaRPr>
            </a:p>
          </p:txBody>
        </p:sp>
        <p:sp>
          <p:nvSpPr>
            <p:cNvPr id="97" name="Flowchart: Alternate Process 96"/>
            <p:cNvSpPr/>
            <p:nvPr/>
          </p:nvSpPr>
          <p:spPr>
            <a:xfrm rot="5400000">
              <a:off x="-1081176" y="6187481"/>
              <a:ext cx="108000" cy="45719"/>
            </a:xfrm>
            <a:prstGeom prst="flowChartAlternateProcess">
              <a:avLst/>
            </a:prstGeom>
            <a:solidFill>
              <a:schemeClr val="tx1">
                <a:lumMod val="65000"/>
                <a:lumOff val="35000"/>
              </a:schemeClr>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b="1" dirty="0" smtClean="0">
                <a:latin typeface="Source Sans Pro" panose="020B0503030403020204" pitchFamily="34" charset="0"/>
                <a:ea typeface="Source Sans Pro" panose="020B0503030403020204" pitchFamily="34" charset="0"/>
              </a:endParaRPr>
            </a:p>
          </p:txBody>
        </p:sp>
        <p:sp>
          <p:nvSpPr>
            <p:cNvPr id="98" name="Flowchart: Alternate Process 97"/>
            <p:cNvSpPr/>
            <p:nvPr/>
          </p:nvSpPr>
          <p:spPr>
            <a:xfrm rot="5400000">
              <a:off x="-1579829" y="6187481"/>
              <a:ext cx="108000" cy="45719"/>
            </a:xfrm>
            <a:prstGeom prst="flowChartAlternateProcess">
              <a:avLst/>
            </a:prstGeom>
            <a:solidFill>
              <a:schemeClr val="tx1">
                <a:lumMod val="65000"/>
                <a:lumOff val="35000"/>
              </a:schemeClr>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b="1" dirty="0" smtClean="0">
                <a:latin typeface="Source Sans Pro" panose="020B0503030403020204" pitchFamily="34" charset="0"/>
                <a:ea typeface="Source Sans Pro" panose="020B0503030403020204" pitchFamily="34" charset="0"/>
              </a:endParaRPr>
            </a:p>
          </p:txBody>
        </p:sp>
        <p:sp>
          <p:nvSpPr>
            <p:cNvPr id="99" name="Flowchart: Alternate Process 98"/>
            <p:cNvSpPr/>
            <p:nvPr/>
          </p:nvSpPr>
          <p:spPr>
            <a:xfrm rot="5400000">
              <a:off x="-1912265" y="6187481"/>
              <a:ext cx="108000" cy="45719"/>
            </a:xfrm>
            <a:prstGeom prst="flowChartAlternateProcess">
              <a:avLst/>
            </a:prstGeom>
            <a:solidFill>
              <a:schemeClr val="tx1">
                <a:lumMod val="65000"/>
                <a:lumOff val="35000"/>
              </a:schemeClr>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b="1" dirty="0" smtClean="0">
                <a:latin typeface="Source Sans Pro" panose="020B0503030403020204" pitchFamily="34" charset="0"/>
                <a:ea typeface="Source Sans Pro" panose="020B0503030403020204" pitchFamily="34" charset="0"/>
              </a:endParaRPr>
            </a:p>
          </p:txBody>
        </p:sp>
        <p:sp>
          <p:nvSpPr>
            <p:cNvPr id="100" name="Flowchart: Alternate Process 99"/>
            <p:cNvSpPr/>
            <p:nvPr/>
          </p:nvSpPr>
          <p:spPr>
            <a:xfrm rot="5400000">
              <a:off x="-1746047" y="6187481"/>
              <a:ext cx="108000" cy="45719"/>
            </a:xfrm>
            <a:prstGeom prst="flowChartAlternateProcess">
              <a:avLst/>
            </a:prstGeom>
            <a:solidFill>
              <a:schemeClr val="tx1">
                <a:lumMod val="65000"/>
                <a:lumOff val="35000"/>
              </a:schemeClr>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b="1" dirty="0" smtClean="0">
                <a:latin typeface="Source Sans Pro" panose="020B0503030403020204" pitchFamily="34" charset="0"/>
                <a:ea typeface="Source Sans Pro" panose="020B0503030403020204" pitchFamily="34" charset="0"/>
              </a:endParaRPr>
            </a:p>
          </p:txBody>
        </p:sp>
        <p:sp>
          <p:nvSpPr>
            <p:cNvPr id="101" name="Flowchart: Alternate Process 100"/>
            <p:cNvSpPr/>
            <p:nvPr/>
          </p:nvSpPr>
          <p:spPr>
            <a:xfrm rot="5400000">
              <a:off x="-1413611" y="6187481"/>
              <a:ext cx="108000" cy="45719"/>
            </a:xfrm>
            <a:prstGeom prst="flowChartAlternateProcess">
              <a:avLst/>
            </a:prstGeom>
            <a:solidFill>
              <a:schemeClr val="tx1">
                <a:lumMod val="65000"/>
                <a:lumOff val="35000"/>
              </a:schemeClr>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b="1" dirty="0" smtClean="0">
                <a:latin typeface="Source Sans Pro" panose="020B0503030403020204" pitchFamily="34" charset="0"/>
                <a:ea typeface="Source Sans Pro" panose="020B0503030403020204" pitchFamily="34" charset="0"/>
              </a:endParaRPr>
            </a:p>
          </p:txBody>
        </p:sp>
        <p:sp>
          <p:nvSpPr>
            <p:cNvPr id="102" name="Flowchart: Alternate Process 101"/>
            <p:cNvSpPr/>
            <p:nvPr/>
          </p:nvSpPr>
          <p:spPr>
            <a:xfrm rot="5400000">
              <a:off x="-1247393" y="6187481"/>
              <a:ext cx="108000" cy="45719"/>
            </a:xfrm>
            <a:prstGeom prst="flowChartAlternateProcess">
              <a:avLst/>
            </a:prstGeom>
            <a:solidFill>
              <a:schemeClr val="tx1">
                <a:lumMod val="65000"/>
                <a:lumOff val="35000"/>
              </a:schemeClr>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b="1" dirty="0" smtClean="0">
                <a:latin typeface="Source Sans Pro" panose="020B0503030403020204" pitchFamily="34" charset="0"/>
                <a:ea typeface="Source Sans Pro" panose="020B0503030403020204" pitchFamily="34" charset="0"/>
              </a:endParaRPr>
            </a:p>
          </p:txBody>
        </p:sp>
        <p:sp>
          <p:nvSpPr>
            <p:cNvPr id="103" name="Oval 102"/>
            <p:cNvSpPr/>
            <p:nvPr/>
          </p:nvSpPr>
          <p:spPr>
            <a:xfrm>
              <a:off x="-638769" y="6503684"/>
              <a:ext cx="244520" cy="244520"/>
            </a:xfrm>
            <a:prstGeom prst="ellipse">
              <a:avLst/>
            </a:prstGeom>
            <a:solidFill>
              <a:schemeClr val="bg1"/>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b="1" dirty="0" smtClean="0">
                <a:latin typeface="Source Sans Pro" panose="020B0503030403020204" pitchFamily="34" charset="0"/>
                <a:ea typeface="Source Sans Pro" panose="020B0503030403020204" pitchFamily="34" charset="0"/>
              </a:endParaRPr>
            </a:p>
          </p:txBody>
        </p:sp>
        <p:sp>
          <p:nvSpPr>
            <p:cNvPr id="104" name="Flowchart: Alternate Process 103"/>
            <p:cNvSpPr/>
            <p:nvPr/>
          </p:nvSpPr>
          <p:spPr>
            <a:xfrm>
              <a:off x="-919313" y="6600431"/>
              <a:ext cx="216000" cy="45719"/>
            </a:xfrm>
            <a:prstGeom prst="flowChartAlternateProcess">
              <a:avLst/>
            </a:prstGeom>
            <a:solidFill>
              <a:schemeClr val="tx1">
                <a:lumMod val="65000"/>
                <a:lumOff val="35000"/>
              </a:schemeClr>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b="1" dirty="0" smtClean="0">
                <a:latin typeface="Source Sans Pro" panose="020B0503030403020204" pitchFamily="34" charset="0"/>
                <a:ea typeface="Source Sans Pro" panose="020B0503030403020204" pitchFamily="34" charset="0"/>
              </a:endParaRPr>
            </a:p>
          </p:txBody>
        </p:sp>
        <p:sp>
          <p:nvSpPr>
            <p:cNvPr id="105" name="Flowchart: Alternate Process 104"/>
            <p:cNvSpPr/>
            <p:nvPr/>
          </p:nvSpPr>
          <p:spPr>
            <a:xfrm rot="5400000">
              <a:off x="-1079392" y="6605643"/>
              <a:ext cx="108000" cy="45719"/>
            </a:xfrm>
            <a:prstGeom prst="flowChartAlternateProcess">
              <a:avLst/>
            </a:prstGeom>
            <a:solidFill>
              <a:schemeClr val="tx1">
                <a:lumMod val="65000"/>
                <a:lumOff val="35000"/>
              </a:schemeClr>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b="1" dirty="0" smtClean="0">
                <a:latin typeface="Source Sans Pro" panose="020B0503030403020204" pitchFamily="34" charset="0"/>
                <a:ea typeface="Source Sans Pro" panose="020B0503030403020204" pitchFamily="34" charset="0"/>
              </a:endParaRPr>
            </a:p>
          </p:txBody>
        </p:sp>
        <p:sp>
          <p:nvSpPr>
            <p:cNvPr id="106" name="Flowchart: Alternate Process 105"/>
            <p:cNvSpPr/>
            <p:nvPr/>
          </p:nvSpPr>
          <p:spPr>
            <a:xfrm rot="5400000">
              <a:off x="-1578045" y="6605643"/>
              <a:ext cx="108000" cy="45719"/>
            </a:xfrm>
            <a:prstGeom prst="flowChartAlternateProcess">
              <a:avLst/>
            </a:prstGeom>
            <a:solidFill>
              <a:schemeClr val="tx1">
                <a:lumMod val="65000"/>
                <a:lumOff val="35000"/>
              </a:schemeClr>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b="1" dirty="0" smtClean="0">
                <a:latin typeface="Source Sans Pro" panose="020B0503030403020204" pitchFamily="34" charset="0"/>
                <a:ea typeface="Source Sans Pro" panose="020B0503030403020204" pitchFamily="34" charset="0"/>
              </a:endParaRPr>
            </a:p>
          </p:txBody>
        </p:sp>
        <p:sp>
          <p:nvSpPr>
            <p:cNvPr id="107" name="Flowchart: Alternate Process 106"/>
            <p:cNvSpPr/>
            <p:nvPr/>
          </p:nvSpPr>
          <p:spPr>
            <a:xfrm rot="5400000">
              <a:off x="-1910481" y="6605643"/>
              <a:ext cx="108000" cy="45719"/>
            </a:xfrm>
            <a:prstGeom prst="flowChartAlternateProcess">
              <a:avLst/>
            </a:prstGeom>
            <a:solidFill>
              <a:schemeClr val="tx1">
                <a:lumMod val="65000"/>
                <a:lumOff val="35000"/>
              </a:schemeClr>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b="1" dirty="0" smtClean="0">
                <a:latin typeface="Source Sans Pro" panose="020B0503030403020204" pitchFamily="34" charset="0"/>
                <a:ea typeface="Source Sans Pro" panose="020B0503030403020204" pitchFamily="34" charset="0"/>
              </a:endParaRPr>
            </a:p>
          </p:txBody>
        </p:sp>
        <p:sp>
          <p:nvSpPr>
            <p:cNvPr id="108" name="Flowchart: Alternate Process 107"/>
            <p:cNvSpPr/>
            <p:nvPr/>
          </p:nvSpPr>
          <p:spPr>
            <a:xfrm rot="5400000">
              <a:off x="-1744263" y="6605643"/>
              <a:ext cx="108000" cy="45719"/>
            </a:xfrm>
            <a:prstGeom prst="flowChartAlternateProcess">
              <a:avLst/>
            </a:prstGeom>
            <a:solidFill>
              <a:schemeClr val="tx1">
                <a:lumMod val="65000"/>
                <a:lumOff val="35000"/>
              </a:schemeClr>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b="1" dirty="0" smtClean="0">
                <a:latin typeface="Source Sans Pro" panose="020B0503030403020204" pitchFamily="34" charset="0"/>
                <a:ea typeface="Source Sans Pro" panose="020B0503030403020204" pitchFamily="34" charset="0"/>
              </a:endParaRPr>
            </a:p>
          </p:txBody>
        </p:sp>
        <p:sp>
          <p:nvSpPr>
            <p:cNvPr id="109" name="Flowchart: Alternate Process 108"/>
            <p:cNvSpPr/>
            <p:nvPr/>
          </p:nvSpPr>
          <p:spPr>
            <a:xfrm rot="5400000">
              <a:off x="-1411827" y="6605643"/>
              <a:ext cx="108000" cy="45719"/>
            </a:xfrm>
            <a:prstGeom prst="flowChartAlternateProcess">
              <a:avLst/>
            </a:prstGeom>
            <a:solidFill>
              <a:schemeClr val="tx1">
                <a:lumMod val="65000"/>
                <a:lumOff val="35000"/>
              </a:schemeClr>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b="1" dirty="0" smtClean="0">
                <a:latin typeface="Source Sans Pro" panose="020B0503030403020204" pitchFamily="34" charset="0"/>
                <a:ea typeface="Source Sans Pro" panose="020B0503030403020204" pitchFamily="34" charset="0"/>
              </a:endParaRPr>
            </a:p>
          </p:txBody>
        </p:sp>
        <p:sp>
          <p:nvSpPr>
            <p:cNvPr id="110" name="Flowchart: Alternate Process 109"/>
            <p:cNvSpPr/>
            <p:nvPr/>
          </p:nvSpPr>
          <p:spPr>
            <a:xfrm rot="5400000">
              <a:off x="-1245609" y="6605643"/>
              <a:ext cx="108000" cy="45719"/>
            </a:xfrm>
            <a:prstGeom prst="flowChartAlternateProcess">
              <a:avLst/>
            </a:prstGeom>
            <a:solidFill>
              <a:schemeClr val="tx1">
                <a:lumMod val="65000"/>
                <a:lumOff val="35000"/>
              </a:schemeClr>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b="1" dirty="0" smtClean="0">
                <a:latin typeface="Source Sans Pro" panose="020B0503030403020204" pitchFamily="34" charset="0"/>
                <a:ea typeface="Source Sans Pro" panose="020B0503030403020204" pitchFamily="34" charset="0"/>
              </a:endParaRPr>
            </a:p>
          </p:txBody>
        </p:sp>
      </p:grpSp>
      <p:grpSp>
        <p:nvGrpSpPr>
          <p:cNvPr id="78" name="Group 77"/>
          <p:cNvGrpSpPr/>
          <p:nvPr/>
        </p:nvGrpSpPr>
        <p:grpSpPr>
          <a:xfrm>
            <a:off x="6598205" y="2830447"/>
            <a:ext cx="610043" cy="751740"/>
            <a:chOff x="-3870960" y="274638"/>
            <a:chExt cx="1772400" cy="2184082"/>
          </a:xfrm>
        </p:grpSpPr>
        <p:sp>
          <p:nvSpPr>
            <p:cNvPr id="79" name="Oval 78"/>
            <p:cNvSpPr/>
            <p:nvPr/>
          </p:nvSpPr>
          <p:spPr>
            <a:xfrm>
              <a:off x="-3231299" y="838099"/>
              <a:ext cx="493078" cy="493078"/>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80" name="Freeform 79"/>
            <p:cNvSpPr/>
            <p:nvPr/>
          </p:nvSpPr>
          <p:spPr>
            <a:xfrm flipH="1">
              <a:off x="-3870960" y="274638"/>
              <a:ext cx="1772400" cy="2184082"/>
            </a:xfrm>
            <a:custGeom>
              <a:avLst/>
              <a:gdLst>
                <a:gd name="connsiteX0" fmla="*/ 889271 w 1772400"/>
                <a:gd name="connsiteY0" fmla="*/ 307872 h 2184082"/>
                <a:gd name="connsiteX1" fmla="*/ 1391399 w 1772400"/>
                <a:gd name="connsiteY1" fmla="*/ 810000 h 2184082"/>
                <a:gd name="connsiteX2" fmla="*/ 889271 w 1772400"/>
                <a:gd name="connsiteY2" fmla="*/ 1312128 h 2184082"/>
                <a:gd name="connsiteX3" fmla="*/ 387143 w 1772400"/>
                <a:gd name="connsiteY3" fmla="*/ 810000 h 2184082"/>
                <a:gd name="connsiteX4" fmla="*/ 889271 w 1772400"/>
                <a:gd name="connsiteY4" fmla="*/ 307872 h 2184082"/>
                <a:gd name="connsiteX5" fmla="*/ 886200 w 1772400"/>
                <a:gd name="connsiteY5" fmla="*/ 0 h 2184082"/>
                <a:gd name="connsiteX6" fmla="*/ 76200 w 1772400"/>
                <a:gd name="connsiteY6" fmla="*/ 810000 h 2184082"/>
                <a:gd name="connsiteX7" fmla="*/ 570911 w 1772400"/>
                <a:gd name="connsiteY7" fmla="*/ 1556346 h 2184082"/>
                <a:gd name="connsiteX8" fmla="*/ 701217 w 1772400"/>
                <a:gd name="connsiteY8" fmla="*/ 1596795 h 2184082"/>
                <a:gd name="connsiteX9" fmla="*/ 609600 w 1772400"/>
                <a:gd name="connsiteY9" fmla="*/ 1879282 h 2184082"/>
                <a:gd name="connsiteX10" fmla="*/ 0 w 1772400"/>
                <a:gd name="connsiteY10" fmla="*/ 1950402 h 2184082"/>
                <a:gd name="connsiteX11" fmla="*/ 0 w 1772400"/>
                <a:gd name="connsiteY11" fmla="*/ 2184082 h 2184082"/>
                <a:gd name="connsiteX12" fmla="*/ 807200 w 1772400"/>
                <a:gd name="connsiteY12" fmla="*/ 2184082 h 2184082"/>
                <a:gd name="connsiteX13" fmla="*/ 965200 w 1772400"/>
                <a:gd name="connsiteY13" fmla="*/ 2184082 h 2184082"/>
                <a:gd name="connsiteX14" fmla="*/ 1772400 w 1772400"/>
                <a:gd name="connsiteY14" fmla="*/ 2184082 h 2184082"/>
                <a:gd name="connsiteX15" fmla="*/ 1772400 w 1772400"/>
                <a:gd name="connsiteY15" fmla="*/ 1950402 h 2184082"/>
                <a:gd name="connsiteX16" fmla="*/ 1162800 w 1772400"/>
                <a:gd name="connsiteY16" fmla="*/ 1879282 h 2184082"/>
                <a:gd name="connsiteX17" fmla="*/ 1071183 w 1772400"/>
                <a:gd name="connsiteY17" fmla="*/ 1596795 h 2184082"/>
                <a:gd name="connsiteX18" fmla="*/ 1201489 w 1772400"/>
                <a:gd name="connsiteY18" fmla="*/ 1556346 h 2184082"/>
                <a:gd name="connsiteX19" fmla="*/ 1696200 w 1772400"/>
                <a:gd name="connsiteY19" fmla="*/ 810000 h 2184082"/>
                <a:gd name="connsiteX20" fmla="*/ 886200 w 1772400"/>
                <a:gd name="connsiteY20" fmla="*/ 0 h 218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72400" h="2184082">
                  <a:moveTo>
                    <a:pt x="889271" y="307872"/>
                  </a:moveTo>
                  <a:cubicBezTo>
                    <a:pt x="1166589" y="307872"/>
                    <a:pt x="1391399" y="532682"/>
                    <a:pt x="1391399" y="810000"/>
                  </a:cubicBezTo>
                  <a:cubicBezTo>
                    <a:pt x="1391399" y="1087318"/>
                    <a:pt x="1166589" y="1312128"/>
                    <a:pt x="889271" y="1312128"/>
                  </a:cubicBezTo>
                  <a:cubicBezTo>
                    <a:pt x="611953" y="1312128"/>
                    <a:pt x="387143" y="1087318"/>
                    <a:pt x="387143" y="810000"/>
                  </a:cubicBezTo>
                  <a:cubicBezTo>
                    <a:pt x="387143" y="532682"/>
                    <a:pt x="611953" y="307872"/>
                    <a:pt x="889271" y="307872"/>
                  </a:cubicBezTo>
                  <a:close/>
                  <a:moveTo>
                    <a:pt x="886200" y="0"/>
                  </a:moveTo>
                  <a:cubicBezTo>
                    <a:pt x="438849" y="0"/>
                    <a:pt x="76200" y="362649"/>
                    <a:pt x="76200" y="810000"/>
                  </a:cubicBezTo>
                  <a:cubicBezTo>
                    <a:pt x="76200" y="1145513"/>
                    <a:pt x="280190" y="1433382"/>
                    <a:pt x="570911" y="1556346"/>
                  </a:cubicBezTo>
                  <a:lnTo>
                    <a:pt x="701217" y="1596795"/>
                  </a:lnTo>
                  <a:lnTo>
                    <a:pt x="609600" y="1879282"/>
                  </a:lnTo>
                  <a:lnTo>
                    <a:pt x="0" y="1950402"/>
                  </a:lnTo>
                  <a:lnTo>
                    <a:pt x="0" y="2184082"/>
                  </a:lnTo>
                  <a:lnTo>
                    <a:pt x="807200" y="2184082"/>
                  </a:lnTo>
                  <a:lnTo>
                    <a:pt x="965200" y="2184082"/>
                  </a:lnTo>
                  <a:lnTo>
                    <a:pt x="1772400" y="2184082"/>
                  </a:lnTo>
                  <a:lnTo>
                    <a:pt x="1772400" y="1950402"/>
                  </a:lnTo>
                  <a:lnTo>
                    <a:pt x="1162800" y="1879282"/>
                  </a:lnTo>
                  <a:lnTo>
                    <a:pt x="1071183" y="1596795"/>
                  </a:lnTo>
                  <a:lnTo>
                    <a:pt x="1201489" y="1556346"/>
                  </a:lnTo>
                  <a:cubicBezTo>
                    <a:pt x="1492210" y="1433382"/>
                    <a:pt x="1696200" y="1145513"/>
                    <a:pt x="1696200" y="810000"/>
                  </a:cubicBezTo>
                  <a:cubicBezTo>
                    <a:pt x="1696200" y="362649"/>
                    <a:pt x="1333551" y="0"/>
                    <a:pt x="886200" y="0"/>
                  </a:cubicBez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grpSp>
        <p:nvGrpSpPr>
          <p:cNvPr id="111" name="Group 110"/>
          <p:cNvGrpSpPr/>
          <p:nvPr/>
        </p:nvGrpSpPr>
        <p:grpSpPr>
          <a:xfrm>
            <a:off x="6806158" y="1860494"/>
            <a:ext cx="438239" cy="787923"/>
            <a:chOff x="5862294" y="298796"/>
            <a:chExt cx="827764" cy="1488264"/>
          </a:xfrm>
        </p:grpSpPr>
        <p:sp>
          <p:nvSpPr>
            <p:cNvPr id="112" name="Rounded Rectangle 111"/>
            <p:cNvSpPr/>
            <p:nvPr/>
          </p:nvSpPr>
          <p:spPr>
            <a:xfrm>
              <a:off x="5862294" y="298796"/>
              <a:ext cx="827764" cy="1488264"/>
            </a:xfrm>
            <a:prstGeom prst="roundRect">
              <a:avLst>
                <a:gd name="adj" fmla="val 7959"/>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NZ" sz="1000">
                <a:solidFill>
                  <a:srgbClr val="FFFFFF"/>
                </a:solidFill>
              </a:endParaRPr>
            </a:p>
          </p:txBody>
        </p:sp>
        <p:sp>
          <p:nvSpPr>
            <p:cNvPr id="113" name="Rounded Rectangle 112"/>
            <p:cNvSpPr/>
            <p:nvPr/>
          </p:nvSpPr>
          <p:spPr>
            <a:xfrm>
              <a:off x="5902935" y="390359"/>
              <a:ext cx="750145" cy="1188000"/>
            </a:xfrm>
            <a:prstGeom prst="roundRect">
              <a:avLst>
                <a:gd name="adj" fmla="val 4039"/>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36000" rtlCol="0" anchor="ctr"/>
            <a:lstStyle/>
            <a:p>
              <a:pPr algn="ctr" fontAlgn="base">
                <a:spcBef>
                  <a:spcPct val="0"/>
                </a:spcBef>
                <a:spcAft>
                  <a:spcPct val="0"/>
                </a:spcAft>
              </a:pPr>
              <a:endParaRPr lang="en-NZ" sz="700" b="1" dirty="0">
                <a:solidFill>
                  <a:srgbClr val="000000">
                    <a:lumMod val="75000"/>
                    <a:lumOff val="25000"/>
                  </a:srgbClr>
                </a:solidFill>
                <a:latin typeface="Source Sans Pro" panose="020B0503030403020204" pitchFamily="34" charset="0"/>
                <a:ea typeface="Source Sans Pro" panose="020B0503030403020204" pitchFamily="34" charset="0"/>
              </a:endParaRPr>
            </a:p>
          </p:txBody>
        </p:sp>
        <p:sp>
          <p:nvSpPr>
            <p:cNvPr id="114" name="Oval 113"/>
            <p:cNvSpPr/>
            <p:nvPr/>
          </p:nvSpPr>
          <p:spPr>
            <a:xfrm>
              <a:off x="6185685" y="1594974"/>
              <a:ext cx="179093" cy="179093"/>
            </a:xfrm>
            <a:prstGeom prst="ellipse">
              <a:avLst/>
            </a:prstGeom>
            <a:solidFill>
              <a:schemeClr val="bg1">
                <a:lumMod val="7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NZ" sz="1000">
                <a:solidFill>
                  <a:srgbClr val="FFFFFF"/>
                </a:solidFill>
              </a:endParaRPr>
            </a:p>
          </p:txBody>
        </p:sp>
      </p:grpSp>
      <p:grpSp>
        <p:nvGrpSpPr>
          <p:cNvPr id="116" name="Group 115"/>
          <p:cNvGrpSpPr/>
          <p:nvPr/>
        </p:nvGrpSpPr>
        <p:grpSpPr>
          <a:xfrm>
            <a:off x="5185889" y="2043031"/>
            <a:ext cx="1283130" cy="366204"/>
            <a:chOff x="326266" y="2018540"/>
            <a:chExt cx="2779140" cy="793163"/>
          </a:xfrm>
        </p:grpSpPr>
        <p:grpSp>
          <p:nvGrpSpPr>
            <p:cNvPr id="117" name="Group 116"/>
            <p:cNvGrpSpPr/>
            <p:nvPr/>
          </p:nvGrpSpPr>
          <p:grpSpPr>
            <a:xfrm>
              <a:off x="1366812" y="2043090"/>
              <a:ext cx="752786" cy="752786"/>
              <a:chOff x="-3657600" y="1107440"/>
              <a:chExt cx="1554480" cy="1554480"/>
            </a:xfrm>
          </p:grpSpPr>
          <p:sp>
            <p:nvSpPr>
              <p:cNvPr id="124" name="Oval 123"/>
              <p:cNvSpPr/>
              <p:nvPr/>
            </p:nvSpPr>
            <p:spPr>
              <a:xfrm>
                <a:off x="-3657600" y="1107440"/>
                <a:ext cx="1554480" cy="155448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nvGrpSpPr>
              <p:cNvPr id="125" name="Group 124"/>
              <p:cNvGrpSpPr/>
              <p:nvPr/>
            </p:nvGrpSpPr>
            <p:grpSpPr>
              <a:xfrm>
                <a:off x="-3425190" y="1596389"/>
                <a:ext cx="1098308" cy="582931"/>
                <a:chOff x="-3493771" y="1545591"/>
                <a:chExt cx="1280161" cy="679450"/>
              </a:xfrm>
            </p:grpSpPr>
            <p:sp>
              <p:nvSpPr>
                <p:cNvPr id="126" name="Isosceles Triangle 125"/>
                <p:cNvSpPr/>
                <p:nvPr/>
              </p:nvSpPr>
              <p:spPr>
                <a:xfrm rot="16200000">
                  <a:off x="-2839060" y="1591922"/>
                  <a:ext cx="671779" cy="57912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27" name="Snip Diagonal Corner Rectangle 56"/>
                <p:cNvSpPr/>
                <p:nvPr/>
              </p:nvSpPr>
              <p:spPr>
                <a:xfrm>
                  <a:off x="-3493771" y="1545591"/>
                  <a:ext cx="910590" cy="679450"/>
                </a:xfrm>
                <a:custGeom>
                  <a:avLst/>
                  <a:gdLst>
                    <a:gd name="connsiteX0" fmla="*/ 0 w 914400"/>
                    <a:gd name="connsiteY0" fmla="*/ 0 h 914400"/>
                    <a:gd name="connsiteX1" fmla="*/ 761997 w 914400"/>
                    <a:gd name="connsiteY1" fmla="*/ 0 h 914400"/>
                    <a:gd name="connsiteX2" fmla="*/ 914400 w 914400"/>
                    <a:gd name="connsiteY2" fmla="*/ 152403 h 914400"/>
                    <a:gd name="connsiteX3" fmla="*/ 914400 w 914400"/>
                    <a:gd name="connsiteY3" fmla="*/ 914400 h 914400"/>
                    <a:gd name="connsiteX4" fmla="*/ 914400 w 914400"/>
                    <a:gd name="connsiteY4" fmla="*/ 914400 h 914400"/>
                    <a:gd name="connsiteX5" fmla="*/ 152403 w 914400"/>
                    <a:gd name="connsiteY5" fmla="*/ 914400 h 914400"/>
                    <a:gd name="connsiteX6" fmla="*/ 0 w 914400"/>
                    <a:gd name="connsiteY6" fmla="*/ 761997 h 914400"/>
                    <a:gd name="connsiteX7" fmla="*/ 0 w 914400"/>
                    <a:gd name="connsiteY7" fmla="*/ 0 h 914400"/>
                    <a:gd name="connsiteX0" fmla="*/ 0 w 914400"/>
                    <a:gd name="connsiteY0" fmla="*/ 0 h 914400"/>
                    <a:gd name="connsiteX1" fmla="*/ 761997 w 914400"/>
                    <a:gd name="connsiteY1" fmla="*/ 0 h 914400"/>
                    <a:gd name="connsiteX2" fmla="*/ 914400 w 914400"/>
                    <a:gd name="connsiteY2" fmla="*/ 152403 h 914400"/>
                    <a:gd name="connsiteX3" fmla="*/ 914400 w 914400"/>
                    <a:gd name="connsiteY3" fmla="*/ 914400 h 914400"/>
                    <a:gd name="connsiteX4" fmla="*/ 914400 w 914400"/>
                    <a:gd name="connsiteY4" fmla="*/ 914400 h 914400"/>
                    <a:gd name="connsiteX5" fmla="*/ 152403 w 914400"/>
                    <a:gd name="connsiteY5" fmla="*/ 914400 h 914400"/>
                    <a:gd name="connsiteX6" fmla="*/ 0 w 914400"/>
                    <a:gd name="connsiteY6" fmla="*/ 761997 h 914400"/>
                    <a:gd name="connsiteX7" fmla="*/ 0 w 914400"/>
                    <a:gd name="connsiteY7" fmla="*/ 0 h 914400"/>
                    <a:gd name="connsiteX0" fmla="*/ 0 w 914400"/>
                    <a:gd name="connsiteY0" fmla="*/ 0 h 914400"/>
                    <a:gd name="connsiteX1" fmla="*/ 761997 w 914400"/>
                    <a:gd name="connsiteY1" fmla="*/ 0 h 914400"/>
                    <a:gd name="connsiteX2" fmla="*/ 914400 w 914400"/>
                    <a:gd name="connsiteY2" fmla="*/ 152403 h 914400"/>
                    <a:gd name="connsiteX3" fmla="*/ 914400 w 914400"/>
                    <a:gd name="connsiteY3" fmla="*/ 914400 h 914400"/>
                    <a:gd name="connsiteX4" fmla="*/ 914400 w 914400"/>
                    <a:gd name="connsiteY4" fmla="*/ 914400 h 914400"/>
                    <a:gd name="connsiteX5" fmla="*/ 152403 w 914400"/>
                    <a:gd name="connsiteY5" fmla="*/ 914400 h 914400"/>
                    <a:gd name="connsiteX6" fmla="*/ 0 w 914400"/>
                    <a:gd name="connsiteY6" fmla="*/ 761997 h 914400"/>
                    <a:gd name="connsiteX7" fmla="*/ 0 w 914400"/>
                    <a:gd name="connsiteY7" fmla="*/ 0 h 914400"/>
                    <a:gd name="connsiteX0" fmla="*/ 0 w 914400"/>
                    <a:gd name="connsiteY0" fmla="*/ 0 h 914400"/>
                    <a:gd name="connsiteX1" fmla="*/ 761997 w 914400"/>
                    <a:gd name="connsiteY1" fmla="*/ 0 h 914400"/>
                    <a:gd name="connsiteX2" fmla="*/ 914400 w 914400"/>
                    <a:gd name="connsiteY2" fmla="*/ 152403 h 914400"/>
                    <a:gd name="connsiteX3" fmla="*/ 914400 w 914400"/>
                    <a:gd name="connsiteY3" fmla="*/ 914400 h 914400"/>
                    <a:gd name="connsiteX4" fmla="*/ 914400 w 914400"/>
                    <a:gd name="connsiteY4" fmla="*/ 914400 h 914400"/>
                    <a:gd name="connsiteX5" fmla="*/ 152403 w 914400"/>
                    <a:gd name="connsiteY5" fmla="*/ 914400 h 914400"/>
                    <a:gd name="connsiteX6" fmla="*/ 0 w 914400"/>
                    <a:gd name="connsiteY6" fmla="*/ 761997 h 914400"/>
                    <a:gd name="connsiteX7" fmla="*/ 0 w 914400"/>
                    <a:gd name="connsiteY7" fmla="*/ 0 h 914400"/>
                    <a:gd name="connsiteX0" fmla="*/ 0 w 914400"/>
                    <a:gd name="connsiteY0" fmla="*/ 0 h 914400"/>
                    <a:gd name="connsiteX1" fmla="*/ 761997 w 914400"/>
                    <a:gd name="connsiteY1" fmla="*/ 0 h 914400"/>
                    <a:gd name="connsiteX2" fmla="*/ 914400 w 914400"/>
                    <a:gd name="connsiteY2" fmla="*/ 152403 h 914400"/>
                    <a:gd name="connsiteX3" fmla="*/ 914400 w 914400"/>
                    <a:gd name="connsiteY3" fmla="*/ 914400 h 914400"/>
                    <a:gd name="connsiteX4" fmla="*/ 914400 w 914400"/>
                    <a:gd name="connsiteY4" fmla="*/ 914400 h 914400"/>
                    <a:gd name="connsiteX5" fmla="*/ 152403 w 914400"/>
                    <a:gd name="connsiteY5" fmla="*/ 914400 h 914400"/>
                    <a:gd name="connsiteX6" fmla="*/ 0 w 914400"/>
                    <a:gd name="connsiteY6" fmla="*/ 761997 h 914400"/>
                    <a:gd name="connsiteX7" fmla="*/ 0 w 914400"/>
                    <a:gd name="connsiteY7" fmla="*/ 0 h 914400"/>
                    <a:gd name="connsiteX0" fmla="*/ 0 w 914400"/>
                    <a:gd name="connsiteY0" fmla="*/ 0 h 914400"/>
                    <a:gd name="connsiteX1" fmla="*/ 761997 w 914400"/>
                    <a:gd name="connsiteY1" fmla="*/ 0 h 914400"/>
                    <a:gd name="connsiteX2" fmla="*/ 914400 w 914400"/>
                    <a:gd name="connsiteY2" fmla="*/ 152403 h 914400"/>
                    <a:gd name="connsiteX3" fmla="*/ 914400 w 914400"/>
                    <a:gd name="connsiteY3" fmla="*/ 914400 h 914400"/>
                    <a:gd name="connsiteX4" fmla="*/ 914400 w 914400"/>
                    <a:gd name="connsiteY4" fmla="*/ 914400 h 914400"/>
                    <a:gd name="connsiteX5" fmla="*/ 152403 w 914400"/>
                    <a:gd name="connsiteY5" fmla="*/ 914400 h 914400"/>
                    <a:gd name="connsiteX6" fmla="*/ 0 w 914400"/>
                    <a:gd name="connsiteY6" fmla="*/ 761997 h 914400"/>
                    <a:gd name="connsiteX7" fmla="*/ 0 w 914400"/>
                    <a:gd name="connsiteY7" fmla="*/ 0 h 914400"/>
                    <a:gd name="connsiteX0" fmla="*/ 0 w 914400"/>
                    <a:gd name="connsiteY0" fmla="*/ 0 h 914400"/>
                    <a:gd name="connsiteX1" fmla="*/ 761997 w 914400"/>
                    <a:gd name="connsiteY1" fmla="*/ 0 h 914400"/>
                    <a:gd name="connsiteX2" fmla="*/ 914400 w 914400"/>
                    <a:gd name="connsiteY2" fmla="*/ 152403 h 914400"/>
                    <a:gd name="connsiteX3" fmla="*/ 914400 w 914400"/>
                    <a:gd name="connsiteY3" fmla="*/ 914400 h 914400"/>
                    <a:gd name="connsiteX4" fmla="*/ 914400 w 914400"/>
                    <a:gd name="connsiteY4" fmla="*/ 914400 h 914400"/>
                    <a:gd name="connsiteX5" fmla="*/ 152403 w 914400"/>
                    <a:gd name="connsiteY5" fmla="*/ 914400 h 914400"/>
                    <a:gd name="connsiteX6" fmla="*/ 0 w 914400"/>
                    <a:gd name="connsiteY6" fmla="*/ 761997 h 914400"/>
                    <a:gd name="connsiteX7" fmla="*/ 0 w 914400"/>
                    <a:gd name="connsiteY7" fmla="*/ 0 h 914400"/>
                    <a:gd name="connsiteX0" fmla="*/ 0 w 914400"/>
                    <a:gd name="connsiteY0" fmla="*/ 0 h 914400"/>
                    <a:gd name="connsiteX1" fmla="*/ 761997 w 914400"/>
                    <a:gd name="connsiteY1" fmla="*/ 0 h 914400"/>
                    <a:gd name="connsiteX2" fmla="*/ 914400 w 914400"/>
                    <a:gd name="connsiteY2" fmla="*/ 152403 h 914400"/>
                    <a:gd name="connsiteX3" fmla="*/ 914400 w 914400"/>
                    <a:gd name="connsiteY3" fmla="*/ 914400 h 914400"/>
                    <a:gd name="connsiteX4" fmla="*/ 914400 w 914400"/>
                    <a:gd name="connsiteY4" fmla="*/ 914400 h 914400"/>
                    <a:gd name="connsiteX5" fmla="*/ 152403 w 914400"/>
                    <a:gd name="connsiteY5" fmla="*/ 914400 h 914400"/>
                    <a:gd name="connsiteX6" fmla="*/ 0 w 914400"/>
                    <a:gd name="connsiteY6" fmla="*/ 761997 h 914400"/>
                    <a:gd name="connsiteX7" fmla="*/ 0 w 914400"/>
                    <a:gd name="connsiteY7"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0" y="0"/>
                      </a:moveTo>
                      <a:lnTo>
                        <a:pt x="761997" y="0"/>
                      </a:lnTo>
                      <a:cubicBezTo>
                        <a:pt x="853437" y="2541"/>
                        <a:pt x="911860" y="76203"/>
                        <a:pt x="914400" y="152403"/>
                      </a:cubicBezTo>
                      <a:lnTo>
                        <a:pt x="914400" y="914400"/>
                      </a:lnTo>
                      <a:lnTo>
                        <a:pt x="914400" y="914400"/>
                      </a:lnTo>
                      <a:lnTo>
                        <a:pt x="152403" y="914400"/>
                      </a:lnTo>
                      <a:cubicBezTo>
                        <a:pt x="45723" y="911860"/>
                        <a:pt x="2541" y="849627"/>
                        <a:pt x="0" y="761997"/>
                      </a:cubicBez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grpSp>
        <p:pic>
          <p:nvPicPr>
            <p:cNvPr id="118" name="Picture 1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28125" y="2018540"/>
              <a:ext cx="777281" cy="777281"/>
            </a:xfrm>
            <a:prstGeom prst="rect">
              <a:avLst/>
            </a:prstGeom>
          </p:spPr>
        </p:pic>
        <p:grpSp>
          <p:nvGrpSpPr>
            <p:cNvPr id="119" name="Group 118"/>
            <p:cNvGrpSpPr/>
            <p:nvPr/>
          </p:nvGrpSpPr>
          <p:grpSpPr>
            <a:xfrm>
              <a:off x="326266" y="2030130"/>
              <a:ext cx="782452" cy="781573"/>
              <a:chOff x="1283837" y="1134018"/>
              <a:chExt cx="936000" cy="934948"/>
            </a:xfrm>
          </p:grpSpPr>
          <p:sp>
            <p:nvSpPr>
              <p:cNvPr id="120" name="Rounded Rectangle 119"/>
              <p:cNvSpPr/>
              <p:nvPr/>
            </p:nvSpPr>
            <p:spPr>
              <a:xfrm>
                <a:off x="1283837" y="1134018"/>
                <a:ext cx="936000" cy="934948"/>
              </a:xfrm>
              <a:prstGeom prst="round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NZ"/>
              </a:p>
            </p:txBody>
          </p:sp>
          <p:grpSp>
            <p:nvGrpSpPr>
              <p:cNvPr id="121" name="Group 120"/>
              <p:cNvGrpSpPr/>
              <p:nvPr/>
            </p:nvGrpSpPr>
            <p:grpSpPr>
              <a:xfrm>
                <a:off x="1410617" y="1409923"/>
                <a:ext cx="682104" cy="379709"/>
                <a:chOff x="1506593" y="1427167"/>
                <a:chExt cx="507111" cy="282295"/>
              </a:xfrm>
            </p:grpSpPr>
            <p:sp>
              <p:nvSpPr>
                <p:cNvPr id="122" name="Isosceles Triangle 121"/>
                <p:cNvSpPr/>
                <p:nvPr/>
              </p:nvSpPr>
              <p:spPr>
                <a:xfrm rot="16200000">
                  <a:off x="1795888" y="1470341"/>
                  <a:ext cx="233951" cy="201681"/>
                </a:xfrm>
                <a:prstGeom prst="triangle">
                  <a:avLst/>
                </a:prstGeom>
                <a:solidFill>
                  <a:schemeClr val="bg1"/>
                </a:solidFill>
                <a:ln w="9525" cap="rnd">
                  <a:solidFill>
                    <a:schemeClr val="bg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23" name="Snip Diagonal Corner Rectangle 56"/>
                <p:cNvSpPr/>
                <p:nvPr/>
              </p:nvSpPr>
              <p:spPr>
                <a:xfrm>
                  <a:off x="1506593" y="1427167"/>
                  <a:ext cx="378328" cy="282295"/>
                </a:xfrm>
                <a:prstGeom prst="roundRect">
                  <a:avLst/>
                </a:prstGeom>
                <a:solidFill>
                  <a:schemeClr val="bg1"/>
                </a:solidFill>
                <a:ln w="9525">
                  <a:solidFill>
                    <a:schemeClr val="accent6"/>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grpSp>
      </p:grpSp>
      <p:cxnSp>
        <p:nvCxnSpPr>
          <p:cNvPr id="129" name="Elbow Connector 128"/>
          <p:cNvCxnSpPr>
            <a:stCxn id="10" idx="1"/>
            <a:endCxn id="74" idx="1"/>
          </p:cNvCxnSpPr>
          <p:nvPr/>
        </p:nvCxnSpPr>
        <p:spPr>
          <a:xfrm flipV="1">
            <a:off x="3992878" y="2690979"/>
            <a:ext cx="1077453" cy="1306591"/>
          </a:xfrm>
          <a:prstGeom prst="bentConnector3">
            <a:avLst/>
          </a:prstGeom>
          <a:ln w="57150">
            <a:solidFill>
              <a:srgbClr val="F04E30"/>
            </a:solidFill>
          </a:ln>
        </p:spPr>
        <p:style>
          <a:lnRef idx="1">
            <a:schemeClr val="accent1"/>
          </a:lnRef>
          <a:fillRef idx="0">
            <a:schemeClr val="accent1"/>
          </a:fillRef>
          <a:effectRef idx="0">
            <a:schemeClr val="accent1"/>
          </a:effectRef>
          <a:fontRef idx="minor">
            <a:schemeClr val="tx1"/>
          </a:fontRef>
        </p:style>
      </p:cxnSp>
      <p:cxnSp>
        <p:nvCxnSpPr>
          <p:cNvPr id="130" name="Elbow Connector 129"/>
          <p:cNvCxnSpPr>
            <a:stCxn id="10" idx="1"/>
            <a:endCxn id="11" idx="1"/>
          </p:cNvCxnSpPr>
          <p:nvPr/>
        </p:nvCxnSpPr>
        <p:spPr>
          <a:xfrm>
            <a:off x="3992878" y="3997570"/>
            <a:ext cx="1071906" cy="1012479"/>
          </a:xfrm>
          <a:prstGeom prst="bentConnector3">
            <a:avLst/>
          </a:prstGeom>
          <a:ln w="57150">
            <a:solidFill>
              <a:srgbClr val="F04E30"/>
            </a:solidFill>
          </a:ln>
        </p:spPr>
        <p:style>
          <a:lnRef idx="1">
            <a:schemeClr val="accent1"/>
          </a:lnRef>
          <a:fillRef idx="0">
            <a:schemeClr val="accent1"/>
          </a:fillRef>
          <a:effectRef idx="0">
            <a:schemeClr val="accent1"/>
          </a:effectRef>
          <a:fontRef idx="minor">
            <a:schemeClr val="tx1"/>
          </a:fontRef>
        </p:style>
      </p:cxnSp>
      <p:grpSp>
        <p:nvGrpSpPr>
          <p:cNvPr id="133" name="Group 132"/>
          <p:cNvGrpSpPr/>
          <p:nvPr/>
        </p:nvGrpSpPr>
        <p:grpSpPr>
          <a:xfrm>
            <a:off x="3521637" y="3520726"/>
            <a:ext cx="271924" cy="350295"/>
            <a:chOff x="7954097" y="3529253"/>
            <a:chExt cx="204785" cy="263805"/>
          </a:xfrm>
        </p:grpSpPr>
        <p:sp>
          <p:nvSpPr>
            <p:cNvPr id="134" name="Rectangle 133"/>
            <p:cNvSpPr/>
            <p:nvPr/>
          </p:nvSpPr>
          <p:spPr>
            <a:xfrm rot="5400000" flipH="1">
              <a:off x="7991792" y="3713537"/>
              <a:ext cx="123043" cy="3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NZ">
                <a:solidFill>
                  <a:srgbClr val="FFFFFF"/>
                </a:solidFill>
              </a:endParaRPr>
            </a:p>
          </p:txBody>
        </p:sp>
        <p:sp>
          <p:nvSpPr>
            <p:cNvPr id="135" name="Rectangle 134"/>
            <p:cNvSpPr/>
            <p:nvPr/>
          </p:nvSpPr>
          <p:spPr>
            <a:xfrm rot="3521845" flipH="1">
              <a:off x="8079360" y="3572775"/>
              <a:ext cx="123043" cy="3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NZ">
                <a:solidFill>
                  <a:srgbClr val="FFFFFF"/>
                </a:solidFill>
              </a:endParaRPr>
            </a:p>
          </p:txBody>
        </p:sp>
        <p:sp>
          <p:nvSpPr>
            <p:cNvPr id="136" name="Rectangle 135"/>
            <p:cNvSpPr/>
            <p:nvPr/>
          </p:nvSpPr>
          <p:spPr>
            <a:xfrm rot="18078155">
              <a:off x="7910575" y="3572775"/>
              <a:ext cx="123043" cy="3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NZ">
                <a:solidFill>
                  <a:srgbClr val="FFFFFF"/>
                </a:solidFill>
              </a:endParaRPr>
            </a:p>
          </p:txBody>
        </p:sp>
      </p:grpSp>
      <p:grpSp>
        <p:nvGrpSpPr>
          <p:cNvPr id="137" name="Group 136"/>
          <p:cNvGrpSpPr/>
          <p:nvPr/>
        </p:nvGrpSpPr>
        <p:grpSpPr>
          <a:xfrm>
            <a:off x="6632533" y="4212586"/>
            <a:ext cx="438239" cy="787923"/>
            <a:chOff x="5862294" y="298796"/>
            <a:chExt cx="827764" cy="1488264"/>
          </a:xfrm>
        </p:grpSpPr>
        <p:sp>
          <p:nvSpPr>
            <p:cNvPr id="138" name="Rounded Rectangle 137"/>
            <p:cNvSpPr/>
            <p:nvPr/>
          </p:nvSpPr>
          <p:spPr>
            <a:xfrm>
              <a:off x="5862294" y="298796"/>
              <a:ext cx="827764" cy="1488264"/>
            </a:xfrm>
            <a:prstGeom prst="roundRect">
              <a:avLst>
                <a:gd name="adj" fmla="val 7959"/>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NZ" sz="1000">
                <a:solidFill>
                  <a:srgbClr val="FFFFFF"/>
                </a:solidFill>
              </a:endParaRPr>
            </a:p>
          </p:txBody>
        </p:sp>
        <p:sp>
          <p:nvSpPr>
            <p:cNvPr id="139" name="Rounded Rectangle 138"/>
            <p:cNvSpPr/>
            <p:nvPr/>
          </p:nvSpPr>
          <p:spPr>
            <a:xfrm>
              <a:off x="5902935" y="390359"/>
              <a:ext cx="750145" cy="1188000"/>
            </a:xfrm>
            <a:prstGeom prst="roundRect">
              <a:avLst>
                <a:gd name="adj" fmla="val 4039"/>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36000" rtlCol="0" anchor="ctr"/>
            <a:lstStyle/>
            <a:p>
              <a:pPr algn="ctr" fontAlgn="base">
                <a:spcBef>
                  <a:spcPct val="0"/>
                </a:spcBef>
                <a:spcAft>
                  <a:spcPct val="0"/>
                </a:spcAft>
              </a:pPr>
              <a:endParaRPr lang="en-NZ" sz="700" b="1" dirty="0">
                <a:solidFill>
                  <a:srgbClr val="000000">
                    <a:lumMod val="75000"/>
                    <a:lumOff val="25000"/>
                  </a:srgbClr>
                </a:solidFill>
                <a:latin typeface="Source Sans Pro" panose="020B0503030403020204" pitchFamily="34" charset="0"/>
                <a:ea typeface="Source Sans Pro" panose="020B0503030403020204" pitchFamily="34" charset="0"/>
              </a:endParaRPr>
            </a:p>
          </p:txBody>
        </p:sp>
        <p:sp>
          <p:nvSpPr>
            <p:cNvPr id="140" name="Oval 139"/>
            <p:cNvSpPr/>
            <p:nvPr/>
          </p:nvSpPr>
          <p:spPr>
            <a:xfrm>
              <a:off x="6185685" y="1594974"/>
              <a:ext cx="179093" cy="179093"/>
            </a:xfrm>
            <a:prstGeom prst="ellipse">
              <a:avLst/>
            </a:prstGeom>
            <a:solidFill>
              <a:schemeClr val="bg1">
                <a:lumMod val="7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NZ" sz="1000">
                <a:solidFill>
                  <a:srgbClr val="FFFFFF"/>
                </a:solidFill>
              </a:endParaRPr>
            </a:p>
          </p:txBody>
        </p:sp>
      </p:grpSp>
    </p:spTree>
    <p:extLst>
      <p:ext uri="{BB962C8B-B14F-4D97-AF65-F5344CB8AC3E}">
        <p14:creationId xmlns:p14="http://schemas.microsoft.com/office/powerpoint/2010/main" val="1010099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NZ" sz="3200" dirty="0" smtClean="0"/>
              <a:t>Some other examples of the future</a:t>
            </a:r>
            <a:endParaRPr lang="en-NZ" sz="3200" dirty="0"/>
          </a:p>
        </p:txBody>
      </p:sp>
      <p:sp>
        <p:nvSpPr>
          <p:cNvPr id="3" name="TextBox 2"/>
          <p:cNvSpPr txBox="1"/>
          <p:nvPr/>
        </p:nvSpPr>
        <p:spPr>
          <a:xfrm>
            <a:off x="609599" y="2880204"/>
            <a:ext cx="2592000" cy="3524040"/>
          </a:xfrm>
          <a:prstGeom prst="rect">
            <a:avLst/>
          </a:prstGeom>
          <a:solidFill>
            <a:schemeClr val="bg1">
              <a:lumMod val="95000"/>
            </a:schemeClr>
          </a:solidFill>
        </p:spPr>
        <p:txBody>
          <a:bodyPr wrap="square" rtlCol="0">
            <a:noAutofit/>
          </a:bodyPr>
          <a:lstStyle/>
          <a:p>
            <a:r>
              <a:rPr lang="en-NZ" sz="1600" b="1" dirty="0" smtClean="0">
                <a:latin typeface="Source Sans Pro" panose="020B0503030403020204" pitchFamily="34" charset="0"/>
                <a:ea typeface="Source Sans Pro" panose="020B0503030403020204" pitchFamily="34" charset="0"/>
              </a:rPr>
              <a:t>Key Outcomes</a:t>
            </a:r>
          </a:p>
          <a:p>
            <a:pPr marL="342900" indent="-342900">
              <a:buAutoNum type="arabicPeriod"/>
            </a:pPr>
            <a:endParaRPr lang="en-NZ" sz="1600" dirty="0" smtClean="0">
              <a:latin typeface="Source Sans Pro" panose="020B0503030403020204" pitchFamily="34" charset="0"/>
              <a:ea typeface="Source Sans Pro" panose="020B0503030403020204" pitchFamily="34" charset="0"/>
            </a:endParaRPr>
          </a:p>
          <a:p>
            <a:pPr marL="182563" indent="-182563">
              <a:spcAft>
                <a:spcPts val="600"/>
              </a:spcAft>
              <a:buFont typeface="Arial" panose="020B0604020202020204" pitchFamily="34" charset="0"/>
              <a:buChar char="•"/>
            </a:pPr>
            <a:r>
              <a:rPr lang="en-US" sz="1600" dirty="0" smtClean="0">
                <a:latin typeface="Source Sans Pro" panose="020B0503030403020204" pitchFamily="34" charset="0"/>
                <a:ea typeface="Source Sans Pro" panose="020B0503030403020204" pitchFamily="34" charset="0"/>
              </a:rPr>
              <a:t>Allows all providers to check patient HBA1C without physical visits</a:t>
            </a:r>
          </a:p>
          <a:p>
            <a:pPr marL="182563" indent="-182563">
              <a:spcAft>
                <a:spcPts val="600"/>
              </a:spcAft>
              <a:buFont typeface="Arial" panose="020B0604020202020204" pitchFamily="34" charset="0"/>
              <a:buChar char="•"/>
            </a:pPr>
            <a:r>
              <a:rPr lang="en-US" sz="1600" dirty="0" smtClean="0">
                <a:latin typeface="Source Sans Pro" panose="020B0503030403020204" pitchFamily="34" charset="0"/>
                <a:ea typeface="Source Sans Pro" panose="020B0503030403020204" pitchFamily="34" charset="0"/>
              </a:rPr>
              <a:t>Allows changes to regularity of visits</a:t>
            </a:r>
          </a:p>
          <a:p>
            <a:pPr marL="182563" indent="-182563">
              <a:spcAft>
                <a:spcPts val="600"/>
              </a:spcAft>
              <a:buFont typeface="Arial" panose="020B0604020202020204" pitchFamily="34" charset="0"/>
              <a:buChar char="•"/>
            </a:pPr>
            <a:r>
              <a:rPr lang="en-US" sz="1600" dirty="0" smtClean="0">
                <a:latin typeface="Source Sans Pro" panose="020B0503030403020204" pitchFamily="34" charset="0"/>
                <a:ea typeface="Source Sans Pro" panose="020B0503030403020204" pitchFamily="34" charset="0"/>
              </a:rPr>
              <a:t>Allows ability to </a:t>
            </a:r>
            <a:r>
              <a:rPr lang="en-US" sz="1600" dirty="0" err="1" smtClean="0">
                <a:latin typeface="Source Sans Pro" panose="020B0503030403020204" pitchFamily="34" charset="0"/>
                <a:ea typeface="Source Sans Pro" panose="020B0503030403020204" pitchFamily="34" charset="0"/>
              </a:rPr>
              <a:t>analyse</a:t>
            </a:r>
            <a:r>
              <a:rPr lang="en-US" sz="1600" dirty="0" smtClean="0">
                <a:latin typeface="Source Sans Pro" panose="020B0503030403020204" pitchFamily="34" charset="0"/>
                <a:ea typeface="Source Sans Pro" panose="020B0503030403020204" pitchFamily="34" charset="0"/>
              </a:rPr>
              <a:t> long term trends</a:t>
            </a:r>
            <a:endParaRPr lang="en-US" sz="1600" dirty="0">
              <a:latin typeface="Source Sans Pro" panose="020B0503030403020204" pitchFamily="34" charset="0"/>
              <a:ea typeface="Source Sans Pro" panose="020B0503030403020204" pitchFamily="34" charset="0"/>
            </a:endParaRPr>
          </a:p>
        </p:txBody>
      </p:sp>
      <p:sp>
        <p:nvSpPr>
          <p:cNvPr id="4" name="Rectangle 3"/>
          <p:cNvSpPr/>
          <p:nvPr/>
        </p:nvSpPr>
        <p:spPr>
          <a:xfrm>
            <a:off x="609599" y="1435093"/>
            <a:ext cx="2592000" cy="369332"/>
          </a:xfrm>
          <a:prstGeom prst="rect">
            <a:avLst/>
          </a:prstGeom>
        </p:spPr>
        <p:txBody>
          <a:bodyPr wrap="square">
            <a:spAutoFit/>
          </a:bodyPr>
          <a:lstStyle/>
          <a:p>
            <a:pPr algn="ctr"/>
            <a:r>
              <a:rPr lang="en-NZ" b="1" dirty="0" err="1" smtClean="0"/>
              <a:t>MyDiabetesMeasures</a:t>
            </a:r>
            <a:endParaRPr lang="en-NZ" b="1" dirty="0"/>
          </a:p>
        </p:txBody>
      </p:sp>
      <p:sp>
        <p:nvSpPr>
          <p:cNvPr id="5" name="Rectangle 4"/>
          <p:cNvSpPr/>
          <p:nvPr/>
        </p:nvSpPr>
        <p:spPr>
          <a:xfrm>
            <a:off x="3409820" y="1435093"/>
            <a:ext cx="2592000" cy="369332"/>
          </a:xfrm>
          <a:prstGeom prst="rect">
            <a:avLst/>
          </a:prstGeom>
        </p:spPr>
        <p:txBody>
          <a:bodyPr wrap="none">
            <a:spAutoFit/>
          </a:bodyPr>
          <a:lstStyle/>
          <a:p>
            <a:pPr algn="ctr"/>
            <a:r>
              <a:rPr lang="en-NZ" b="1" dirty="0" smtClean="0"/>
              <a:t>Clinical Quality Registers</a:t>
            </a:r>
            <a:endParaRPr lang="en-NZ" b="1" dirty="0"/>
          </a:p>
        </p:txBody>
      </p:sp>
      <p:sp>
        <p:nvSpPr>
          <p:cNvPr id="7" name="TextBox 6"/>
          <p:cNvSpPr txBox="1"/>
          <p:nvPr/>
        </p:nvSpPr>
        <p:spPr>
          <a:xfrm>
            <a:off x="3409820" y="2880203"/>
            <a:ext cx="2592000" cy="3524042"/>
          </a:xfrm>
          <a:prstGeom prst="rect">
            <a:avLst/>
          </a:prstGeom>
          <a:solidFill>
            <a:schemeClr val="bg1">
              <a:lumMod val="95000"/>
            </a:schemeClr>
          </a:solidFill>
        </p:spPr>
        <p:txBody>
          <a:bodyPr wrap="square" rtlCol="0">
            <a:spAutoFit/>
          </a:bodyPr>
          <a:lstStyle/>
          <a:p>
            <a:r>
              <a:rPr lang="en-NZ" sz="1600" b="1" dirty="0" smtClean="0">
                <a:latin typeface="Source Sans Pro" panose="020B0503030403020204" pitchFamily="34" charset="0"/>
                <a:ea typeface="Source Sans Pro" panose="020B0503030403020204" pitchFamily="34" charset="0"/>
              </a:rPr>
              <a:t>Key Outcomes</a:t>
            </a:r>
          </a:p>
          <a:p>
            <a:pPr marL="342900" indent="-342900">
              <a:buAutoNum type="arabicPeriod"/>
            </a:pPr>
            <a:endParaRPr lang="en-NZ" sz="1600" dirty="0" smtClean="0">
              <a:latin typeface="Source Sans Pro" panose="020B0503030403020204" pitchFamily="34" charset="0"/>
              <a:ea typeface="Source Sans Pro" panose="020B0503030403020204" pitchFamily="34" charset="0"/>
            </a:endParaRPr>
          </a:p>
          <a:p>
            <a:pPr marL="182563" indent="-182563">
              <a:spcAft>
                <a:spcPts val="600"/>
              </a:spcAft>
              <a:buFont typeface="Arial" panose="020B0604020202020204" pitchFamily="34" charset="0"/>
              <a:buChar char="•"/>
            </a:pPr>
            <a:r>
              <a:rPr lang="en-US" sz="1600" dirty="0" smtClean="0">
                <a:latin typeface="Source Sans Pro" panose="020B0503030403020204" pitchFamily="34" charset="0"/>
                <a:ea typeface="Source Sans Pro" panose="020B0503030403020204" pitchFamily="34" charset="0"/>
              </a:rPr>
              <a:t>Allows us to connect all existing data together to reduce re-collection</a:t>
            </a:r>
          </a:p>
          <a:p>
            <a:pPr marL="182563" indent="-182563">
              <a:spcAft>
                <a:spcPts val="600"/>
              </a:spcAft>
              <a:buFont typeface="Arial" panose="020B0604020202020204" pitchFamily="34" charset="0"/>
              <a:buChar char="•"/>
            </a:pPr>
            <a:r>
              <a:rPr lang="en-US" sz="1600" dirty="0" smtClean="0">
                <a:latin typeface="Source Sans Pro" panose="020B0503030403020204" pitchFamily="34" charset="0"/>
                <a:ea typeface="Source Sans Pro" panose="020B0503030403020204" pitchFamily="34" charset="0"/>
              </a:rPr>
              <a:t>Allows CQR information to be available for other uses</a:t>
            </a:r>
          </a:p>
          <a:p>
            <a:pPr marL="182563" indent="-182563">
              <a:spcAft>
                <a:spcPts val="600"/>
              </a:spcAft>
              <a:buFont typeface="Arial" panose="020B0604020202020204" pitchFamily="34" charset="0"/>
              <a:buChar char="•"/>
            </a:pPr>
            <a:r>
              <a:rPr lang="en-US" sz="1600" dirty="0" smtClean="0">
                <a:latin typeface="Source Sans Pro" panose="020B0503030403020204" pitchFamily="34" charset="0"/>
                <a:ea typeface="Source Sans Pro" panose="020B0503030403020204" pitchFamily="34" charset="0"/>
              </a:rPr>
              <a:t>Allows patients to collect PROMs for CQRs</a:t>
            </a:r>
          </a:p>
          <a:p>
            <a:pPr marL="182563" indent="-182563">
              <a:spcAft>
                <a:spcPts val="600"/>
              </a:spcAft>
              <a:buFont typeface="Arial" panose="020B0604020202020204" pitchFamily="34" charset="0"/>
              <a:buChar char="•"/>
            </a:pPr>
            <a:r>
              <a:rPr lang="en-US" sz="1600" dirty="0" smtClean="0">
                <a:latin typeface="Source Sans Pro" panose="020B0503030403020204" pitchFamily="34" charset="0"/>
                <a:ea typeface="Source Sans Pro" panose="020B0503030403020204" pitchFamily="34" charset="0"/>
              </a:rPr>
              <a:t>Allows us to identify members and agree to participation at the time of identification</a:t>
            </a:r>
            <a:endParaRPr lang="en-US" sz="1600" dirty="0">
              <a:latin typeface="Source Sans Pro" panose="020B0503030403020204" pitchFamily="34" charset="0"/>
              <a:ea typeface="Source Sans Pro" panose="020B0503030403020204" pitchFamily="34" charset="0"/>
            </a:endParaRPr>
          </a:p>
        </p:txBody>
      </p:sp>
      <p:sp>
        <p:nvSpPr>
          <p:cNvPr id="9" name="TextBox 8"/>
          <p:cNvSpPr txBox="1"/>
          <p:nvPr/>
        </p:nvSpPr>
        <p:spPr>
          <a:xfrm>
            <a:off x="6210041" y="2880202"/>
            <a:ext cx="2592000" cy="3524042"/>
          </a:xfrm>
          <a:prstGeom prst="rect">
            <a:avLst/>
          </a:prstGeom>
          <a:solidFill>
            <a:schemeClr val="bg1">
              <a:lumMod val="95000"/>
            </a:schemeClr>
          </a:solidFill>
        </p:spPr>
        <p:txBody>
          <a:bodyPr wrap="square" rtlCol="0">
            <a:noAutofit/>
          </a:bodyPr>
          <a:lstStyle/>
          <a:p>
            <a:r>
              <a:rPr lang="en-NZ" sz="1600" b="1" dirty="0" smtClean="0">
                <a:latin typeface="Source Sans Pro" panose="020B0503030403020204" pitchFamily="34" charset="0"/>
                <a:ea typeface="Source Sans Pro" panose="020B0503030403020204" pitchFamily="34" charset="0"/>
              </a:rPr>
              <a:t>Key Outcomes</a:t>
            </a:r>
          </a:p>
          <a:p>
            <a:pPr marL="342900" indent="-342900">
              <a:buAutoNum type="arabicPeriod"/>
            </a:pPr>
            <a:endParaRPr lang="en-NZ" sz="1600" dirty="0" smtClean="0">
              <a:latin typeface="Source Sans Pro" panose="020B0503030403020204" pitchFamily="34" charset="0"/>
              <a:ea typeface="Source Sans Pro" panose="020B0503030403020204" pitchFamily="34" charset="0"/>
            </a:endParaRPr>
          </a:p>
          <a:p>
            <a:pPr marL="182563" indent="-182563">
              <a:spcAft>
                <a:spcPts val="600"/>
              </a:spcAft>
              <a:buFont typeface="Arial" panose="020B0604020202020204" pitchFamily="34" charset="0"/>
              <a:buChar char="•"/>
            </a:pPr>
            <a:r>
              <a:rPr lang="en-US" sz="1600" dirty="0" smtClean="0">
                <a:latin typeface="Source Sans Pro" panose="020B0503030403020204" pitchFamily="34" charset="0"/>
                <a:ea typeface="Source Sans Pro" panose="020B0503030403020204" pitchFamily="34" charset="0"/>
              </a:rPr>
              <a:t>Allows patients to go to the “least busy” service</a:t>
            </a:r>
          </a:p>
          <a:p>
            <a:pPr marL="182563" indent="-182563">
              <a:spcAft>
                <a:spcPts val="600"/>
              </a:spcAft>
              <a:buFont typeface="Arial" panose="020B0604020202020204" pitchFamily="34" charset="0"/>
              <a:buChar char="•"/>
            </a:pPr>
            <a:r>
              <a:rPr lang="en-US" sz="1600" dirty="0" smtClean="0">
                <a:latin typeface="Source Sans Pro" panose="020B0503030403020204" pitchFamily="34" charset="0"/>
                <a:ea typeface="Source Sans Pro" panose="020B0503030403020204" pitchFamily="34" charset="0"/>
              </a:rPr>
              <a:t>Allows us to communicate and pool our capacity (</a:t>
            </a:r>
            <a:r>
              <a:rPr lang="en-US" sz="1600" dirty="0" err="1" smtClean="0">
                <a:latin typeface="Source Sans Pro" panose="020B0503030403020204" pitchFamily="34" charset="0"/>
                <a:ea typeface="Source Sans Pro" panose="020B0503030403020204" pitchFamily="34" charset="0"/>
              </a:rPr>
              <a:t>eg</a:t>
            </a:r>
            <a:r>
              <a:rPr lang="en-US" sz="1600" dirty="0" smtClean="0">
                <a:latin typeface="Source Sans Pro" panose="020B0503030403020204" pitchFamily="34" charset="0"/>
                <a:ea typeface="Source Sans Pro" panose="020B0503030403020204" pitchFamily="34" charset="0"/>
              </a:rPr>
              <a:t>. NNU and ICU)</a:t>
            </a:r>
          </a:p>
          <a:p>
            <a:pPr marL="182563" indent="-182563">
              <a:spcAft>
                <a:spcPts val="600"/>
              </a:spcAft>
              <a:buFont typeface="Arial" panose="020B0604020202020204" pitchFamily="34" charset="0"/>
              <a:buChar char="•"/>
            </a:pPr>
            <a:r>
              <a:rPr lang="en-US" sz="1600" dirty="0" smtClean="0">
                <a:latin typeface="Source Sans Pro" panose="020B0503030403020204" pitchFamily="34" charset="0"/>
                <a:ea typeface="Source Sans Pro" panose="020B0503030403020204" pitchFamily="34" charset="0"/>
              </a:rPr>
              <a:t>Allows us to plan as a country for the future in </a:t>
            </a:r>
            <a:r>
              <a:rPr lang="en-US" sz="1600" dirty="0" err="1" smtClean="0">
                <a:latin typeface="Source Sans Pro" panose="020B0503030403020204" pitchFamily="34" charset="0"/>
                <a:ea typeface="Source Sans Pro" panose="020B0503030403020204" pitchFamily="34" charset="0"/>
              </a:rPr>
              <a:t>realtime</a:t>
            </a:r>
            <a:endParaRPr lang="en-US" sz="1600" dirty="0">
              <a:latin typeface="Source Sans Pro" panose="020B0503030403020204" pitchFamily="34" charset="0"/>
              <a:ea typeface="Source Sans Pro" panose="020B0503030403020204" pitchFamily="34" charset="0"/>
            </a:endParaRPr>
          </a:p>
        </p:txBody>
      </p:sp>
      <p:sp>
        <p:nvSpPr>
          <p:cNvPr id="10" name="Rectangle 9"/>
          <p:cNvSpPr/>
          <p:nvPr/>
        </p:nvSpPr>
        <p:spPr>
          <a:xfrm>
            <a:off x="6210041" y="1435093"/>
            <a:ext cx="2592000" cy="369332"/>
          </a:xfrm>
          <a:prstGeom prst="rect">
            <a:avLst/>
          </a:prstGeom>
        </p:spPr>
        <p:txBody>
          <a:bodyPr wrap="none">
            <a:spAutoFit/>
          </a:bodyPr>
          <a:lstStyle/>
          <a:p>
            <a:pPr algn="ctr"/>
            <a:r>
              <a:rPr lang="en-NZ" b="1" dirty="0" smtClean="0"/>
              <a:t>Live System Performance</a:t>
            </a:r>
            <a:endParaRPr lang="en-NZ" b="1" dirty="0"/>
          </a:p>
        </p:txBody>
      </p:sp>
      <p:grpSp>
        <p:nvGrpSpPr>
          <p:cNvPr id="12" name="Group 11"/>
          <p:cNvGrpSpPr/>
          <p:nvPr/>
        </p:nvGrpSpPr>
        <p:grpSpPr>
          <a:xfrm>
            <a:off x="1427978" y="1817936"/>
            <a:ext cx="718855" cy="807552"/>
            <a:chOff x="5582033" y="4981618"/>
            <a:chExt cx="1168747" cy="1312954"/>
          </a:xfrm>
        </p:grpSpPr>
        <p:grpSp>
          <p:nvGrpSpPr>
            <p:cNvPr id="13" name="Group 12"/>
            <p:cNvGrpSpPr/>
            <p:nvPr/>
          </p:nvGrpSpPr>
          <p:grpSpPr>
            <a:xfrm flipH="1">
              <a:off x="5582033" y="5606218"/>
              <a:ext cx="1168747" cy="688354"/>
              <a:chOff x="6102281" y="5548326"/>
              <a:chExt cx="1168747" cy="688354"/>
            </a:xfrm>
          </p:grpSpPr>
          <p:sp>
            <p:nvSpPr>
              <p:cNvPr id="16" name="Rounded Rectangle 15"/>
              <p:cNvSpPr/>
              <p:nvPr/>
            </p:nvSpPr>
            <p:spPr>
              <a:xfrm>
                <a:off x="6102281" y="5966856"/>
                <a:ext cx="403199" cy="269824"/>
              </a:xfrm>
              <a:prstGeom prst="roundRect">
                <a:avLst>
                  <a:gd name="adj" fmla="val 22079"/>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NZ" sz="1400">
                  <a:solidFill>
                    <a:srgbClr val="FFFFFF"/>
                  </a:solidFill>
                </a:endParaRPr>
              </a:p>
            </p:txBody>
          </p:sp>
          <p:sp>
            <p:nvSpPr>
              <p:cNvPr id="17" name="Rounded Rectangle 16"/>
              <p:cNvSpPr/>
              <p:nvPr/>
            </p:nvSpPr>
            <p:spPr>
              <a:xfrm>
                <a:off x="6301740" y="5548326"/>
                <a:ext cx="969288" cy="688354"/>
              </a:xfrm>
              <a:prstGeom prst="roundRect">
                <a:avLst>
                  <a:gd name="adj" fmla="val 7959"/>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NZ" sz="1400">
                  <a:solidFill>
                    <a:srgbClr val="FFFFFF"/>
                  </a:solidFill>
                </a:endParaRPr>
              </a:p>
            </p:txBody>
          </p:sp>
          <p:sp>
            <p:nvSpPr>
              <p:cNvPr id="18" name="Rounded Rectangle 17"/>
              <p:cNvSpPr/>
              <p:nvPr/>
            </p:nvSpPr>
            <p:spPr>
              <a:xfrm>
                <a:off x="6383150" y="5583299"/>
                <a:ext cx="640968" cy="383557"/>
              </a:xfrm>
              <a:prstGeom prst="roundRect">
                <a:avLst>
                  <a:gd name="adj" fmla="val 8971"/>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36000" rtlCol="0" anchor="ctr"/>
              <a:lstStyle/>
              <a:p>
                <a:pPr algn="ctr" fontAlgn="base">
                  <a:spcBef>
                    <a:spcPct val="0"/>
                  </a:spcBef>
                  <a:spcAft>
                    <a:spcPct val="0"/>
                  </a:spcAft>
                </a:pPr>
                <a:r>
                  <a:rPr lang="en-NZ" sz="1400" b="1" dirty="0" smtClean="0">
                    <a:solidFill>
                      <a:schemeClr val="tx1">
                        <a:lumMod val="50000"/>
                        <a:lumOff val="50000"/>
                      </a:schemeClr>
                    </a:solidFill>
                    <a:latin typeface="Source Sans Pro" panose="020B0503030403020204" pitchFamily="34" charset="0"/>
                    <a:ea typeface="Source Sans Pro" panose="020B0503030403020204" pitchFamily="34" charset="0"/>
                  </a:rPr>
                  <a:t>108</a:t>
                </a:r>
                <a:endParaRPr lang="en-NZ" sz="1400" b="1" dirty="0">
                  <a:solidFill>
                    <a:schemeClr val="tx1">
                      <a:lumMod val="50000"/>
                      <a:lumOff val="50000"/>
                    </a:schemeClr>
                  </a:solidFill>
                  <a:latin typeface="Source Sans Pro" panose="020B0503030403020204" pitchFamily="34" charset="0"/>
                  <a:ea typeface="Source Sans Pro" panose="020B0503030403020204" pitchFamily="34" charset="0"/>
                </a:endParaRPr>
              </a:p>
            </p:txBody>
          </p:sp>
          <p:sp>
            <p:nvSpPr>
              <p:cNvPr id="19" name="Oval 18"/>
              <p:cNvSpPr/>
              <p:nvPr/>
            </p:nvSpPr>
            <p:spPr>
              <a:xfrm>
                <a:off x="6426432" y="6029704"/>
                <a:ext cx="144000" cy="144000"/>
              </a:xfrm>
              <a:prstGeom prst="ellipse">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NZ" sz="1400">
                  <a:solidFill>
                    <a:srgbClr val="FFFFFF"/>
                  </a:solidFill>
                </a:endParaRPr>
              </a:p>
            </p:txBody>
          </p:sp>
          <p:sp>
            <p:nvSpPr>
              <p:cNvPr id="20" name="Oval 19"/>
              <p:cNvSpPr/>
              <p:nvPr/>
            </p:nvSpPr>
            <p:spPr>
              <a:xfrm>
                <a:off x="6625888" y="6029704"/>
                <a:ext cx="144000" cy="144000"/>
              </a:xfrm>
              <a:prstGeom prst="ellipse">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NZ" sz="1400">
                  <a:solidFill>
                    <a:srgbClr val="FFFFFF"/>
                  </a:solidFill>
                </a:endParaRPr>
              </a:p>
            </p:txBody>
          </p:sp>
          <p:sp>
            <p:nvSpPr>
              <p:cNvPr id="21" name="Oval 20"/>
              <p:cNvSpPr/>
              <p:nvPr/>
            </p:nvSpPr>
            <p:spPr>
              <a:xfrm>
                <a:off x="6825344" y="6029704"/>
                <a:ext cx="144000" cy="144000"/>
              </a:xfrm>
              <a:prstGeom prst="ellipse">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NZ" sz="1400">
                  <a:solidFill>
                    <a:srgbClr val="FFFFFF"/>
                  </a:solidFill>
                </a:endParaRPr>
              </a:p>
            </p:txBody>
          </p:sp>
          <p:sp>
            <p:nvSpPr>
              <p:cNvPr id="22" name="Flowchart: Extract 21"/>
              <p:cNvSpPr/>
              <p:nvPr/>
            </p:nvSpPr>
            <p:spPr>
              <a:xfrm>
                <a:off x="7072095" y="5704726"/>
                <a:ext cx="163141" cy="157163"/>
              </a:xfrm>
              <a:prstGeom prst="flowChartExtra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400"/>
              </a:p>
            </p:txBody>
          </p:sp>
          <p:sp>
            <p:nvSpPr>
              <p:cNvPr id="23" name="Flowchart: Extract 22"/>
              <p:cNvSpPr/>
              <p:nvPr/>
            </p:nvSpPr>
            <p:spPr>
              <a:xfrm flipV="1">
                <a:off x="7072095" y="5951122"/>
                <a:ext cx="163141" cy="157163"/>
              </a:xfrm>
              <a:prstGeom prst="flowChartExtra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400"/>
              </a:p>
            </p:txBody>
          </p:sp>
        </p:grpSp>
        <p:sp>
          <p:nvSpPr>
            <p:cNvPr id="14" name="Oval 13"/>
            <p:cNvSpPr/>
            <p:nvPr/>
          </p:nvSpPr>
          <p:spPr>
            <a:xfrm>
              <a:off x="5630673" y="4981618"/>
              <a:ext cx="436004" cy="436004"/>
            </a:xfrm>
            <a:prstGeom prst="ellipse">
              <a:avLst/>
            </a:prstGeom>
            <a:solidFill>
              <a:schemeClr val="bg1"/>
            </a:solidFill>
            <a:ln w="571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NZ" sz="1400">
                <a:solidFill>
                  <a:srgbClr val="FFFFFF"/>
                </a:solidFill>
              </a:endParaRPr>
            </a:p>
          </p:txBody>
        </p:sp>
        <p:cxnSp>
          <p:nvCxnSpPr>
            <p:cNvPr id="15" name="Straight Connector 7"/>
            <p:cNvCxnSpPr>
              <a:stCxn id="14" idx="6"/>
              <a:endCxn id="16" idx="1"/>
            </p:cNvCxnSpPr>
            <p:nvPr/>
          </p:nvCxnSpPr>
          <p:spPr>
            <a:xfrm>
              <a:off x="6066677" y="5199620"/>
              <a:ext cx="684103" cy="960040"/>
            </a:xfrm>
            <a:prstGeom prst="curvedConnector3">
              <a:avLst>
                <a:gd name="adj1" fmla="val 133416"/>
              </a:avLst>
            </a:prstGeom>
            <a:solidFill>
              <a:schemeClr val="bg1"/>
            </a:solid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cxnSp>
      </p:grpSp>
      <p:sp>
        <p:nvSpPr>
          <p:cNvPr id="25" name="TextBox 24"/>
          <p:cNvSpPr txBox="1"/>
          <p:nvPr/>
        </p:nvSpPr>
        <p:spPr>
          <a:xfrm>
            <a:off x="9010263" y="2880201"/>
            <a:ext cx="2592000" cy="3524043"/>
          </a:xfrm>
          <a:prstGeom prst="rect">
            <a:avLst/>
          </a:prstGeom>
          <a:solidFill>
            <a:schemeClr val="bg1">
              <a:lumMod val="95000"/>
            </a:schemeClr>
          </a:solidFill>
        </p:spPr>
        <p:txBody>
          <a:bodyPr wrap="square" rtlCol="0">
            <a:noAutofit/>
          </a:bodyPr>
          <a:lstStyle/>
          <a:p>
            <a:r>
              <a:rPr lang="en-NZ" sz="1600" b="1" dirty="0" smtClean="0">
                <a:latin typeface="Source Sans Pro" panose="020B0503030403020204" pitchFamily="34" charset="0"/>
                <a:ea typeface="Source Sans Pro" panose="020B0503030403020204" pitchFamily="34" charset="0"/>
              </a:rPr>
              <a:t>Key Outcomes</a:t>
            </a:r>
          </a:p>
          <a:p>
            <a:pPr marL="342900" indent="-342900">
              <a:buAutoNum type="arabicPeriod"/>
            </a:pPr>
            <a:endParaRPr lang="en-NZ" sz="1600" dirty="0" smtClean="0">
              <a:latin typeface="Source Sans Pro" panose="020B0503030403020204" pitchFamily="34" charset="0"/>
              <a:ea typeface="Source Sans Pro" panose="020B0503030403020204" pitchFamily="34" charset="0"/>
            </a:endParaRPr>
          </a:p>
          <a:p>
            <a:pPr marL="182563" indent="-182563">
              <a:spcAft>
                <a:spcPts val="600"/>
              </a:spcAft>
              <a:buFont typeface="Arial" panose="020B0604020202020204" pitchFamily="34" charset="0"/>
              <a:buChar char="•"/>
            </a:pPr>
            <a:r>
              <a:rPr lang="en-US" sz="1600" dirty="0" smtClean="0">
                <a:latin typeface="Source Sans Pro" panose="020B0503030403020204" pitchFamily="34" charset="0"/>
                <a:ea typeface="Source Sans Pro" panose="020B0503030403020204" pitchFamily="34" charset="0"/>
              </a:rPr>
              <a:t>Allows us to understand who has engaged and not succeeded outside the system</a:t>
            </a:r>
          </a:p>
          <a:p>
            <a:pPr marL="182563" indent="-182563">
              <a:spcAft>
                <a:spcPts val="600"/>
              </a:spcAft>
              <a:buFont typeface="Arial" panose="020B0604020202020204" pitchFamily="34" charset="0"/>
              <a:buChar char="•"/>
            </a:pPr>
            <a:r>
              <a:rPr lang="en-US" sz="1600" dirty="0" smtClean="0">
                <a:latin typeface="Source Sans Pro" panose="020B0503030403020204" pitchFamily="34" charset="0"/>
                <a:ea typeface="Source Sans Pro" panose="020B0503030403020204" pitchFamily="34" charset="0"/>
              </a:rPr>
              <a:t>Allows us to directly measure our effectiveness and improve this</a:t>
            </a:r>
            <a:endParaRPr lang="en-US" sz="1600" dirty="0">
              <a:latin typeface="Source Sans Pro" panose="020B0503030403020204" pitchFamily="34" charset="0"/>
              <a:ea typeface="Source Sans Pro" panose="020B0503030403020204" pitchFamily="34" charset="0"/>
            </a:endParaRPr>
          </a:p>
        </p:txBody>
      </p:sp>
      <p:sp>
        <p:nvSpPr>
          <p:cNvPr id="26" name="Rectangle 25"/>
          <p:cNvSpPr/>
          <p:nvPr/>
        </p:nvSpPr>
        <p:spPr>
          <a:xfrm>
            <a:off x="9010263" y="1160495"/>
            <a:ext cx="2592000" cy="646331"/>
          </a:xfrm>
          <a:prstGeom prst="rect">
            <a:avLst/>
          </a:prstGeom>
        </p:spPr>
        <p:txBody>
          <a:bodyPr wrap="square">
            <a:spAutoFit/>
          </a:bodyPr>
          <a:lstStyle/>
          <a:p>
            <a:pPr algn="ctr"/>
            <a:r>
              <a:rPr lang="en-NZ" b="1" dirty="0" smtClean="0"/>
              <a:t>Connecting Health Promotion Campaigns</a:t>
            </a:r>
            <a:endParaRPr lang="en-NZ" b="1" dirty="0"/>
          </a:p>
        </p:txBody>
      </p:sp>
      <p:grpSp>
        <p:nvGrpSpPr>
          <p:cNvPr id="27" name="Group 26"/>
          <p:cNvGrpSpPr/>
          <p:nvPr/>
        </p:nvGrpSpPr>
        <p:grpSpPr>
          <a:xfrm>
            <a:off x="4408609" y="1894526"/>
            <a:ext cx="562534" cy="807552"/>
            <a:chOff x="1490228" y="1822031"/>
            <a:chExt cx="2131799" cy="3060326"/>
          </a:xfrm>
        </p:grpSpPr>
        <p:sp>
          <p:nvSpPr>
            <p:cNvPr id="28" name="Rounded Rectangle 27"/>
            <p:cNvSpPr/>
            <p:nvPr/>
          </p:nvSpPr>
          <p:spPr>
            <a:xfrm>
              <a:off x="1490228" y="1996242"/>
              <a:ext cx="2131799" cy="2886115"/>
            </a:xfrm>
            <a:prstGeom prst="roundRect">
              <a:avLst>
                <a:gd name="adj" fmla="val 9560"/>
              </a:avLst>
            </a:prstGeom>
            <a:solidFill>
              <a:schemeClr val="bg1"/>
            </a:solid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b="1" dirty="0" smtClean="0">
                <a:latin typeface="Source Sans Pro" panose="020B0503030403020204" pitchFamily="34" charset="0"/>
                <a:ea typeface="Source Sans Pro" panose="020B0503030403020204" pitchFamily="34" charset="0"/>
              </a:endParaRPr>
            </a:p>
          </p:txBody>
        </p:sp>
        <p:cxnSp>
          <p:nvCxnSpPr>
            <p:cNvPr id="29" name="Straight Connector 28"/>
            <p:cNvCxnSpPr/>
            <p:nvPr/>
          </p:nvCxnSpPr>
          <p:spPr>
            <a:xfrm>
              <a:off x="2451905" y="4229095"/>
              <a:ext cx="961493" cy="0"/>
            </a:xfrm>
            <a:prstGeom prst="line">
              <a:avLst/>
            </a:prstGeom>
            <a:no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30" name="Straight Connector 29"/>
            <p:cNvCxnSpPr/>
            <p:nvPr/>
          </p:nvCxnSpPr>
          <p:spPr>
            <a:xfrm>
              <a:off x="2451905" y="4544518"/>
              <a:ext cx="961493" cy="0"/>
            </a:xfrm>
            <a:prstGeom prst="line">
              <a:avLst/>
            </a:prstGeom>
            <a:no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31" name="Straight Connector 30"/>
            <p:cNvCxnSpPr/>
            <p:nvPr/>
          </p:nvCxnSpPr>
          <p:spPr>
            <a:xfrm>
              <a:off x="2451905" y="4376716"/>
              <a:ext cx="961493" cy="0"/>
            </a:xfrm>
            <a:prstGeom prst="line">
              <a:avLst/>
            </a:prstGeom>
            <a:no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32" name="Straight Connector 31"/>
            <p:cNvCxnSpPr/>
            <p:nvPr/>
          </p:nvCxnSpPr>
          <p:spPr>
            <a:xfrm>
              <a:off x="2451905" y="3532676"/>
              <a:ext cx="961493" cy="0"/>
            </a:xfrm>
            <a:prstGeom prst="line">
              <a:avLst/>
            </a:prstGeom>
            <a:no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33" name="Straight Connector 32"/>
            <p:cNvCxnSpPr/>
            <p:nvPr/>
          </p:nvCxnSpPr>
          <p:spPr>
            <a:xfrm>
              <a:off x="2451905" y="3848099"/>
              <a:ext cx="660726" cy="0"/>
            </a:xfrm>
            <a:prstGeom prst="line">
              <a:avLst/>
            </a:prstGeom>
            <a:no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34" name="Straight Connector 33"/>
            <p:cNvCxnSpPr/>
            <p:nvPr/>
          </p:nvCxnSpPr>
          <p:spPr>
            <a:xfrm>
              <a:off x="2451905" y="3680298"/>
              <a:ext cx="961493" cy="0"/>
            </a:xfrm>
            <a:prstGeom prst="line">
              <a:avLst/>
            </a:prstGeom>
            <a:no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35" name="Round Same Side Corner Rectangle 34"/>
            <p:cNvSpPr/>
            <p:nvPr/>
          </p:nvSpPr>
          <p:spPr>
            <a:xfrm flipV="1">
              <a:off x="1887613" y="1822031"/>
              <a:ext cx="1337029" cy="386231"/>
            </a:xfrm>
            <a:prstGeom prst="round2SameRect">
              <a:avLst>
                <a:gd name="adj1" fmla="val 34772"/>
                <a:gd name="adj2" fmla="val 0"/>
              </a:avLst>
            </a:prstGeom>
            <a:solidFill>
              <a:schemeClr val="tx1">
                <a:lumMod val="50000"/>
                <a:lumOff val="50000"/>
              </a:schemeClr>
            </a:solid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b="1" dirty="0" smtClean="0">
                <a:latin typeface="Source Sans Pro" panose="020B0503030403020204" pitchFamily="34" charset="0"/>
                <a:ea typeface="Source Sans Pro" panose="020B0503030403020204" pitchFamily="34" charset="0"/>
              </a:endParaRPr>
            </a:p>
          </p:txBody>
        </p:sp>
        <p:sp>
          <p:nvSpPr>
            <p:cNvPr id="36" name="Multiply 35"/>
            <p:cNvSpPr/>
            <p:nvPr/>
          </p:nvSpPr>
          <p:spPr>
            <a:xfrm>
              <a:off x="1724831" y="3367916"/>
              <a:ext cx="660726" cy="660726"/>
            </a:xfrm>
            <a:prstGeom prst="mathMultiply">
              <a:avLst>
                <a:gd name="adj1" fmla="val 3798"/>
              </a:avLst>
            </a:prstGeom>
            <a:solidFill>
              <a:srgbClr val="1F3B71"/>
            </a:solid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b="1" dirty="0" smtClean="0">
                <a:latin typeface="Source Sans Pro" panose="020B0503030403020204" pitchFamily="34" charset="0"/>
                <a:ea typeface="Source Sans Pro" panose="020B0503030403020204" pitchFamily="34" charset="0"/>
              </a:endParaRPr>
            </a:p>
          </p:txBody>
        </p:sp>
        <p:sp>
          <p:nvSpPr>
            <p:cNvPr id="37" name="Multiply 36"/>
            <p:cNvSpPr/>
            <p:nvPr/>
          </p:nvSpPr>
          <p:spPr>
            <a:xfrm>
              <a:off x="1724831" y="4079417"/>
              <a:ext cx="660726" cy="660726"/>
            </a:xfrm>
            <a:prstGeom prst="mathMultiply">
              <a:avLst>
                <a:gd name="adj1" fmla="val 3798"/>
              </a:avLst>
            </a:prstGeom>
            <a:solidFill>
              <a:srgbClr val="1F3B71"/>
            </a:solid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b="1" dirty="0" smtClean="0">
                <a:latin typeface="Source Sans Pro" panose="020B0503030403020204" pitchFamily="34" charset="0"/>
                <a:ea typeface="Source Sans Pro" panose="020B0503030403020204" pitchFamily="34" charset="0"/>
              </a:endParaRPr>
            </a:p>
          </p:txBody>
        </p:sp>
        <p:sp>
          <p:nvSpPr>
            <p:cNvPr id="38" name="Freeform 37"/>
            <p:cNvSpPr/>
            <p:nvPr/>
          </p:nvSpPr>
          <p:spPr>
            <a:xfrm>
              <a:off x="1843494" y="2509333"/>
              <a:ext cx="1525785" cy="717607"/>
            </a:xfrm>
            <a:custGeom>
              <a:avLst/>
              <a:gdLst>
                <a:gd name="connsiteX0" fmla="*/ 0 w 1335024"/>
                <a:gd name="connsiteY0" fmla="*/ 420624 h 627888"/>
                <a:gd name="connsiteX1" fmla="*/ 438912 w 1335024"/>
                <a:gd name="connsiteY1" fmla="*/ 420624 h 627888"/>
                <a:gd name="connsiteX2" fmla="*/ 463296 w 1335024"/>
                <a:gd name="connsiteY2" fmla="*/ 512064 h 627888"/>
                <a:gd name="connsiteX3" fmla="*/ 573024 w 1335024"/>
                <a:gd name="connsiteY3" fmla="*/ 0 h 627888"/>
                <a:gd name="connsiteX4" fmla="*/ 609600 w 1335024"/>
                <a:gd name="connsiteY4" fmla="*/ 627888 h 627888"/>
                <a:gd name="connsiteX5" fmla="*/ 725424 w 1335024"/>
                <a:gd name="connsiteY5" fmla="*/ 432816 h 627888"/>
                <a:gd name="connsiteX6" fmla="*/ 1316736 w 1335024"/>
                <a:gd name="connsiteY6" fmla="*/ 432816 h 627888"/>
                <a:gd name="connsiteX7" fmla="*/ 1335024 w 1335024"/>
                <a:gd name="connsiteY7" fmla="*/ 438912 h 627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35024" h="627888">
                  <a:moveTo>
                    <a:pt x="0" y="420624"/>
                  </a:moveTo>
                  <a:lnTo>
                    <a:pt x="438912" y="420624"/>
                  </a:lnTo>
                  <a:lnTo>
                    <a:pt x="463296" y="512064"/>
                  </a:lnTo>
                  <a:lnTo>
                    <a:pt x="573024" y="0"/>
                  </a:lnTo>
                  <a:lnTo>
                    <a:pt x="609600" y="627888"/>
                  </a:lnTo>
                  <a:lnTo>
                    <a:pt x="725424" y="432816"/>
                  </a:lnTo>
                  <a:lnTo>
                    <a:pt x="1316736" y="432816"/>
                  </a:lnTo>
                  <a:lnTo>
                    <a:pt x="1335024" y="438912"/>
                  </a:lnTo>
                </a:path>
              </a:pathLst>
            </a:custGeom>
            <a:no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39" name="Heart 38"/>
            <p:cNvSpPr/>
            <p:nvPr/>
          </p:nvSpPr>
          <p:spPr>
            <a:xfrm>
              <a:off x="1791861" y="2452452"/>
              <a:ext cx="526665" cy="459254"/>
            </a:xfrm>
            <a:prstGeom prst="heart">
              <a:avLst/>
            </a:prstGeom>
            <a:solidFill>
              <a:schemeClr val="tx1">
                <a:lumMod val="50000"/>
                <a:lumOff val="50000"/>
              </a:schemeClr>
            </a:solid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cxnSp>
        <p:nvCxnSpPr>
          <p:cNvPr id="41" name="Straight Connector 40"/>
          <p:cNvCxnSpPr/>
          <p:nvPr/>
        </p:nvCxnSpPr>
        <p:spPr>
          <a:xfrm>
            <a:off x="6850380" y="1863906"/>
            <a:ext cx="0" cy="722847"/>
          </a:xfrm>
          <a:prstGeom prst="line">
            <a:avLst/>
          </a:prstGeom>
          <a:ln w="38100">
            <a:solidFill>
              <a:schemeClr val="tx1">
                <a:lumMod val="50000"/>
                <a:lumOff val="50000"/>
              </a:schemeClr>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6835140" y="2586753"/>
            <a:ext cx="1257300" cy="0"/>
          </a:xfrm>
          <a:prstGeom prst="line">
            <a:avLst/>
          </a:prstGeom>
          <a:ln w="38100">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5" name="Freeform 44"/>
          <p:cNvSpPr/>
          <p:nvPr/>
        </p:nvSpPr>
        <p:spPr>
          <a:xfrm>
            <a:off x="6911340" y="2035102"/>
            <a:ext cx="1158240" cy="472440"/>
          </a:xfrm>
          <a:custGeom>
            <a:avLst/>
            <a:gdLst>
              <a:gd name="connsiteX0" fmla="*/ 0 w 1158240"/>
              <a:gd name="connsiteY0" fmla="*/ 472440 h 472440"/>
              <a:gd name="connsiteX1" fmla="*/ 327660 w 1158240"/>
              <a:gd name="connsiteY1" fmla="*/ 152400 h 472440"/>
              <a:gd name="connsiteX2" fmla="*/ 464820 w 1158240"/>
              <a:gd name="connsiteY2" fmla="*/ 350520 h 472440"/>
              <a:gd name="connsiteX3" fmla="*/ 723900 w 1158240"/>
              <a:gd name="connsiteY3" fmla="*/ 45720 h 472440"/>
              <a:gd name="connsiteX4" fmla="*/ 800100 w 1158240"/>
              <a:gd name="connsiteY4" fmla="*/ 266700 h 472440"/>
              <a:gd name="connsiteX5" fmla="*/ 1158240 w 1158240"/>
              <a:gd name="connsiteY5" fmla="*/ 0 h 472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58240" h="472440">
                <a:moveTo>
                  <a:pt x="0" y="472440"/>
                </a:moveTo>
                <a:lnTo>
                  <a:pt x="327660" y="152400"/>
                </a:lnTo>
                <a:lnTo>
                  <a:pt x="464820" y="350520"/>
                </a:lnTo>
                <a:lnTo>
                  <a:pt x="723900" y="45720"/>
                </a:lnTo>
                <a:lnTo>
                  <a:pt x="800100" y="266700"/>
                </a:lnTo>
                <a:lnTo>
                  <a:pt x="1158240" y="0"/>
                </a:lnTo>
              </a:path>
            </a:pathLst>
          </a:custGeom>
          <a:noFill/>
          <a:ln w="38100">
            <a:solidFill>
              <a:schemeClr val="tx1">
                <a:lumMod val="50000"/>
                <a:lumOff val="50000"/>
              </a:schemeClr>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nvGrpSpPr>
          <p:cNvPr id="51" name="Group 50"/>
          <p:cNvGrpSpPr>
            <a:grpSpLocks noChangeAspect="1"/>
          </p:cNvGrpSpPr>
          <p:nvPr/>
        </p:nvGrpSpPr>
        <p:grpSpPr>
          <a:xfrm>
            <a:off x="9889354" y="1829558"/>
            <a:ext cx="833817" cy="833817"/>
            <a:chOff x="-1248091" y="1198896"/>
            <a:chExt cx="1813161" cy="1813161"/>
          </a:xfrm>
        </p:grpSpPr>
        <p:sp>
          <p:nvSpPr>
            <p:cNvPr id="46" name="&quot;No&quot; Symbol 45"/>
            <p:cNvSpPr/>
            <p:nvPr/>
          </p:nvSpPr>
          <p:spPr>
            <a:xfrm>
              <a:off x="-1248091" y="1198896"/>
              <a:ext cx="1813161" cy="1813161"/>
            </a:xfrm>
            <a:prstGeom prst="noSmoking">
              <a:avLst>
                <a:gd name="adj" fmla="val 10099"/>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schemeClr val="tx1"/>
                </a:solidFill>
              </a:endParaRPr>
            </a:p>
          </p:txBody>
        </p:sp>
        <p:sp>
          <p:nvSpPr>
            <p:cNvPr id="47" name="Rectangle 46"/>
            <p:cNvSpPr/>
            <p:nvPr/>
          </p:nvSpPr>
          <p:spPr>
            <a:xfrm>
              <a:off x="-960120" y="2044883"/>
              <a:ext cx="1059180" cy="178734"/>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48" name="Rectangle 47"/>
            <p:cNvSpPr/>
            <p:nvPr/>
          </p:nvSpPr>
          <p:spPr>
            <a:xfrm>
              <a:off x="126495" y="2044883"/>
              <a:ext cx="45719" cy="178734"/>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49" name="Rectangle 48"/>
            <p:cNvSpPr/>
            <p:nvPr/>
          </p:nvSpPr>
          <p:spPr>
            <a:xfrm>
              <a:off x="201724" y="2044883"/>
              <a:ext cx="45719" cy="178734"/>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50" name="Freeform 49"/>
            <p:cNvSpPr/>
            <p:nvPr/>
          </p:nvSpPr>
          <p:spPr>
            <a:xfrm>
              <a:off x="-468660" y="1423486"/>
              <a:ext cx="723881" cy="599624"/>
            </a:xfrm>
            <a:custGeom>
              <a:avLst/>
              <a:gdLst>
                <a:gd name="connsiteX0" fmla="*/ 584835 w 718185"/>
                <a:gd name="connsiteY0" fmla="*/ 571500 h 571500"/>
                <a:gd name="connsiteX1" fmla="*/ 525780 w 718185"/>
                <a:gd name="connsiteY1" fmla="*/ 421005 h 571500"/>
                <a:gd name="connsiteX2" fmla="*/ 194310 w 718185"/>
                <a:gd name="connsiteY2" fmla="*/ 417195 h 571500"/>
                <a:gd name="connsiteX3" fmla="*/ 0 w 718185"/>
                <a:gd name="connsiteY3" fmla="*/ 0 h 571500"/>
                <a:gd name="connsiteX4" fmla="*/ 308610 w 718185"/>
                <a:gd name="connsiteY4" fmla="*/ 38100 h 571500"/>
                <a:gd name="connsiteX5" fmla="*/ 337185 w 718185"/>
                <a:gd name="connsiteY5" fmla="*/ 266700 h 571500"/>
                <a:gd name="connsiteX6" fmla="*/ 653415 w 718185"/>
                <a:gd name="connsiteY6" fmla="*/ 230505 h 571500"/>
                <a:gd name="connsiteX7" fmla="*/ 718185 w 718185"/>
                <a:gd name="connsiteY7" fmla="*/ 569595 h 571500"/>
                <a:gd name="connsiteX8" fmla="*/ 584835 w 718185"/>
                <a:gd name="connsiteY8" fmla="*/ 571500 h 571500"/>
                <a:gd name="connsiteX0" fmla="*/ 586770 w 720120"/>
                <a:gd name="connsiteY0" fmla="*/ 571500 h 571500"/>
                <a:gd name="connsiteX1" fmla="*/ 527715 w 720120"/>
                <a:gd name="connsiteY1" fmla="*/ 421005 h 571500"/>
                <a:gd name="connsiteX2" fmla="*/ 196245 w 720120"/>
                <a:gd name="connsiteY2" fmla="*/ 417195 h 571500"/>
                <a:gd name="connsiteX3" fmla="*/ 1935 w 720120"/>
                <a:gd name="connsiteY3" fmla="*/ 0 h 571500"/>
                <a:gd name="connsiteX4" fmla="*/ 310545 w 720120"/>
                <a:gd name="connsiteY4" fmla="*/ 38100 h 571500"/>
                <a:gd name="connsiteX5" fmla="*/ 339120 w 720120"/>
                <a:gd name="connsiteY5" fmla="*/ 266700 h 571500"/>
                <a:gd name="connsiteX6" fmla="*/ 655350 w 720120"/>
                <a:gd name="connsiteY6" fmla="*/ 230505 h 571500"/>
                <a:gd name="connsiteX7" fmla="*/ 720120 w 720120"/>
                <a:gd name="connsiteY7" fmla="*/ 569595 h 571500"/>
                <a:gd name="connsiteX8" fmla="*/ 586770 w 720120"/>
                <a:gd name="connsiteY8" fmla="*/ 571500 h 571500"/>
                <a:gd name="connsiteX0" fmla="*/ 586770 w 720120"/>
                <a:gd name="connsiteY0" fmla="*/ 571500 h 571500"/>
                <a:gd name="connsiteX1" fmla="*/ 527715 w 720120"/>
                <a:gd name="connsiteY1" fmla="*/ 421005 h 571500"/>
                <a:gd name="connsiteX2" fmla="*/ 196245 w 720120"/>
                <a:gd name="connsiteY2" fmla="*/ 417195 h 571500"/>
                <a:gd name="connsiteX3" fmla="*/ 1935 w 720120"/>
                <a:gd name="connsiteY3" fmla="*/ 0 h 571500"/>
                <a:gd name="connsiteX4" fmla="*/ 310545 w 720120"/>
                <a:gd name="connsiteY4" fmla="*/ 38100 h 571500"/>
                <a:gd name="connsiteX5" fmla="*/ 339120 w 720120"/>
                <a:gd name="connsiteY5" fmla="*/ 266700 h 571500"/>
                <a:gd name="connsiteX6" fmla="*/ 655350 w 720120"/>
                <a:gd name="connsiteY6" fmla="*/ 230505 h 571500"/>
                <a:gd name="connsiteX7" fmla="*/ 720120 w 720120"/>
                <a:gd name="connsiteY7" fmla="*/ 569595 h 571500"/>
                <a:gd name="connsiteX8" fmla="*/ 586770 w 720120"/>
                <a:gd name="connsiteY8" fmla="*/ 571500 h 571500"/>
                <a:gd name="connsiteX0" fmla="*/ 586770 w 720120"/>
                <a:gd name="connsiteY0" fmla="*/ 571500 h 571500"/>
                <a:gd name="connsiteX1" fmla="*/ 527715 w 720120"/>
                <a:gd name="connsiteY1" fmla="*/ 421005 h 571500"/>
                <a:gd name="connsiteX2" fmla="*/ 196245 w 720120"/>
                <a:gd name="connsiteY2" fmla="*/ 417195 h 571500"/>
                <a:gd name="connsiteX3" fmla="*/ 1935 w 720120"/>
                <a:gd name="connsiteY3" fmla="*/ 0 h 571500"/>
                <a:gd name="connsiteX4" fmla="*/ 310545 w 720120"/>
                <a:gd name="connsiteY4" fmla="*/ 38100 h 571500"/>
                <a:gd name="connsiteX5" fmla="*/ 339120 w 720120"/>
                <a:gd name="connsiteY5" fmla="*/ 266700 h 571500"/>
                <a:gd name="connsiteX6" fmla="*/ 655350 w 720120"/>
                <a:gd name="connsiteY6" fmla="*/ 230505 h 571500"/>
                <a:gd name="connsiteX7" fmla="*/ 720120 w 720120"/>
                <a:gd name="connsiteY7" fmla="*/ 569595 h 571500"/>
                <a:gd name="connsiteX8" fmla="*/ 586770 w 720120"/>
                <a:gd name="connsiteY8" fmla="*/ 571500 h 571500"/>
                <a:gd name="connsiteX0" fmla="*/ 586770 w 720120"/>
                <a:gd name="connsiteY0" fmla="*/ 571500 h 571500"/>
                <a:gd name="connsiteX1" fmla="*/ 527715 w 720120"/>
                <a:gd name="connsiteY1" fmla="*/ 421005 h 571500"/>
                <a:gd name="connsiteX2" fmla="*/ 196245 w 720120"/>
                <a:gd name="connsiteY2" fmla="*/ 417195 h 571500"/>
                <a:gd name="connsiteX3" fmla="*/ 1935 w 720120"/>
                <a:gd name="connsiteY3" fmla="*/ 0 h 571500"/>
                <a:gd name="connsiteX4" fmla="*/ 310545 w 720120"/>
                <a:gd name="connsiteY4" fmla="*/ 38100 h 571500"/>
                <a:gd name="connsiteX5" fmla="*/ 339120 w 720120"/>
                <a:gd name="connsiteY5" fmla="*/ 266700 h 571500"/>
                <a:gd name="connsiteX6" fmla="*/ 655350 w 720120"/>
                <a:gd name="connsiteY6" fmla="*/ 230505 h 571500"/>
                <a:gd name="connsiteX7" fmla="*/ 720120 w 720120"/>
                <a:gd name="connsiteY7" fmla="*/ 569595 h 571500"/>
                <a:gd name="connsiteX8" fmla="*/ 586770 w 720120"/>
                <a:gd name="connsiteY8" fmla="*/ 571500 h 571500"/>
                <a:gd name="connsiteX0" fmla="*/ 586770 w 723881"/>
                <a:gd name="connsiteY0" fmla="*/ 571500 h 571500"/>
                <a:gd name="connsiteX1" fmla="*/ 527715 w 723881"/>
                <a:gd name="connsiteY1" fmla="*/ 421005 h 571500"/>
                <a:gd name="connsiteX2" fmla="*/ 196245 w 723881"/>
                <a:gd name="connsiteY2" fmla="*/ 417195 h 571500"/>
                <a:gd name="connsiteX3" fmla="*/ 1935 w 723881"/>
                <a:gd name="connsiteY3" fmla="*/ 0 h 571500"/>
                <a:gd name="connsiteX4" fmla="*/ 310545 w 723881"/>
                <a:gd name="connsiteY4" fmla="*/ 38100 h 571500"/>
                <a:gd name="connsiteX5" fmla="*/ 339120 w 723881"/>
                <a:gd name="connsiteY5" fmla="*/ 266700 h 571500"/>
                <a:gd name="connsiteX6" fmla="*/ 655350 w 723881"/>
                <a:gd name="connsiteY6" fmla="*/ 230505 h 571500"/>
                <a:gd name="connsiteX7" fmla="*/ 720120 w 723881"/>
                <a:gd name="connsiteY7" fmla="*/ 569595 h 571500"/>
                <a:gd name="connsiteX8" fmla="*/ 586770 w 723881"/>
                <a:gd name="connsiteY8" fmla="*/ 571500 h 571500"/>
                <a:gd name="connsiteX0" fmla="*/ 586770 w 723881"/>
                <a:gd name="connsiteY0" fmla="*/ 571500 h 571500"/>
                <a:gd name="connsiteX1" fmla="*/ 527715 w 723881"/>
                <a:gd name="connsiteY1" fmla="*/ 421005 h 571500"/>
                <a:gd name="connsiteX2" fmla="*/ 196245 w 723881"/>
                <a:gd name="connsiteY2" fmla="*/ 417195 h 571500"/>
                <a:gd name="connsiteX3" fmla="*/ 1935 w 723881"/>
                <a:gd name="connsiteY3" fmla="*/ 0 h 571500"/>
                <a:gd name="connsiteX4" fmla="*/ 310545 w 723881"/>
                <a:gd name="connsiteY4" fmla="*/ 38100 h 571500"/>
                <a:gd name="connsiteX5" fmla="*/ 339120 w 723881"/>
                <a:gd name="connsiteY5" fmla="*/ 266700 h 571500"/>
                <a:gd name="connsiteX6" fmla="*/ 655350 w 723881"/>
                <a:gd name="connsiteY6" fmla="*/ 230505 h 571500"/>
                <a:gd name="connsiteX7" fmla="*/ 720120 w 723881"/>
                <a:gd name="connsiteY7" fmla="*/ 569595 h 571500"/>
                <a:gd name="connsiteX8" fmla="*/ 586770 w 723881"/>
                <a:gd name="connsiteY8" fmla="*/ 571500 h 571500"/>
                <a:gd name="connsiteX0" fmla="*/ 586770 w 723881"/>
                <a:gd name="connsiteY0" fmla="*/ 599624 h 599624"/>
                <a:gd name="connsiteX1" fmla="*/ 527715 w 723881"/>
                <a:gd name="connsiteY1" fmla="*/ 449129 h 599624"/>
                <a:gd name="connsiteX2" fmla="*/ 196245 w 723881"/>
                <a:gd name="connsiteY2" fmla="*/ 445319 h 599624"/>
                <a:gd name="connsiteX3" fmla="*/ 1935 w 723881"/>
                <a:gd name="connsiteY3" fmla="*/ 28124 h 599624"/>
                <a:gd name="connsiteX4" fmla="*/ 310545 w 723881"/>
                <a:gd name="connsiteY4" fmla="*/ 66224 h 599624"/>
                <a:gd name="connsiteX5" fmla="*/ 339120 w 723881"/>
                <a:gd name="connsiteY5" fmla="*/ 294824 h 599624"/>
                <a:gd name="connsiteX6" fmla="*/ 655350 w 723881"/>
                <a:gd name="connsiteY6" fmla="*/ 258629 h 599624"/>
                <a:gd name="connsiteX7" fmla="*/ 720120 w 723881"/>
                <a:gd name="connsiteY7" fmla="*/ 597719 h 599624"/>
                <a:gd name="connsiteX8" fmla="*/ 586770 w 723881"/>
                <a:gd name="connsiteY8" fmla="*/ 599624 h 599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3881" h="599624">
                  <a:moveTo>
                    <a:pt x="586770" y="599624"/>
                  </a:moveTo>
                  <a:cubicBezTo>
                    <a:pt x="554703" y="574859"/>
                    <a:pt x="592802" y="474846"/>
                    <a:pt x="527715" y="449129"/>
                  </a:cubicBezTo>
                  <a:cubicBezTo>
                    <a:pt x="462628" y="423412"/>
                    <a:pt x="283875" y="515487"/>
                    <a:pt x="196245" y="445319"/>
                  </a:cubicBezTo>
                  <a:cubicBezTo>
                    <a:pt x="108615" y="375151"/>
                    <a:pt x="-17115" y="91306"/>
                    <a:pt x="1935" y="28124"/>
                  </a:cubicBezTo>
                  <a:cubicBezTo>
                    <a:pt x="20985" y="-35058"/>
                    <a:pt x="254348" y="21774"/>
                    <a:pt x="310545" y="66224"/>
                  </a:cubicBezTo>
                  <a:cubicBezTo>
                    <a:pt x="366743" y="110674"/>
                    <a:pt x="281653" y="262757"/>
                    <a:pt x="339120" y="294824"/>
                  </a:cubicBezTo>
                  <a:cubicBezTo>
                    <a:pt x="396587" y="326891"/>
                    <a:pt x="591850" y="208147"/>
                    <a:pt x="655350" y="258629"/>
                  </a:cubicBezTo>
                  <a:cubicBezTo>
                    <a:pt x="718850" y="309111"/>
                    <a:pt x="731550" y="540887"/>
                    <a:pt x="720120" y="597719"/>
                  </a:cubicBezTo>
                  <a:lnTo>
                    <a:pt x="586770" y="599624"/>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spTree>
    <p:extLst>
      <p:ext uri="{BB962C8B-B14F-4D97-AF65-F5344CB8AC3E}">
        <p14:creationId xmlns:p14="http://schemas.microsoft.com/office/powerpoint/2010/main" val="737292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par>
                                <p:cTn id="19" presetID="10" presetClass="entr" presetSubtype="0" fill="hold" nodeType="with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500"/>
                                        <p:tgtEl>
                                          <p:spTgt spid="27"/>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500"/>
                                        <p:tgtEl>
                                          <p:spTgt spid="9"/>
                                        </p:tgtEl>
                                      </p:cBhvr>
                                    </p:animEffect>
                                  </p:childTnLst>
                                </p:cTn>
                              </p:par>
                              <p:par>
                                <p:cTn id="30" presetID="10" presetClass="entr" presetSubtype="0" fill="hold" nodeType="withEffect">
                                  <p:stCondLst>
                                    <p:cond delay="0"/>
                                  </p:stCondLst>
                                  <p:childTnLst>
                                    <p:set>
                                      <p:cBhvr>
                                        <p:cTn id="31" dur="1" fill="hold">
                                          <p:stCondLst>
                                            <p:cond delay="0"/>
                                          </p:stCondLst>
                                        </p:cTn>
                                        <p:tgtEl>
                                          <p:spTgt spid="44"/>
                                        </p:tgtEl>
                                        <p:attrNameLst>
                                          <p:attrName>style.visibility</p:attrName>
                                        </p:attrNameLst>
                                      </p:cBhvr>
                                      <p:to>
                                        <p:strVal val="visible"/>
                                      </p:to>
                                    </p:set>
                                    <p:animEffect transition="in" filter="fade">
                                      <p:cBhvr>
                                        <p:cTn id="32" dur="500"/>
                                        <p:tgtEl>
                                          <p:spTgt spid="44"/>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fade">
                                      <p:cBhvr>
                                        <p:cTn id="35" dur="500"/>
                                        <p:tgtEl>
                                          <p:spTgt spid="45"/>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fade">
                                      <p:cBhvr>
                                        <p:cTn id="38" dur="500"/>
                                        <p:tgtEl>
                                          <p:spTgt spid="10"/>
                                        </p:tgtEl>
                                      </p:cBhvr>
                                    </p:animEffect>
                                  </p:childTnLst>
                                </p:cTn>
                              </p:par>
                              <p:par>
                                <p:cTn id="39" presetID="10" presetClass="entr" presetSubtype="0" fill="hold" nodeType="withEffect">
                                  <p:stCondLst>
                                    <p:cond delay="0"/>
                                  </p:stCondLst>
                                  <p:childTnLst>
                                    <p:set>
                                      <p:cBhvr>
                                        <p:cTn id="40" dur="1" fill="hold">
                                          <p:stCondLst>
                                            <p:cond delay="0"/>
                                          </p:stCondLst>
                                        </p:cTn>
                                        <p:tgtEl>
                                          <p:spTgt spid="41"/>
                                        </p:tgtEl>
                                        <p:attrNameLst>
                                          <p:attrName>style.visibility</p:attrName>
                                        </p:attrNameLst>
                                      </p:cBhvr>
                                      <p:to>
                                        <p:strVal val="visible"/>
                                      </p:to>
                                    </p:set>
                                    <p:animEffect transition="in" filter="fade">
                                      <p:cBhvr>
                                        <p:cTn id="41" dur="500"/>
                                        <p:tgtEl>
                                          <p:spTgt spid="41"/>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25"/>
                                        </p:tgtEl>
                                        <p:attrNameLst>
                                          <p:attrName>style.visibility</p:attrName>
                                        </p:attrNameLst>
                                      </p:cBhvr>
                                      <p:to>
                                        <p:strVal val="visible"/>
                                      </p:to>
                                    </p:set>
                                    <p:animEffect transition="in" filter="fade">
                                      <p:cBhvr>
                                        <p:cTn id="46" dur="500"/>
                                        <p:tgtEl>
                                          <p:spTgt spid="25"/>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fade">
                                      <p:cBhvr>
                                        <p:cTn id="49" dur="500"/>
                                        <p:tgtEl>
                                          <p:spTgt spid="26"/>
                                        </p:tgtEl>
                                      </p:cBhvr>
                                    </p:animEffect>
                                  </p:childTnLst>
                                </p:cTn>
                              </p:par>
                              <p:par>
                                <p:cTn id="50" presetID="10" presetClass="entr" presetSubtype="0" fill="hold" nodeType="withEffect">
                                  <p:stCondLst>
                                    <p:cond delay="0"/>
                                  </p:stCondLst>
                                  <p:childTnLst>
                                    <p:set>
                                      <p:cBhvr>
                                        <p:cTn id="51" dur="1" fill="hold">
                                          <p:stCondLst>
                                            <p:cond delay="0"/>
                                          </p:stCondLst>
                                        </p:cTn>
                                        <p:tgtEl>
                                          <p:spTgt spid="51"/>
                                        </p:tgtEl>
                                        <p:attrNameLst>
                                          <p:attrName>style.visibility</p:attrName>
                                        </p:attrNameLst>
                                      </p:cBhvr>
                                      <p:to>
                                        <p:strVal val="visible"/>
                                      </p:to>
                                    </p:set>
                                    <p:animEffect transition="in" filter="fade">
                                      <p:cBhvr>
                                        <p:cTn id="52"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p:bldP spid="7" grpId="0" animBg="1"/>
      <p:bldP spid="9" grpId="0" animBg="1"/>
      <p:bldP spid="10" grpId="0"/>
      <p:bldP spid="25" grpId="0" animBg="1"/>
      <p:bldP spid="26" grpId="0"/>
      <p:bldP spid="4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AF1D35"/>
        </a:solidFill>
        <a:effectLst/>
      </p:bgPr>
    </p:bg>
    <p:spTree>
      <p:nvGrpSpPr>
        <p:cNvPr id="1" name=""/>
        <p:cNvGrpSpPr/>
        <p:nvPr/>
      </p:nvGrpSpPr>
      <p:grpSpPr>
        <a:xfrm>
          <a:off x="0" y="0"/>
          <a:ext cx="0" cy="0"/>
          <a:chOff x="0" y="0"/>
          <a:chExt cx="0" cy="0"/>
        </a:xfrm>
      </p:grpSpPr>
      <p:graphicFrame>
        <p:nvGraphicFramePr>
          <p:cNvPr id="202" name="Chart 201"/>
          <p:cNvGraphicFramePr>
            <a:graphicFrameLocks/>
          </p:cNvGraphicFramePr>
          <p:nvPr>
            <p:extLst/>
          </p:nvPr>
        </p:nvGraphicFramePr>
        <p:xfrm>
          <a:off x="491614" y="406401"/>
          <a:ext cx="11326760" cy="6028266"/>
        </p:xfrm>
        <a:graphic>
          <a:graphicData uri="http://schemas.openxmlformats.org/drawingml/2006/chart">
            <c:chart xmlns:c="http://schemas.openxmlformats.org/drawingml/2006/chart" xmlns:r="http://schemas.openxmlformats.org/officeDocument/2006/relationships" r:id="rId2"/>
          </a:graphicData>
        </a:graphic>
      </p:graphicFrame>
      <p:sp>
        <p:nvSpPr>
          <p:cNvPr id="14" name="TextBox 13"/>
          <p:cNvSpPr txBox="1"/>
          <p:nvPr/>
        </p:nvSpPr>
        <p:spPr>
          <a:xfrm>
            <a:off x="4134465" y="620035"/>
            <a:ext cx="4041058" cy="1920526"/>
          </a:xfrm>
          <a:prstGeom prst="rect">
            <a:avLst/>
          </a:prstGeom>
          <a:noFill/>
        </p:spPr>
        <p:txBody>
          <a:bodyPr wrap="square" rtlCol="0">
            <a:spAutoFit/>
          </a:bodyPr>
          <a:lstStyle/>
          <a:p>
            <a:pPr algn="r">
              <a:lnSpc>
                <a:spcPct val="90000"/>
              </a:lnSpc>
            </a:pPr>
            <a:r>
              <a:rPr lang="en-NZ" sz="6600" b="1" dirty="0" smtClean="0">
                <a:solidFill>
                  <a:prstClr val="white"/>
                </a:solidFill>
                <a:latin typeface="Source Sans Pro" panose="020B0503030403020204" pitchFamily="34" charset="0"/>
                <a:ea typeface="Source Sans Pro" panose="020B0503030403020204" pitchFamily="34" charset="0"/>
              </a:rPr>
              <a:t>More than per day</a:t>
            </a:r>
            <a:endParaRPr lang="en-NZ" sz="4400" b="1" dirty="0">
              <a:solidFill>
                <a:prstClr val="white"/>
              </a:solidFill>
              <a:latin typeface="Source Sans Pro" panose="020B0503030403020204" pitchFamily="34" charset="0"/>
              <a:ea typeface="Source Sans Pro" panose="020B0503030403020204" pitchFamily="34" charset="0"/>
            </a:endParaRPr>
          </a:p>
        </p:txBody>
      </p:sp>
      <p:pic>
        <p:nvPicPr>
          <p:cNvPr id="203" name="Picture 202" descr="white MOH cloud.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81766" y="5972381"/>
            <a:ext cx="756000" cy="762829"/>
          </a:xfrm>
          <a:prstGeom prst="rect">
            <a:avLst/>
          </a:prstGeom>
        </p:spPr>
      </p:pic>
      <p:sp>
        <p:nvSpPr>
          <p:cNvPr id="204" name="TextBox 203"/>
          <p:cNvSpPr txBox="1"/>
          <p:nvPr/>
        </p:nvSpPr>
        <p:spPr>
          <a:xfrm>
            <a:off x="377393" y="6367828"/>
            <a:ext cx="671979" cy="369332"/>
          </a:xfrm>
          <a:prstGeom prst="rect">
            <a:avLst/>
          </a:prstGeom>
          <a:noFill/>
        </p:spPr>
        <p:txBody>
          <a:bodyPr wrap="none" rtlCol="0">
            <a:spAutoFit/>
          </a:bodyPr>
          <a:lstStyle/>
          <a:p>
            <a:r>
              <a:rPr lang="en-NZ" b="1" dirty="0" smtClean="0">
                <a:solidFill>
                  <a:prstClr val="white"/>
                </a:solidFill>
                <a:latin typeface="Source Sans Pro" panose="020B0503030403020204" pitchFamily="34" charset="0"/>
                <a:ea typeface="Source Sans Pro" panose="020B0503030403020204" pitchFamily="34" charset="0"/>
              </a:rPr>
              <a:t>1960</a:t>
            </a:r>
            <a:endParaRPr lang="en-NZ" b="1" dirty="0">
              <a:solidFill>
                <a:prstClr val="white"/>
              </a:solidFill>
              <a:latin typeface="Source Sans Pro" panose="020B0503030403020204" pitchFamily="34" charset="0"/>
              <a:ea typeface="Source Sans Pro" panose="020B0503030403020204" pitchFamily="34" charset="0"/>
            </a:endParaRPr>
          </a:p>
        </p:txBody>
      </p:sp>
      <p:sp>
        <p:nvSpPr>
          <p:cNvPr id="205" name="TextBox 204"/>
          <p:cNvSpPr txBox="1"/>
          <p:nvPr/>
        </p:nvSpPr>
        <p:spPr>
          <a:xfrm>
            <a:off x="11256091" y="2620645"/>
            <a:ext cx="671979" cy="369332"/>
          </a:xfrm>
          <a:prstGeom prst="rect">
            <a:avLst/>
          </a:prstGeom>
          <a:noFill/>
        </p:spPr>
        <p:txBody>
          <a:bodyPr wrap="none" rtlCol="0">
            <a:spAutoFit/>
          </a:bodyPr>
          <a:lstStyle/>
          <a:p>
            <a:r>
              <a:rPr lang="en-NZ" b="1" dirty="0" smtClean="0">
                <a:solidFill>
                  <a:prstClr val="white"/>
                </a:solidFill>
                <a:latin typeface="Source Sans Pro" panose="020B0503030403020204" pitchFamily="34" charset="0"/>
                <a:ea typeface="Source Sans Pro" panose="020B0503030403020204" pitchFamily="34" charset="0"/>
              </a:rPr>
              <a:t>2017</a:t>
            </a:r>
            <a:endParaRPr lang="en-NZ" b="1" dirty="0">
              <a:solidFill>
                <a:prstClr val="white"/>
              </a:solidFill>
              <a:latin typeface="Source Sans Pro" panose="020B0503030403020204" pitchFamily="34" charset="0"/>
              <a:ea typeface="Source Sans Pro" panose="020B0503030403020204" pitchFamily="34" charset="0"/>
            </a:endParaRPr>
          </a:p>
        </p:txBody>
      </p:sp>
      <p:sp>
        <p:nvSpPr>
          <p:cNvPr id="15" name="Rectangle 14"/>
          <p:cNvSpPr/>
          <p:nvPr/>
        </p:nvSpPr>
        <p:spPr>
          <a:xfrm>
            <a:off x="8152091" y="-98321"/>
            <a:ext cx="1748991" cy="3154710"/>
          </a:xfrm>
          <a:prstGeom prst="rect">
            <a:avLst/>
          </a:prstGeom>
        </p:spPr>
        <p:txBody>
          <a:bodyPr wrap="square">
            <a:spAutoFit/>
          </a:bodyPr>
          <a:lstStyle/>
          <a:p>
            <a:r>
              <a:rPr lang="en-NZ" sz="19900" b="1" dirty="0">
                <a:solidFill>
                  <a:prstClr val="white"/>
                </a:solidFill>
                <a:latin typeface="Source Sans Pro" panose="020B0503030403020204" pitchFamily="34" charset="0"/>
                <a:ea typeface="Source Sans Pro" panose="020B0503030403020204" pitchFamily="34" charset="0"/>
              </a:rPr>
              <a:t>7</a:t>
            </a:r>
            <a:endParaRPr lang="en-NZ" sz="19900" b="1" dirty="0">
              <a:solidFill>
                <a:prstClr val="black"/>
              </a:solidFill>
            </a:endParaRPr>
          </a:p>
        </p:txBody>
      </p:sp>
    </p:spTree>
    <p:extLst>
      <p:ext uri="{BB962C8B-B14F-4D97-AF65-F5344CB8AC3E}">
        <p14:creationId xmlns:p14="http://schemas.microsoft.com/office/powerpoint/2010/main" val="3454133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2"/>
                                        </p:tgtEl>
                                        <p:attrNameLst>
                                          <p:attrName>style.visibility</p:attrName>
                                        </p:attrNameLst>
                                      </p:cBhvr>
                                      <p:to>
                                        <p:strVal val="visible"/>
                                      </p:to>
                                    </p:set>
                                    <p:animEffect transition="in" filter="wipe(left)">
                                      <p:cBhvr>
                                        <p:cTn id="7" dur="5000"/>
                                        <p:tgtEl>
                                          <p:spTgt spid="20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02" grpId="0">
        <p:bldAsOne/>
      </p:bldGraphic>
      <p:bldP spid="14" grpId="0"/>
      <p:bldP spid="15"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213463"/>
        </a:solidFill>
        <a:effectLst/>
      </p:bgPr>
    </p:bg>
    <p:spTree>
      <p:nvGrpSpPr>
        <p:cNvPr id="1" name=""/>
        <p:cNvGrpSpPr/>
        <p:nvPr/>
      </p:nvGrpSpPr>
      <p:grpSpPr>
        <a:xfrm>
          <a:off x="0" y="0"/>
          <a:ext cx="0" cy="0"/>
          <a:chOff x="0" y="0"/>
          <a:chExt cx="0" cy="0"/>
        </a:xfrm>
      </p:grpSpPr>
      <p:grpSp>
        <p:nvGrpSpPr>
          <p:cNvPr id="78" name="Group 77"/>
          <p:cNvGrpSpPr/>
          <p:nvPr/>
        </p:nvGrpSpPr>
        <p:grpSpPr>
          <a:xfrm>
            <a:off x="723900" y="1327651"/>
            <a:ext cx="3810000" cy="3726422"/>
            <a:chOff x="-1851124" y="1682750"/>
            <a:chExt cx="1851123" cy="1810515"/>
          </a:xfrm>
          <a:solidFill>
            <a:schemeClr val="bg1"/>
          </a:solidFill>
        </p:grpSpPr>
        <p:sp>
          <p:nvSpPr>
            <p:cNvPr id="79" name="Rectangle 78"/>
            <p:cNvSpPr/>
            <p:nvPr/>
          </p:nvSpPr>
          <p:spPr>
            <a:xfrm rot="18874421">
              <a:off x="-342655" y="1754867"/>
              <a:ext cx="93030" cy="483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80" name="Rectangle 79"/>
            <p:cNvSpPr/>
            <p:nvPr/>
          </p:nvSpPr>
          <p:spPr>
            <a:xfrm rot="18874421">
              <a:off x="-1550326" y="2944172"/>
              <a:ext cx="93030" cy="483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81" name="Rectangle 80"/>
            <p:cNvSpPr/>
            <p:nvPr/>
          </p:nvSpPr>
          <p:spPr>
            <a:xfrm rot="18874421">
              <a:off x="-943747" y="2297120"/>
              <a:ext cx="93030" cy="65121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82" name="Rectangle 81"/>
            <p:cNvSpPr/>
            <p:nvPr/>
          </p:nvSpPr>
          <p:spPr>
            <a:xfrm rot="18874421">
              <a:off x="-1119588" y="2434749"/>
              <a:ext cx="93030" cy="64078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83" name="Rectangle 82"/>
            <p:cNvSpPr/>
            <p:nvPr/>
          </p:nvSpPr>
          <p:spPr>
            <a:xfrm rot="18874421">
              <a:off x="-777627" y="2141220"/>
              <a:ext cx="93030" cy="65121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grpSp>
          <p:nvGrpSpPr>
            <p:cNvPr id="84" name="Group 83"/>
            <p:cNvGrpSpPr/>
            <p:nvPr/>
          </p:nvGrpSpPr>
          <p:grpSpPr>
            <a:xfrm>
              <a:off x="-1851124" y="1682750"/>
              <a:ext cx="1851123" cy="1810515"/>
              <a:chOff x="-1851123" y="1682750"/>
              <a:chExt cx="895440" cy="875797"/>
            </a:xfrm>
            <a:grpFill/>
          </p:grpSpPr>
          <p:sp>
            <p:nvSpPr>
              <p:cNvPr id="85" name="Freeform 84"/>
              <p:cNvSpPr/>
              <p:nvPr/>
            </p:nvSpPr>
            <p:spPr>
              <a:xfrm flipH="1" flipV="1">
                <a:off x="-1654183" y="1860047"/>
                <a:ext cx="698500" cy="698500"/>
              </a:xfrm>
              <a:custGeom>
                <a:avLst/>
                <a:gdLst>
                  <a:gd name="connsiteX0" fmla="*/ 673100 w 673100"/>
                  <a:gd name="connsiteY0" fmla="*/ 0 h 663575"/>
                  <a:gd name="connsiteX1" fmla="*/ 581025 w 673100"/>
                  <a:gd name="connsiteY1" fmla="*/ 549275 h 663575"/>
                  <a:gd name="connsiteX2" fmla="*/ 0 w 673100"/>
                  <a:gd name="connsiteY2" fmla="*/ 663575 h 663575"/>
                  <a:gd name="connsiteX3" fmla="*/ 542925 w 673100"/>
                  <a:gd name="connsiteY3" fmla="*/ 514350 h 663575"/>
                  <a:gd name="connsiteX4" fmla="*/ 673100 w 673100"/>
                  <a:gd name="connsiteY4" fmla="*/ 0 h 663575"/>
                  <a:gd name="connsiteX0" fmla="*/ 673100 w 673100"/>
                  <a:gd name="connsiteY0" fmla="*/ 0 h 663575"/>
                  <a:gd name="connsiteX1" fmla="*/ 581025 w 673100"/>
                  <a:gd name="connsiteY1" fmla="*/ 549275 h 663575"/>
                  <a:gd name="connsiteX2" fmla="*/ 0 w 673100"/>
                  <a:gd name="connsiteY2" fmla="*/ 663575 h 663575"/>
                  <a:gd name="connsiteX3" fmla="*/ 117475 w 673100"/>
                  <a:gd name="connsiteY3" fmla="*/ 628650 h 663575"/>
                  <a:gd name="connsiteX4" fmla="*/ 542925 w 673100"/>
                  <a:gd name="connsiteY4" fmla="*/ 514350 h 663575"/>
                  <a:gd name="connsiteX5" fmla="*/ 673100 w 673100"/>
                  <a:gd name="connsiteY5" fmla="*/ 0 h 663575"/>
                  <a:gd name="connsiteX0" fmla="*/ 685800 w 685800"/>
                  <a:gd name="connsiteY0" fmla="*/ 0 h 663575"/>
                  <a:gd name="connsiteX1" fmla="*/ 593725 w 685800"/>
                  <a:gd name="connsiteY1" fmla="*/ 549275 h 663575"/>
                  <a:gd name="connsiteX2" fmla="*/ 12700 w 685800"/>
                  <a:gd name="connsiteY2" fmla="*/ 663575 h 663575"/>
                  <a:gd name="connsiteX3" fmla="*/ 0 w 685800"/>
                  <a:gd name="connsiteY3" fmla="*/ 650875 h 663575"/>
                  <a:gd name="connsiteX4" fmla="*/ 555625 w 685800"/>
                  <a:gd name="connsiteY4" fmla="*/ 514350 h 663575"/>
                  <a:gd name="connsiteX5" fmla="*/ 685800 w 685800"/>
                  <a:gd name="connsiteY5" fmla="*/ 0 h 663575"/>
                  <a:gd name="connsiteX0" fmla="*/ 673100 w 673100"/>
                  <a:gd name="connsiteY0" fmla="*/ 0 h 682625"/>
                  <a:gd name="connsiteX1" fmla="*/ 581025 w 673100"/>
                  <a:gd name="connsiteY1" fmla="*/ 549275 h 682625"/>
                  <a:gd name="connsiteX2" fmla="*/ 0 w 673100"/>
                  <a:gd name="connsiteY2" fmla="*/ 663575 h 682625"/>
                  <a:gd name="connsiteX3" fmla="*/ 9525 w 673100"/>
                  <a:gd name="connsiteY3" fmla="*/ 682625 h 682625"/>
                  <a:gd name="connsiteX4" fmla="*/ 542925 w 673100"/>
                  <a:gd name="connsiteY4" fmla="*/ 514350 h 682625"/>
                  <a:gd name="connsiteX5" fmla="*/ 673100 w 673100"/>
                  <a:gd name="connsiteY5" fmla="*/ 0 h 682625"/>
                  <a:gd name="connsiteX0" fmla="*/ 704850 w 704850"/>
                  <a:gd name="connsiteY0" fmla="*/ 0 h 663575"/>
                  <a:gd name="connsiteX1" fmla="*/ 612775 w 704850"/>
                  <a:gd name="connsiteY1" fmla="*/ 549275 h 663575"/>
                  <a:gd name="connsiteX2" fmla="*/ 31750 w 704850"/>
                  <a:gd name="connsiteY2" fmla="*/ 663575 h 663575"/>
                  <a:gd name="connsiteX3" fmla="*/ 0 w 704850"/>
                  <a:gd name="connsiteY3" fmla="*/ 625475 h 663575"/>
                  <a:gd name="connsiteX4" fmla="*/ 574675 w 704850"/>
                  <a:gd name="connsiteY4" fmla="*/ 514350 h 663575"/>
                  <a:gd name="connsiteX5" fmla="*/ 704850 w 704850"/>
                  <a:gd name="connsiteY5" fmla="*/ 0 h 663575"/>
                  <a:gd name="connsiteX0" fmla="*/ 704850 w 704850"/>
                  <a:gd name="connsiteY0" fmla="*/ 0 h 688975"/>
                  <a:gd name="connsiteX1" fmla="*/ 612775 w 704850"/>
                  <a:gd name="connsiteY1" fmla="*/ 549275 h 688975"/>
                  <a:gd name="connsiteX2" fmla="*/ 47625 w 704850"/>
                  <a:gd name="connsiteY2" fmla="*/ 688975 h 688975"/>
                  <a:gd name="connsiteX3" fmla="*/ 0 w 704850"/>
                  <a:gd name="connsiteY3" fmla="*/ 625475 h 688975"/>
                  <a:gd name="connsiteX4" fmla="*/ 574675 w 704850"/>
                  <a:gd name="connsiteY4" fmla="*/ 514350 h 688975"/>
                  <a:gd name="connsiteX5" fmla="*/ 704850 w 704850"/>
                  <a:gd name="connsiteY5" fmla="*/ 0 h 688975"/>
                  <a:gd name="connsiteX0" fmla="*/ 682625 w 682625"/>
                  <a:gd name="connsiteY0" fmla="*/ 0 h 688975"/>
                  <a:gd name="connsiteX1" fmla="*/ 590550 w 682625"/>
                  <a:gd name="connsiteY1" fmla="*/ 549275 h 688975"/>
                  <a:gd name="connsiteX2" fmla="*/ 25400 w 682625"/>
                  <a:gd name="connsiteY2" fmla="*/ 688975 h 688975"/>
                  <a:gd name="connsiteX3" fmla="*/ 0 w 682625"/>
                  <a:gd name="connsiteY3" fmla="*/ 647700 h 688975"/>
                  <a:gd name="connsiteX4" fmla="*/ 552450 w 682625"/>
                  <a:gd name="connsiteY4" fmla="*/ 514350 h 688975"/>
                  <a:gd name="connsiteX5" fmla="*/ 682625 w 682625"/>
                  <a:gd name="connsiteY5" fmla="*/ 0 h 688975"/>
                  <a:gd name="connsiteX0" fmla="*/ 682625 w 682625"/>
                  <a:gd name="connsiteY0" fmla="*/ 0 h 688975"/>
                  <a:gd name="connsiteX1" fmla="*/ 666750 w 682625"/>
                  <a:gd name="connsiteY1" fmla="*/ 120650 h 688975"/>
                  <a:gd name="connsiteX2" fmla="*/ 590550 w 682625"/>
                  <a:gd name="connsiteY2" fmla="*/ 549275 h 688975"/>
                  <a:gd name="connsiteX3" fmla="*/ 25400 w 682625"/>
                  <a:gd name="connsiteY3" fmla="*/ 688975 h 688975"/>
                  <a:gd name="connsiteX4" fmla="*/ 0 w 682625"/>
                  <a:gd name="connsiteY4" fmla="*/ 647700 h 688975"/>
                  <a:gd name="connsiteX5" fmla="*/ 552450 w 682625"/>
                  <a:gd name="connsiteY5" fmla="*/ 514350 h 688975"/>
                  <a:gd name="connsiteX6" fmla="*/ 682625 w 682625"/>
                  <a:gd name="connsiteY6" fmla="*/ 0 h 688975"/>
                  <a:gd name="connsiteX0" fmla="*/ 682625 w 698500"/>
                  <a:gd name="connsiteY0" fmla="*/ 0 h 688975"/>
                  <a:gd name="connsiteX1" fmla="*/ 698500 w 698500"/>
                  <a:gd name="connsiteY1" fmla="*/ 31750 h 688975"/>
                  <a:gd name="connsiteX2" fmla="*/ 590550 w 698500"/>
                  <a:gd name="connsiteY2" fmla="*/ 549275 h 688975"/>
                  <a:gd name="connsiteX3" fmla="*/ 25400 w 698500"/>
                  <a:gd name="connsiteY3" fmla="*/ 688975 h 688975"/>
                  <a:gd name="connsiteX4" fmla="*/ 0 w 698500"/>
                  <a:gd name="connsiteY4" fmla="*/ 647700 h 688975"/>
                  <a:gd name="connsiteX5" fmla="*/ 552450 w 698500"/>
                  <a:gd name="connsiteY5" fmla="*/ 514350 h 688975"/>
                  <a:gd name="connsiteX6" fmla="*/ 682625 w 698500"/>
                  <a:gd name="connsiteY6" fmla="*/ 0 h 688975"/>
                  <a:gd name="connsiteX0" fmla="*/ 663575 w 698500"/>
                  <a:gd name="connsiteY0" fmla="*/ 0 h 698500"/>
                  <a:gd name="connsiteX1" fmla="*/ 698500 w 698500"/>
                  <a:gd name="connsiteY1" fmla="*/ 41275 h 698500"/>
                  <a:gd name="connsiteX2" fmla="*/ 590550 w 698500"/>
                  <a:gd name="connsiteY2" fmla="*/ 558800 h 698500"/>
                  <a:gd name="connsiteX3" fmla="*/ 25400 w 698500"/>
                  <a:gd name="connsiteY3" fmla="*/ 698500 h 698500"/>
                  <a:gd name="connsiteX4" fmla="*/ 0 w 698500"/>
                  <a:gd name="connsiteY4" fmla="*/ 657225 h 698500"/>
                  <a:gd name="connsiteX5" fmla="*/ 552450 w 698500"/>
                  <a:gd name="connsiteY5" fmla="*/ 523875 h 698500"/>
                  <a:gd name="connsiteX6" fmla="*/ 663575 w 698500"/>
                  <a:gd name="connsiteY6" fmla="*/ 0 h 698500"/>
                  <a:gd name="connsiteX0" fmla="*/ 663575 w 698500"/>
                  <a:gd name="connsiteY0" fmla="*/ 0 h 698500"/>
                  <a:gd name="connsiteX1" fmla="*/ 698500 w 698500"/>
                  <a:gd name="connsiteY1" fmla="*/ 41275 h 698500"/>
                  <a:gd name="connsiteX2" fmla="*/ 590550 w 698500"/>
                  <a:gd name="connsiteY2" fmla="*/ 558800 h 698500"/>
                  <a:gd name="connsiteX3" fmla="*/ 25400 w 698500"/>
                  <a:gd name="connsiteY3" fmla="*/ 698500 h 698500"/>
                  <a:gd name="connsiteX4" fmla="*/ 0 w 698500"/>
                  <a:gd name="connsiteY4" fmla="*/ 657225 h 698500"/>
                  <a:gd name="connsiteX5" fmla="*/ 552450 w 698500"/>
                  <a:gd name="connsiteY5" fmla="*/ 523875 h 698500"/>
                  <a:gd name="connsiteX6" fmla="*/ 663575 w 698500"/>
                  <a:gd name="connsiteY6" fmla="*/ 0 h 698500"/>
                  <a:gd name="connsiteX0" fmla="*/ 663575 w 698500"/>
                  <a:gd name="connsiteY0" fmla="*/ 0 h 698500"/>
                  <a:gd name="connsiteX1" fmla="*/ 698500 w 698500"/>
                  <a:gd name="connsiteY1" fmla="*/ 41275 h 698500"/>
                  <a:gd name="connsiteX2" fmla="*/ 590550 w 698500"/>
                  <a:gd name="connsiteY2" fmla="*/ 558800 h 698500"/>
                  <a:gd name="connsiteX3" fmla="*/ 25400 w 698500"/>
                  <a:gd name="connsiteY3" fmla="*/ 698500 h 698500"/>
                  <a:gd name="connsiteX4" fmla="*/ 0 w 698500"/>
                  <a:gd name="connsiteY4" fmla="*/ 657225 h 698500"/>
                  <a:gd name="connsiteX5" fmla="*/ 552450 w 698500"/>
                  <a:gd name="connsiteY5" fmla="*/ 523875 h 698500"/>
                  <a:gd name="connsiteX6" fmla="*/ 663575 w 698500"/>
                  <a:gd name="connsiteY6" fmla="*/ 0 h 698500"/>
                  <a:gd name="connsiteX0" fmla="*/ 663575 w 698500"/>
                  <a:gd name="connsiteY0" fmla="*/ 0 h 698500"/>
                  <a:gd name="connsiteX1" fmla="*/ 698500 w 698500"/>
                  <a:gd name="connsiteY1" fmla="*/ 41275 h 698500"/>
                  <a:gd name="connsiteX2" fmla="*/ 590550 w 698500"/>
                  <a:gd name="connsiteY2" fmla="*/ 558800 h 698500"/>
                  <a:gd name="connsiteX3" fmla="*/ 25400 w 698500"/>
                  <a:gd name="connsiteY3" fmla="*/ 698500 h 698500"/>
                  <a:gd name="connsiteX4" fmla="*/ 0 w 698500"/>
                  <a:gd name="connsiteY4" fmla="*/ 657225 h 698500"/>
                  <a:gd name="connsiteX5" fmla="*/ 552450 w 698500"/>
                  <a:gd name="connsiteY5" fmla="*/ 523875 h 698500"/>
                  <a:gd name="connsiteX6" fmla="*/ 663575 w 698500"/>
                  <a:gd name="connsiteY6" fmla="*/ 0 h 698500"/>
                  <a:gd name="connsiteX0" fmla="*/ 663575 w 698500"/>
                  <a:gd name="connsiteY0" fmla="*/ 0 h 698500"/>
                  <a:gd name="connsiteX1" fmla="*/ 698500 w 698500"/>
                  <a:gd name="connsiteY1" fmla="*/ 41275 h 698500"/>
                  <a:gd name="connsiteX2" fmla="*/ 590550 w 698500"/>
                  <a:gd name="connsiteY2" fmla="*/ 558800 h 698500"/>
                  <a:gd name="connsiteX3" fmla="*/ 25400 w 698500"/>
                  <a:gd name="connsiteY3" fmla="*/ 698500 h 698500"/>
                  <a:gd name="connsiteX4" fmla="*/ 0 w 698500"/>
                  <a:gd name="connsiteY4" fmla="*/ 657225 h 698500"/>
                  <a:gd name="connsiteX5" fmla="*/ 552450 w 698500"/>
                  <a:gd name="connsiteY5" fmla="*/ 523875 h 698500"/>
                  <a:gd name="connsiteX6" fmla="*/ 663575 w 698500"/>
                  <a:gd name="connsiteY6" fmla="*/ 0 h 698500"/>
                  <a:gd name="connsiteX0" fmla="*/ 663575 w 698500"/>
                  <a:gd name="connsiteY0" fmla="*/ 0 h 698500"/>
                  <a:gd name="connsiteX1" fmla="*/ 698500 w 698500"/>
                  <a:gd name="connsiteY1" fmla="*/ 41275 h 698500"/>
                  <a:gd name="connsiteX2" fmla="*/ 590550 w 698500"/>
                  <a:gd name="connsiteY2" fmla="*/ 558800 h 698500"/>
                  <a:gd name="connsiteX3" fmla="*/ 25400 w 698500"/>
                  <a:gd name="connsiteY3" fmla="*/ 698500 h 698500"/>
                  <a:gd name="connsiteX4" fmla="*/ 0 w 698500"/>
                  <a:gd name="connsiteY4" fmla="*/ 657225 h 698500"/>
                  <a:gd name="connsiteX5" fmla="*/ 552450 w 698500"/>
                  <a:gd name="connsiteY5" fmla="*/ 523875 h 698500"/>
                  <a:gd name="connsiteX6" fmla="*/ 663575 w 698500"/>
                  <a:gd name="connsiteY6" fmla="*/ 0 h 698500"/>
                  <a:gd name="connsiteX0" fmla="*/ 663575 w 698500"/>
                  <a:gd name="connsiteY0" fmla="*/ 0 h 698500"/>
                  <a:gd name="connsiteX1" fmla="*/ 698500 w 698500"/>
                  <a:gd name="connsiteY1" fmla="*/ 41275 h 698500"/>
                  <a:gd name="connsiteX2" fmla="*/ 590550 w 698500"/>
                  <a:gd name="connsiteY2" fmla="*/ 558800 h 698500"/>
                  <a:gd name="connsiteX3" fmla="*/ 25400 w 698500"/>
                  <a:gd name="connsiteY3" fmla="*/ 698500 h 698500"/>
                  <a:gd name="connsiteX4" fmla="*/ 0 w 698500"/>
                  <a:gd name="connsiteY4" fmla="*/ 657225 h 698500"/>
                  <a:gd name="connsiteX5" fmla="*/ 552450 w 698500"/>
                  <a:gd name="connsiteY5" fmla="*/ 523875 h 698500"/>
                  <a:gd name="connsiteX6" fmla="*/ 663575 w 698500"/>
                  <a:gd name="connsiteY6" fmla="*/ 0 h 698500"/>
                  <a:gd name="connsiteX0" fmla="*/ 663575 w 698500"/>
                  <a:gd name="connsiteY0" fmla="*/ 0 h 698500"/>
                  <a:gd name="connsiteX1" fmla="*/ 698500 w 698500"/>
                  <a:gd name="connsiteY1" fmla="*/ 41275 h 698500"/>
                  <a:gd name="connsiteX2" fmla="*/ 590550 w 698500"/>
                  <a:gd name="connsiteY2" fmla="*/ 558800 h 698500"/>
                  <a:gd name="connsiteX3" fmla="*/ 25400 w 698500"/>
                  <a:gd name="connsiteY3" fmla="*/ 698500 h 698500"/>
                  <a:gd name="connsiteX4" fmla="*/ 0 w 698500"/>
                  <a:gd name="connsiteY4" fmla="*/ 657225 h 698500"/>
                  <a:gd name="connsiteX5" fmla="*/ 552450 w 698500"/>
                  <a:gd name="connsiteY5" fmla="*/ 523875 h 698500"/>
                  <a:gd name="connsiteX6" fmla="*/ 663575 w 698500"/>
                  <a:gd name="connsiteY6" fmla="*/ 0 h 698500"/>
                  <a:gd name="connsiteX0" fmla="*/ 663575 w 698500"/>
                  <a:gd name="connsiteY0" fmla="*/ 0 h 698500"/>
                  <a:gd name="connsiteX1" fmla="*/ 698500 w 698500"/>
                  <a:gd name="connsiteY1" fmla="*/ 41275 h 698500"/>
                  <a:gd name="connsiteX2" fmla="*/ 590550 w 698500"/>
                  <a:gd name="connsiteY2" fmla="*/ 558800 h 698500"/>
                  <a:gd name="connsiteX3" fmla="*/ 25400 w 698500"/>
                  <a:gd name="connsiteY3" fmla="*/ 698500 h 698500"/>
                  <a:gd name="connsiteX4" fmla="*/ 0 w 698500"/>
                  <a:gd name="connsiteY4" fmla="*/ 657225 h 698500"/>
                  <a:gd name="connsiteX5" fmla="*/ 552450 w 698500"/>
                  <a:gd name="connsiteY5" fmla="*/ 523875 h 698500"/>
                  <a:gd name="connsiteX6" fmla="*/ 663575 w 698500"/>
                  <a:gd name="connsiteY6" fmla="*/ 0 h 698500"/>
                  <a:gd name="connsiteX0" fmla="*/ 663575 w 698500"/>
                  <a:gd name="connsiteY0" fmla="*/ 0 h 698500"/>
                  <a:gd name="connsiteX1" fmla="*/ 698500 w 698500"/>
                  <a:gd name="connsiteY1" fmla="*/ 41275 h 698500"/>
                  <a:gd name="connsiteX2" fmla="*/ 590550 w 698500"/>
                  <a:gd name="connsiteY2" fmla="*/ 558800 h 698500"/>
                  <a:gd name="connsiteX3" fmla="*/ 25400 w 698500"/>
                  <a:gd name="connsiteY3" fmla="*/ 698500 h 698500"/>
                  <a:gd name="connsiteX4" fmla="*/ 0 w 698500"/>
                  <a:gd name="connsiteY4" fmla="*/ 657225 h 698500"/>
                  <a:gd name="connsiteX5" fmla="*/ 552450 w 698500"/>
                  <a:gd name="connsiteY5" fmla="*/ 523875 h 698500"/>
                  <a:gd name="connsiteX6" fmla="*/ 663575 w 698500"/>
                  <a:gd name="connsiteY6" fmla="*/ 0 h 698500"/>
                  <a:gd name="connsiteX0" fmla="*/ 663575 w 698500"/>
                  <a:gd name="connsiteY0" fmla="*/ 0 h 698500"/>
                  <a:gd name="connsiteX1" fmla="*/ 698500 w 698500"/>
                  <a:gd name="connsiteY1" fmla="*/ 41275 h 698500"/>
                  <a:gd name="connsiteX2" fmla="*/ 590550 w 698500"/>
                  <a:gd name="connsiteY2" fmla="*/ 558800 h 698500"/>
                  <a:gd name="connsiteX3" fmla="*/ 25400 w 698500"/>
                  <a:gd name="connsiteY3" fmla="*/ 698500 h 698500"/>
                  <a:gd name="connsiteX4" fmla="*/ 0 w 698500"/>
                  <a:gd name="connsiteY4" fmla="*/ 657225 h 698500"/>
                  <a:gd name="connsiteX5" fmla="*/ 552450 w 698500"/>
                  <a:gd name="connsiteY5" fmla="*/ 523875 h 698500"/>
                  <a:gd name="connsiteX6" fmla="*/ 663575 w 698500"/>
                  <a:gd name="connsiteY6" fmla="*/ 0 h 698500"/>
                  <a:gd name="connsiteX0" fmla="*/ 663575 w 698500"/>
                  <a:gd name="connsiteY0" fmla="*/ 0 h 698500"/>
                  <a:gd name="connsiteX1" fmla="*/ 698500 w 698500"/>
                  <a:gd name="connsiteY1" fmla="*/ 41275 h 698500"/>
                  <a:gd name="connsiteX2" fmla="*/ 590550 w 698500"/>
                  <a:gd name="connsiteY2" fmla="*/ 558800 h 698500"/>
                  <a:gd name="connsiteX3" fmla="*/ 25400 w 698500"/>
                  <a:gd name="connsiteY3" fmla="*/ 698500 h 698500"/>
                  <a:gd name="connsiteX4" fmla="*/ 0 w 698500"/>
                  <a:gd name="connsiteY4" fmla="*/ 657225 h 698500"/>
                  <a:gd name="connsiteX5" fmla="*/ 552450 w 698500"/>
                  <a:gd name="connsiteY5" fmla="*/ 523875 h 698500"/>
                  <a:gd name="connsiteX6" fmla="*/ 663575 w 698500"/>
                  <a:gd name="connsiteY6" fmla="*/ 0 h 698500"/>
                  <a:gd name="connsiteX0" fmla="*/ 663575 w 698500"/>
                  <a:gd name="connsiteY0" fmla="*/ 0 h 698500"/>
                  <a:gd name="connsiteX1" fmla="*/ 698500 w 698500"/>
                  <a:gd name="connsiteY1" fmla="*/ 41275 h 698500"/>
                  <a:gd name="connsiteX2" fmla="*/ 590550 w 698500"/>
                  <a:gd name="connsiteY2" fmla="*/ 558800 h 698500"/>
                  <a:gd name="connsiteX3" fmla="*/ 25400 w 698500"/>
                  <a:gd name="connsiteY3" fmla="*/ 698500 h 698500"/>
                  <a:gd name="connsiteX4" fmla="*/ 0 w 698500"/>
                  <a:gd name="connsiteY4" fmla="*/ 657225 h 698500"/>
                  <a:gd name="connsiteX5" fmla="*/ 552450 w 698500"/>
                  <a:gd name="connsiteY5" fmla="*/ 523875 h 698500"/>
                  <a:gd name="connsiteX6" fmla="*/ 663575 w 698500"/>
                  <a:gd name="connsiteY6" fmla="*/ 0 h 698500"/>
                  <a:gd name="connsiteX0" fmla="*/ 663575 w 698500"/>
                  <a:gd name="connsiteY0" fmla="*/ 0 h 698500"/>
                  <a:gd name="connsiteX1" fmla="*/ 698500 w 698500"/>
                  <a:gd name="connsiteY1" fmla="*/ 41275 h 698500"/>
                  <a:gd name="connsiteX2" fmla="*/ 590550 w 698500"/>
                  <a:gd name="connsiteY2" fmla="*/ 558800 h 698500"/>
                  <a:gd name="connsiteX3" fmla="*/ 25400 w 698500"/>
                  <a:gd name="connsiteY3" fmla="*/ 698500 h 698500"/>
                  <a:gd name="connsiteX4" fmla="*/ 0 w 698500"/>
                  <a:gd name="connsiteY4" fmla="*/ 657225 h 698500"/>
                  <a:gd name="connsiteX5" fmla="*/ 552450 w 698500"/>
                  <a:gd name="connsiteY5" fmla="*/ 523875 h 698500"/>
                  <a:gd name="connsiteX6" fmla="*/ 663575 w 698500"/>
                  <a:gd name="connsiteY6" fmla="*/ 0 h 698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8500" h="698500">
                    <a:moveTo>
                      <a:pt x="663575" y="0"/>
                    </a:moveTo>
                    <a:lnTo>
                      <a:pt x="698500" y="41275"/>
                    </a:lnTo>
                    <a:cubicBezTo>
                      <a:pt x="587904" y="150283"/>
                      <a:pt x="721783" y="458788"/>
                      <a:pt x="590550" y="558800"/>
                    </a:cubicBezTo>
                    <a:cubicBezTo>
                      <a:pt x="472017" y="722313"/>
                      <a:pt x="161925" y="590021"/>
                      <a:pt x="25400" y="698500"/>
                    </a:cubicBezTo>
                    <a:lnTo>
                      <a:pt x="0" y="657225"/>
                    </a:lnTo>
                    <a:cubicBezTo>
                      <a:pt x="164042" y="532871"/>
                      <a:pt x="429154" y="681037"/>
                      <a:pt x="552450" y="523875"/>
                    </a:cubicBezTo>
                    <a:cubicBezTo>
                      <a:pt x="663046" y="414338"/>
                      <a:pt x="531283" y="96308"/>
                      <a:pt x="66357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86" name="Freeform 85"/>
              <p:cNvSpPr/>
              <p:nvPr/>
            </p:nvSpPr>
            <p:spPr>
              <a:xfrm>
                <a:off x="-1851123" y="1682750"/>
                <a:ext cx="736699" cy="704850"/>
              </a:xfrm>
              <a:custGeom>
                <a:avLst/>
                <a:gdLst>
                  <a:gd name="connsiteX0" fmla="*/ 673100 w 673100"/>
                  <a:gd name="connsiteY0" fmla="*/ 0 h 663575"/>
                  <a:gd name="connsiteX1" fmla="*/ 581025 w 673100"/>
                  <a:gd name="connsiteY1" fmla="*/ 549275 h 663575"/>
                  <a:gd name="connsiteX2" fmla="*/ 0 w 673100"/>
                  <a:gd name="connsiteY2" fmla="*/ 663575 h 663575"/>
                  <a:gd name="connsiteX3" fmla="*/ 542925 w 673100"/>
                  <a:gd name="connsiteY3" fmla="*/ 514350 h 663575"/>
                  <a:gd name="connsiteX4" fmla="*/ 673100 w 673100"/>
                  <a:gd name="connsiteY4" fmla="*/ 0 h 663575"/>
                  <a:gd name="connsiteX0" fmla="*/ 673100 w 673100"/>
                  <a:gd name="connsiteY0" fmla="*/ 0 h 663575"/>
                  <a:gd name="connsiteX1" fmla="*/ 581025 w 673100"/>
                  <a:gd name="connsiteY1" fmla="*/ 549275 h 663575"/>
                  <a:gd name="connsiteX2" fmla="*/ 0 w 673100"/>
                  <a:gd name="connsiteY2" fmla="*/ 663575 h 663575"/>
                  <a:gd name="connsiteX3" fmla="*/ 117475 w 673100"/>
                  <a:gd name="connsiteY3" fmla="*/ 628650 h 663575"/>
                  <a:gd name="connsiteX4" fmla="*/ 542925 w 673100"/>
                  <a:gd name="connsiteY4" fmla="*/ 514350 h 663575"/>
                  <a:gd name="connsiteX5" fmla="*/ 673100 w 673100"/>
                  <a:gd name="connsiteY5" fmla="*/ 0 h 663575"/>
                  <a:gd name="connsiteX0" fmla="*/ 685800 w 685800"/>
                  <a:gd name="connsiteY0" fmla="*/ 0 h 663575"/>
                  <a:gd name="connsiteX1" fmla="*/ 593725 w 685800"/>
                  <a:gd name="connsiteY1" fmla="*/ 549275 h 663575"/>
                  <a:gd name="connsiteX2" fmla="*/ 12700 w 685800"/>
                  <a:gd name="connsiteY2" fmla="*/ 663575 h 663575"/>
                  <a:gd name="connsiteX3" fmla="*/ 0 w 685800"/>
                  <a:gd name="connsiteY3" fmla="*/ 650875 h 663575"/>
                  <a:gd name="connsiteX4" fmla="*/ 555625 w 685800"/>
                  <a:gd name="connsiteY4" fmla="*/ 514350 h 663575"/>
                  <a:gd name="connsiteX5" fmla="*/ 685800 w 685800"/>
                  <a:gd name="connsiteY5" fmla="*/ 0 h 663575"/>
                  <a:gd name="connsiteX0" fmla="*/ 673100 w 673100"/>
                  <a:gd name="connsiteY0" fmla="*/ 0 h 682625"/>
                  <a:gd name="connsiteX1" fmla="*/ 581025 w 673100"/>
                  <a:gd name="connsiteY1" fmla="*/ 549275 h 682625"/>
                  <a:gd name="connsiteX2" fmla="*/ 0 w 673100"/>
                  <a:gd name="connsiteY2" fmla="*/ 663575 h 682625"/>
                  <a:gd name="connsiteX3" fmla="*/ 9525 w 673100"/>
                  <a:gd name="connsiteY3" fmla="*/ 682625 h 682625"/>
                  <a:gd name="connsiteX4" fmla="*/ 542925 w 673100"/>
                  <a:gd name="connsiteY4" fmla="*/ 514350 h 682625"/>
                  <a:gd name="connsiteX5" fmla="*/ 673100 w 673100"/>
                  <a:gd name="connsiteY5" fmla="*/ 0 h 682625"/>
                  <a:gd name="connsiteX0" fmla="*/ 704850 w 704850"/>
                  <a:gd name="connsiteY0" fmla="*/ 0 h 663575"/>
                  <a:gd name="connsiteX1" fmla="*/ 612775 w 704850"/>
                  <a:gd name="connsiteY1" fmla="*/ 549275 h 663575"/>
                  <a:gd name="connsiteX2" fmla="*/ 31750 w 704850"/>
                  <a:gd name="connsiteY2" fmla="*/ 663575 h 663575"/>
                  <a:gd name="connsiteX3" fmla="*/ 0 w 704850"/>
                  <a:gd name="connsiteY3" fmla="*/ 625475 h 663575"/>
                  <a:gd name="connsiteX4" fmla="*/ 574675 w 704850"/>
                  <a:gd name="connsiteY4" fmla="*/ 514350 h 663575"/>
                  <a:gd name="connsiteX5" fmla="*/ 704850 w 704850"/>
                  <a:gd name="connsiteY5" fmla="*/ 0 h 663575"/>
                  <a:gd name="connsiteX0" fmla="*/ 704850 w 704850"/>
                  <a:gd name="connsiteY0" fmla="*/ 0 h 688975"/>
                  <a:gd name="connsiteX1" fmla="*/ 612775 w 704850"/>
                  <a:gd name="connsiteY1" fmla="*/ 549275 h 688975"/>
                  <a:gd name="connsiteX2" fmla="*/ 47625 w 704850"/>
                  <a:gd name="connsiteY2" fmla="*/ 688975 h 688975"/>
                  <a:gd name="connsiteX3" fmla="*/ 0 w 704850"/>
                  <a:gd name="connsiteY3" fmla="*/ 625475 h 688975"/>
                  <a:gd name="connsiteX4" fmla="*/ 574675 w 704850"/>
                  <a:gd name="connsiteY4" fmla="*/ 514350 h 688975"/>
                  <a:gd name="connsiteX5" fmla="*/ 704850 w 704850"/>
                  <a:gd name="connsiteY5" fmla="*/ 0 h 688975"/>
                  <a:gd name="connsiteX0" fmla="*/ 682625 w 682625"/>
                  <a:gd name="connsiteY0" fmla="*/ 0 h 688975"/>
                  <a:gd name="connsiteX1" fmla="*/ 590550 w 682625"/>
                  <a:gd name="connsiteY1" fmla="*/ 549275 h 688975"/>
                  <a:gd name="connsiteX2" fmla="*/ 25400 w 682625"/>
                  <a:gd name="connsiteY2" fmla="*/ 688975 h 688975"/>
                  <a:gd name="connsiteX3" fmla="*/ 0 w 682625"/>
                  <a:gd name="connsiteY3" fmla="*/ 647700 h 688975"/>
                  <a:gd name="connsiteX4" fmla="*/ 552450 w 682625"/>
                  <a:gd name="connsiteY4" fmla="*/ 514350 h 688975"/>
                  <a:gd name="connsiteX5" fmla="*/ 682625 w 682625"/>
                  <a:gd name="connsiteY5" fmla="*/ 0 h 688975"/>
                  <a:gd name="connsiteX0" fmla="*/ 682625 w 682625"/>
                  <a:gd name="connsiteY0" fmla="*/ 0 h 688975"/>
                  <a:gd name="connsiteX1" fmla="*/ 666750 w 682625"/>
                  <a:gd name="connsiteY1" fmla="*/ 120650 h 688975"/>
                  <a:gd name="connsiteX2" fmla="*/ 590550 w 682625"/>
                  <a:gd name="connsiteY2" fmla="*/ 549275 h 688975"/>
                  <a:gd name="connsiteX3" fmla="*/ 25400 w 682625"/>
                  <a:gd name="connsiteY3" fmla="*/ 688975 h 688975"/>
                  <a:gd name="connsiteX4" fmla="*/ 0 w 682625"/>
                  <a:gd name="connsiteY4" fmla="*/ 647700 h 688975"/>
                  <a:gd name="connsiteX5" fmla="*/ 552450 w 682625"/>
                  <a:gd name="connsiteY5" fmla="*/ 514350 h 688975"/>
                  <a:gd name="connsiteX6" fmla="*/ 682625 w 682625"/>
                  <a:gd name="connsiteY6" fmla="*/ 0 h 688975"/>
                  <a:gd name="connsiteX0" fmla="*/ 682625 w 698500"/>
                  <a:gd name="connsiteY0" fmla="*/ 0 h 688975"/>
                  <a:gd name="connsiteX1" fmla="*/ 698500 w 698500"/>
                  <a:gd name="connsiteY1" fmla="*/ 31750 h 688975"/>
                  <a:gd name="connsiteX2" fmla="*/ 590550 w 698500"/>
                  <a:gd name="connsiteY2" fmla="*/ 549275 h 688975"/>
                  <a:gd name="connsiteX3" fmla="*/ 25400 w 698500"/>
                  <a:gd name="connsiteY3" fmla="*/ 688975 h 688975"/>
                  <a:gd name="connsiteX4" fmla="*/ 0 w 698500"/>
                  <a:gd name="connsiteY4" fmla="*/ 647700 h 688975"/>
                  <a:gd name="connsiteX5" fmla="*/ 552450 w 698500"/>
                  <a:gd name="connsiteY5" fmla="*/ 514350 h 688975"/>
                  <a:gd name="connsiteX6" fmla="*/ 682625 w 698500"/>
                  <a:gd name="connsiteY6" fmla="*/ 0 h 688975"/>
                  <a:gd name="connsiteX0" fmla="*/ 663575 w 698500"/>
                  <a:gd name="connsiteY0" fmla="*/ 0 h 698500"/>
                  <a:gd name="connsiteX1" fmla="*/ 698500 w 698500"/>
                  <a:gd name="connsiteY1" fmla="*/ 41275 h 698500"/>
                  <a:gd name="connsiteX2" fmla="*/ 590550 w 698500"/>
                  <a:gd name="connsiteY2" fmla="*/ 558800 h 698500"/>
                  <a:gd name="connsiteX3" fmla="*/ 25400 w 698500"/>
                  <a:gd name="connsiteY3" fmla="*/ 698500 h 698500"/>
                  <a:gd name="connsiteX4" fmla="*/ 0 w 698500"/>
                  <a:gd name="connsiteY4" fmla="*/ 657225 h 698500"/>
                  <a:gd name="connsiteX5" fmla="*/ 552450 w 698500"/>
                  <a:gd name="connsiteY5" fmla="*/ 523875 h 698500"/>
                  <a:gd name="connsiteX6" fmla="*/ 663575 w 698500"/>
                  <a:gd name="connsiteY6" fmla="*/ 0 h 698500"/>
                  <a:gd name="connsiteX0" fmla="*/ 663575 w 698500"/>
                  <a:gd name="connsiteY0" fmla="*/ 0 h 698500"/>
                  <a:gd name="connsiteX1" fmla="*/ 698500 w 698500"/>
                  <a:gd name="connsiteY1" fmla="*/ 41275 h 698500"/>
                  <a:gd name="connsiteX2" fmla="*/ 590550 w 698500"/>
                  <a:gd name="connsiteY2" fmla="*/ 558800 h 698500"/>
                  <a:gd name="connsiteX3" fmla="*/ 25400 w 698500"/>
                  <a:gd name="connsiteY3" fmla="*/ 698500 h 698500"/>
                  <a:gd name="connsiteX4" fmla="*/ 0 w 698500"/>
                  <a:gd name="connsiteY4" fmla="*/ 657225 h 698500"/>
                  <a:gd name="connsiteX5" fmla="*/ 552450 w 698500"/>
                  <a:gd name="connsiteY5" fmla="*/ 523875 h 698500"/>
                  <a:gd name="connsiteX6" fmla="*/ 663575 w 698500"/>
                  <a:gd name="connsiteY6" fmla="*/ 0 h 698500"/>
                  <a:gd name="connsiteX0" fmla="*/ 663575 w 698500"/>
                  <a:gd name="connsiteY0" fmla="*/ 0 h 698500"/>
                  <a:gd name="connsiteX1" fmla="*/ 698500 w 698500"/>
                  <a:gd name="connsiteY1" fmla="*/ 41275 h 698500"/>
                  <a:gd name="connsiteX2" fmla="*/ 590550 w 698500"/>
                  <a:gd name="connsiteY2" fmla="*/ 558800 h 698500"/>
                  <a:gd name="connsiteX3" fmla="*/ 25400 w 698500"/>
                  <a:gd name="connsiteY3" fmla="*/ 698500 h 698500"/>
                  <a:gd name="connsiteX4" fmla="*/ 0 w 698500"/>
                  <a:gd name="connsiteY4" fmla="*/ 657225 h 698500"/>
                  <a:gd name="connsiteX5" fmla="*/ 552450 w 698500"/>
                  <a:gd name="connsiteY5" fmla="*/ 523875 h 698500"/>
                  <a:gd name="connsiteX6" fmla="*/ 663575 w 698500"/>
                  <a:gd name="connsiteY6" fmla="*/ 0 h 698500"/>
                  <a:gd name="connsiteX0" fmla="*/ 663575 w 698500"/>
                  <a:gd name="connsiteY0" fmla="*/ 0 h 698500"/>
                  <a:gd name="connsiteX1" fmla="*/ 698500 w 698500"/>
                  <a:gd name="connsiteY1" fmla="*/ 41275 h 698500"/>
                  <a:gd name="connsiteX2" fmla="*/ 590550 w 698500"/>
                  <a:gd name="connsiteY2" fmla="*/ 558800 h 698500"/>
                  <a:gd name="connsiteX3" fmla="*/ 25400 w 698500"/>
                  <a:gd name="connsiteY3" fmla="*/ 698500 h 698500"/>
                  <a:gd name="connsiteX4" fmla="*/ 0 w 698500"/>
                  <a:gd name="connsiteY4" fmla="*/ 657225 h 698500"/>
                  <a:gd name="connsiteX5" fmla="*/ 552450 w 698500"/>
                  <a:gd name="connsiteY5" fmla="*/ 523875 h 698500"/>
                  <a:gd name="connsiteX6" fmla="*/ 663575 w 698500"/>
                  <a:gd name="connsiteY6" fmla="*/ 0 h 698500"/>
                  <a:gd name="connsiteX0" fmla="*/ 663575 w 698500"/>
                  <a:gd name="connsiteY0" fmla="*/ 0 h 698500"/>
                  <a:gd name="connsiteX1" fmla="*/ 698500 w 698500"/>
                  <a:gd name="connsiteY1" fmla="*/ 41275 h 698500"/>
                  <a:gd name="connsiteX2" fmla="*/ 590550 w 698500"/>
                  <a:gd name="connsiteY2" fmla="*/ 558800 h 698500"/>
                  <a:gd name="connsiteX3" fmla="*/ 25400 w 698500"/>
                  <a:gd name="connsiteY3" fmla="*/ 698500 h 698500"/>
                  <a:gd name="connsiteX4" fmla="*/ 0 w 698500"/>
                  <a:gd name="connsiteY4" fmla="*/ 657225 h 698500"/>
                  <a:gd name="connsiteX5" fmla="*/ 552450 w 698500"/>
                  <a:gd name="connsiteY5" fmla="*/ 523875 h 698500"/>
                  <a:gd name="connsiteX6" fmla="*/ 663575 w 698500"/>
                  <a:gd name="connsiteY6" fmla="*/ 0 h 698500"/>
                  <a:gd name="connsiteX0" fmla="*/ 663575 w 698500"/>
                  <a:gd name="connsiteY0" fmla="*/ 0 h 698500"/>
                  <a:gd name="connsiteX1" fmla="*/ 698500 w 698500"/>
                  <a:gd name="connsiteY1" fmla="*/ 41275 h 698500"/>
                  <a:gd name="connsiteX2" fmla="*/ 590550 w 698500"/>
                  <a:gd name="connsiteY2" fmla="*/ 558800 h 698500"/>
                  <a:gd name="connsiteX3" fmla="*/ 25400 w 698500"/>
                  <a:gd name="connsiteY3" fmla="*/ 698500 h 698500"/>
                  <a:gd name="connsiteX4" fmla="*/ 0 w 698500"/>
                  <a:gd name="connsiteY4" fmla="*/ 657225 h 698500"/>
                  <a:gd name="connsiteX5" fmla="*/ 552450 w 698500"/>
                  <a:gd name="connsiteY5" fmla="*/ 523875 h 698500"/>
                  <a:gd name="connsiteX6" fmla="*/ 663575 w 698500"/>
                  <a:gd name="connsiteY6" fmla="*/ 0 h 698500"/>
                  <a:gd name="connsiteX0" fmla="*/ 663575 w 698500"/>
                  <a:gd name="connsiteY0" fmla="*/ 0 h 698500"/>
                  <a:gd name="connsiteX1" fmla="*/ 698500 w 698500"/>
                  <a:gd name="connsiteY1" fmla="*/ 41275 h 698500"/>
                  <a:gd name="connsiteX2" fmla="*/ 590550 w 698500"/>
                  <a:gd name="connsiteY2" fmla="*/ 558800 h 698500"/>
                  <a:gd name="connsiteX3" fmla="*/ 25400 w 698500"/>
                  <a:gd name="connsiteY3" fmla="*/ 698500 h 698500"/>
                  <a:gd name="connsiteX4" fmla="*/ 0 w 698500"/>
                  <a:gd name="connsiteY4" fmla="*/ 657225 h 698500"/>
                  <a:gd name="connsiteX5" fmla="*/ 552450 w 698500"/>
                  <a:gd name="connsiteY5" fmla="*/ 523875 h 698500"/>
                  <a:gd name="connsiteX6" fmla="*/ 663575 w 698500"/>
                  <a:gd name="connsiteY6" fmla="*/ 0 h 698500"/>
                  <a:gd name="connsiteX0" fmla="*/ 663575 w 698500"/>
                  <a:gd name="connsiteY0" fmla="*/ 0 h 698500"/>
                  <a:gd name="connsiteX1" fmla="*/ 698500 w 698500"/>
                  <a:gd name="connsiteY1" fmla="*/ 41275 h 698500"/>
                  <a:gd name="connsiteX2" fmla="*/ 590550 w 698500"/>
                  <a:gd name="connsiteY2" fmla="*/ 558800 h 698500"/>
                  <a:gd name="connsiteX3" fmla="*/ 25400 w 698500"/>
                  <a:gd name="connsiteY3" fmla="*/ 698500 h 698500"/>
                  <a:gd name="connsiteX4" fmla="*/ 0 w 698500"/>
                  <a:gd name="connsiteY4" fmla="*/ 657225 h 698500"/>
                  <a:gd name="connsiteX5" fmla="*/ 552450 w 698500"/>
                  <a:gd name="connsiteY5" fmla="*/ 523875 h 698500"/>
                  <a:gd name="connsiteX6" fmla="*/ 663575 w 698500"/>
                  <a:gd name="connsiteY6" fmla="*/ 0 h 698500"/>
                  <a:gd name="connsiteX0" fmla="*/ 663575 w 698500"/>
                  <a:gd name="connsiteY0" fmla="*/ 0 h 698500"/>
                  <a:gd name="connsiteX1" fmla="*/ 698500 w 698500"/>
                  <a:gd name="connsiteY1" fmla="*/ 41275 h 698500"/>
                  <a:gd name="connsiteX2" fmla="*/ 590550 w 698500"/>
                  <a:gd name="connsiteY2" fmla="*/ 558800 h 698500"/>
                  <a:gd name="connsiteX3" fmla="*/ 25400 w 698500"/>
                  <a:gd name="connsiteY3" fmla="*/ 698500 h 698500"/>
                  <a:gd name="connsiteX4" fmla="*/ 0 w 698500"/>
                  <a:gd name="connsiteY4" fmla="*/ 657225 h 698500"/>
                  <a:gd name="connsiteX5" fmla="*/ 552450 w 698500"/>
                  <a:gd name="connsiteY5" fmla="*/ 523875 h 698500"/>
                  <a:gd name="connsiteX6" fmla="*/ 663575 w 698500"/>
                  <a:gd name="connsiteY6" fmla="*/ 0 h 698500"/>
                  <a:gd name="connsiteX0" fmla="*/ 663575 w 698500"/>
                  <a:gd name="connsiteY0" fmla="*/ 0 h 698500"/>
                  <a:gd name="connsiteX1" fmla="*/ 698500 w 698500"/>
                  <a:gd name="connsiteY1" fmla="*/ 41275 h 698500"/>
                  <a:gd name="connsiteX2" fmla="*/ 590550 w 698500"/>
                  <a:gd name="connsiteY2" fmla="*/ 558800 h 698500"/>
                  <a:gd name="connsiteX3" fmla="*/ 25400 w 698500"/>
                  <a:gd name="connsiteY3" fmla="*/ 698500 h 698500"/>
                  <a:gd name="connsiteX4" fmla="*/ 0 w 698500"/>
                  <a:gd name="connsiteY4" fmla="*/ 657225 h 698500"/>
                  <a:gd name="connsiteX5" fmla="*/ 552450 w 698500"/>
                  <a:gd name="connsiteY5" fmla="*/ 523875 h 698500"/>
                  <a:gd name="connsiteX6" fmla="*/ 663575 w 698500"/>
                  <a:gd name="connsiteY6" fmla="*/ 0 h 698500"/>
                  <a:gd name="connsiteX0" fmla="*/ 663575 w 698500"/>
                  <a:gd name="connsiteY0" fmla="*/ 0 h 698500"/>
                  <a:gd name="connsiteX1" fmla="*/ 698500 w 698500"/>
                  <a:gd name="connsiteY1" fmla="*/ 41275 h 698500"/>
                  <a:gd name="connsiteX2" fmla="*/ 590550 w 698500"/>
                  <a:gd name="connsiteY2" fmla="*/ 558800 h 698500"/>
                  <a:gd name="connsiteX3" fmla="*/ 25400 w 698500"/>
                  <a:gd name="connsiteY3" fmla="*/ 698500 h 698500"/>
                  <a:gd name="connsiteX4" fmla="*/ 0 w 698500"/>
                  <a:gd name="connsiteY4" fmla="*/ 657225 h 698500"/>
                  <a:gd name="connsiteX5" fmla="*/ 552450 w 698500"/>
                  <a:gd name="connsiteY5" fmla="*/ 523875 h 698500"/>
                  <a:gd name="connsiteX6" fmla="*/ 663575 w 698500"/>
                  <a:gd name="connsiteY6" fmla="*/ 0 h 698500"/>
                  <a:gd name="connsiteX0" fmla="*/ 663575 w 698500"/>
                  <a:gd name="connsiteY0" fmla="*/ 0 h 698500"/>
                  <a:gd name="connsiteX1" fmla="*/ 698500 w 698500"/>
                  <a:gd name="connsiteY1" fmla="*/ 41275 h 698500"/>
                  <a:gd name="connsiteX2" fmla="*/ 590550 w 698500"/>
                  <a:gd name="connsiteY2" fmla="*/ 558800 h 698500"/>
                  <a:gd name="connsiteX3" fmla="*/ 25400 w 698500"/>
                  <a:gd name="connsiteY3" fmla="*/ 698500 h 698500"/>
                  <a:gd name="connsiteX4" fmla="*/ 0 w 698500"/>
                  <a:gd name="connsiteY4" fmla="*/ 657225 h 698500"/>
                  <a:gd name="connsiteX5" fmla="*/ 552450 w 698500"/>
                  <a:gd name="connsiteY5" fmla="*/ 523875 h 698500"/>
                  <a:gd name="connsiteX6" fmla="*/ 663575 w 698500"/>
                  <a:gd name="connsiteY6" fmla="*/ 0 h 698500"/>
                  <a:gd name="connsiteX0" fmla="*/ 663575 w 698500"/>
                  <a:gd name="connsiteY0" fmla="*/ 0 h 698500"/>
                  <a:gd name="connsiteX1" fmla="*/ 698500 w 698500"/>
                  <a:gd name="connsiteY1" fmla="*/ 41275 h 698500"/>
                  <a:gd name="connsiteX2" fmla="*/ 590550 w 698500"/>
                  <a:gd name="connsiteY2" fmla="*/ 558800 h 698500"/>
                  <a:gd name="connsiteX3" fmla="*/ 25400 w 698500"/>
                  <a:gd name="connsiteY3" fmla="*/ 698500 h 698500"/>
                  <a:gd name="connsiteX4" fmla="*/ 0 w 698500"/>
                  <a:gd name="connsiteY4" fmla="*/ 657225 h 698500"/>
                  <a:gd name="connsiteX5" fmla="*/ 552450 w 698500"/>
                  <a:gd name="connsiteY5" fmla="*/ 523875 h 698500"/>
                  <a:gd name="connsiteX6" fmla="*/ 663575 w 698500"/>
                  <a:gd name="connsiteY6" fmla="*/ 0 h 698500"/>
                  <a:gd name="connsiteX0" fmla="*/ 663575 w 698500"/>
                  <a:gd name="connsiteY0" fmla="*/ 0 h 698500"/>
                  <a:gd name="connsiteX1" fmla="*/ 698500 w 698500"/>
                  <a:gd name="connsiteY1" fmla="*/ 41275 h 698500"/>
                  <a:gd name="connsiteX2" fmla="*/ 590550 w 698500"/>
                  <a:gd name="connsiteY2" fmla="*/ 558800 h 698500"/>
                  <a:gd name="connsiteX3" fmla="*/ 25400 w 698500"/>
                  <a:gd name="connsiteY3" fmla="*/ 698500 h 698500"/>
                  <a:gd name="connsiteX4" fmla="*/ 0 w 698500"/>
                  <a:gd name="connsiteY4" fmla="*/ 657225 h 698500"/>
                  <a:gd name="connsiteX5" fmla="*/ 552450 w 698500"/>
                  <a:gd name="connsiteY5" fmla="*/ 523875 h 698500"/>
                  <a:gd name="connsiteX6" fmla="*/ 663575 w 698500"/>
                  <a:gd name="connsiteY6" fmla="*/ 0 h 698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8500" h="698500">
                    <a:moveTo>
                      <a:pt x="663575" y="0"/>
                    </a:moveTo>
                    <a:lnTo>
                      <a:pt x="698500" y="41275"/>
                    </a:lnTo>
                    <a:cubicBezTo>
                      <a:pt x="587904" y="150283"/>
                      <a:pt x="721783" y="458788"/>
                      <a:pt x="590550" y="558800"/>
                    </a:cubicBezTo>
                    <a:cubicBezTo>
                      <a:pt x="472017" y="722313"/>
                      <a:pt x="161925" y="590021"/>
                      <a:pt x="25400" y="698500"/>
                    </a:cubicBezTo>
                    <a:lnTo>
                      <a:pt x="0" y="657225"/>
                    </a:lnTo>
                    <a:cubicBezTo>
                      <a:pt x="164042" y="532871"/>
                      <a:pt x="429154" y="681037"/>
                      <a:pt x="552450" y="523875"/>
                    </a:cubicBezTo>
                    <a:cubicBezTo>
                      <a:pt x="663046" y="414338"/>
                      <a:pt x="531283" y="96308"/>
                      <a:pt x="663575" y="0"/>
                    </a:cubicBez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grpSp>
      </p:grpSp>
      <p:sp>
        <p:nvSpPr>
          <p:cNvPr id="90" name="Rectangle 89"/>
          <p:cNvSpPr/>
          <p:nvPr/>
        </p:nvSpPr>
        <p:spPr>
          <a:xfrm>
            <a:off x="5078483" y="1574801"/>
            <a:ext cx="6203283" cy="1508105"/>
          </a:xfrm>
          <a:prstGeom prst="rect">
            <a:avLst/>
          </a:prstGeom>
        </p:spPr>
        <p:txBody>
          <a:bodyPr wrap="square">
            <a:spAutoFit/>
          </a:bodyPr>
          <a:lstStyle/>
          <a:p>
            <a:pPr defTabSz="723900">
              <a:spcAft>
                <a:spcPts val="2400"/>
              </a:spcAft>
            </a:pPr>
            <a:r>
              <a:rPr lang="en-NZ" sz="2800" b="1" dirty="0" smtClean="0">
                <a:solidFill>
                  <a:prstClr val="white"/>
                </a:solidFill>
                <a:latin typeface="Source Sans Pro" panose="020B0503030403020204" pitchFamily="34" charset="0"/>
                <a:ea typeface="Source Sans Pro" panose="020B0503030403020204" pitchFamily="34" charset="0"/>
              </a:rPr>
              <a:t>In 2008 a whole genome sequence cost</a:t>
            </a:r>
          </a:p>
          <a:p>
            <a:pPr defTabSz="723900"/>
            <a:r>
              <a:rPr lang="en-NZ" sz="4400" b="1" dirty="0" smtClean="0">
                <a:solidFill>
                  <a:prstClr val="white"/>
                </a:solidFill>
                <a:latin typeface="Source Sans Pro" panose="020B0503030403020204" pitchFamily="34" charset="0"/>
                <a:ea typeface="Source Sans Pro" panose="020B0503030403020204" pitchFamily="34" charset="0"/>
              </a:rPr>
              <a:t>USD$10 </a:t>
            </a:r>
            <a:r>
              <a:rPr lang="en-NZ" sz="4400" b="1" dirty="0">
                <a:solidFill>
                  <a:prstClr val="white"/>
                </a:solidFill>
                <a:latin typeface="Source Sans Pro" panose="020B0503030403020204" pitchFamily="34" charset="0"/>
                <a:ea typeface="Source Sans Pro" panose="020B0503030403020204" pitchFamily="34" charset="0"/>
              </a:rPr>
              <a:t>million</a:t>
            </a:r>
          </a:p>
        </p:txBody>
      </p:sp>
      <p:grpSp>
        <p:nvGrpSpPr>
          <p:cNvPr id="93" name="Group 92"/>
          <p:cNvGrpSpPr/>
          <p:nvPr/>
        </p:nvGrpSpPr>
        <p:grpSpPr>
          <a:xfrm>
            <a:off x="5938240" y="3638171"/>
            <a:ext cx="5440960" cy="1536437"/>
            <a:chOff x="5938240" y="3638171"/>
            <a:chExt cx="5440960" cy="1536437"/>
          </a:xfrm>
        </p:grpSpPr>
        <p:sp>
          <p:nvSpPr>
            <p:cNvPr id="91" name="Rectangle 90"/>
            <p:cNvSpPr/>
            <p:nvPr/>
          </p:nvSpPr>
          <p:spPr>
            <a:xfrm>
              <a:off x="5938240" y="3638171"/>
              <a:ext cx="5440960" cy="1200329"/>
            </a:xfrm>
            <a:prstGeom prst="rect">
              <a:avLst/>
            </a:prstGeom>
          </p:spPr>
          <p:txBody>
            <a:bodyPr wrap="square">
              <a:spAutoFit/>
            </a:bodyPr>
            <a:lstStyle/>
            <a:p>
              <a:r>
                <a:rPr lang="en-US" sz="2400" i="1" dirty="0" smtClean="0">
                  <a:solidFill>
                    <a:prstClr val="white"/>
                  </a:solidFill>
                  <a:latin typeface="Source Sans Pro" panose="020B0503030403020204" pitchFamily="34" charset="0"/>
                  <a:ea typeface="Source Sans Pro" panose="020B0503030403020204" pitchFamily="34" charset="0"/>
                </a:rPr>
                <a:t>“a </a:t>
              </a:r>
              <a:r>
                <a:rPr lang="en-US" sz="2400" i="1" dirty="0">
                  <a:solidFill>
                    <a:prstClr val="white"/>
                  </a:solidFill>
                  <a:latin typeface="Source Sans Pro" panose="020B0503030403020204" pitchFamily="34" charset="0"/>
                  <a:ea typeface="Source Sans Pro" panose="020B0503030403020204" pitchFamily="34" charset="0"/>
                </a:rPr>
                <a:t>new and scalable sequencing architecture expected one day to enable a </a:t>
              </a:r>
              <a:r>
                <a:rPr lang="en-US" sz="2400" i="1" dirty="0" smtClean="0">
                  <a:solidFill>
                    <a:prstClr val="white"/>
                  </a:solidFill>
                  <a:latin typeface="Source Sans Pro" panose="020B0503030403020204" pitchFamily="34" charset="0"/>
                  <a:ea typeface="Source Sans Pro" panose="020B0503030403020204" pitchFamily="34" charset="0"/>
                </a:rPr>
                <a:t>genome</a:t>
              </a:r>
              <a:r>
                <a:rPr lang="en-US" sz="2400" i="1" dirty="0" smtClean="0">
                  <a:solidFill>
                    <a:prstClr val="white"/>
                  </a:solidFill>
                  <a:latin typeface="Source Sans Pro" panose="020B0503030403020204" pitchFamily="34" charset="0"/>
                  <a:ea typeface="Source Sans Pro" panose="020B0503030403020204" pitchFamily="34" charset="0"/>
                </a:rPr>
                <a:t>”</a:t>
              </a:r>
              <a:endParaRPr lang="en-NZ" sz="2400" i="1" dirty="0">
                <a:solidFill>
                  <a:prstClr val="white"/>
                </a:solidFill>
                <a:latin typeface="Source Sans Pro" panose="020B0503030403020204" pitchFamily="34" charset="0"/>
                <a:ea typeface="Source Sans Pro" panose="020B0503030403020204" pitchFamily="34" charset="0"/>
              </a:endParaRPr>
            </a:p>
          </p:txBody>
        </p:sp>
        <p:sp>
          <p:nvSpPr>
            <p:cNvPr id="92" name="TextBox 91"/>
            <p:cNvSpPr txBox="1"/>
            <p:nvPr/>
          </p:nvSpPr>
          <p:spPr>
            <a:xfrm>
              <a:off x="6809799" y="4805276"/>
              <a:ext cx="939681" cy="369332"/>
            </a:xfrm>
            <a:prstGeom prst="rect">
              <a:avLst/>
            </a:prstGeom>
            <a:noFill/>
          </p:spPr>
          <p:txBody>
            <a:bodyPr wrap="none" rtlCol="0">
              <a:spAutoFit/>
            </a:bodyPr>
            <a:lstStyle/>
            <a:p>
              <a:r>
                <a:rPr lang="en-NZ" dirty="0" smtClean="0">
                  <a:solidFill>
                    <a:prstClr val="white"/>
                  </a:solidFill>
                </a:rPr>
                <a:t>Illumina</a:t>
              </a:r>
              <a:endParaRPr lang="en-NZ" dirty="0">
                <a:solidFill>
                  <a:prstClr val="white"/>
                </a:solidFill>
              </a:endParaRPr>
            </a:p>
          </p:txBody>
        </p:sp>
      </p:grpSp>
      <p:pic>
        <p:nvPicPr>
          <p:cNvPr id="15" name="Picture 14" descr="white MOH cloud.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81766" y="5972381"/>
            <a:ext cx="756000" cy="762829"/>
          </a:xfrm>
          <a:prstGeom prst="rect">
            <a:avLst/>
          </a:prstGeom>
        </p:spPr>
      </p:pic>
      <p:sp>
        <p:nvSpPr>
          <p:cNvPr id="2" name="Rectangle 1"/>
          <p:cNvSpPr/>
          <p:nvPr/>
        </p:nvSpPr>
        <p:spPr>
          <a:xfrm>
            <a:off x="4586275" y="4158945"/>
            <a:ext cx="1556836" cy="830997"/>
          </a:xfrm>
          <a:prstGeom prst="rect">
            <a:avLst/>
          </a:prstGeom>
        </p:spPr>
        <p:txBody>
          <a:bodyPr wrap="none">
            <a:spAutoFit/>
          </a:bodyPr>
          <a:lstStyle/>
          <a:p>
            <a:r>
              <a:rPr lang="en-US" sz="4800" b="1" i="1" dirty="0">
                <a:solidFill>
                  <a:prstClr val="white"/>
                </a:solidFill>
                <a:latin typeface="Source Sans Pro" panose="020B0503030403020204" pitchFamily="34" charset="0"/>
                <a:ea typeface="Source Sans Pro" panose="020B0503030403020204" pitchFamily="34" charset="0"/>
              </a:rPr>
              <a:t>$100 </a:t>
            </a:r>
            <a:endParaRPr lang="en-NZ" sz="4800" dirty="0"/>
          </a:p>
        </p:txBody>
      </p:sp>
    </p:spTree>
    <p:extLst>
      <p:ext uri="{BB962C8B-B14F-4D97-AF65-F5344CB8AC3E}">
        <p14:creationId xmlns:p14="http://schemas.microsoft.com/office/powerpoint/2010/main" val="2158813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fade">
                                      <p:cBhvr>
                                        <p:cTn id="7" dur="500"/>
                                        <p:tgtEl>
                                          <p:spTgt spid="9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 name="Picture 47"/>
          <p:cNvPicPr>
            <a:picLocks noChangeAspect="1"/>
          </p:cNvPicPr>
          <p:nvPr/>
        </p:nvPicPr>
        <p:blipFill rotWithShape="1">
          <a:blip r:embed="rId3">
            <a:extLst>
              <a:ext uri="{28A0092B-C50C-407E-A947-70E740481C1C}">
                <a14:useLocalDpi xmlns:a14="http://schemas.microsoft.com/office/drawing/2010/main" val="0"/>
              </a:ext>
            </a:extLst>
          </a:blip>
          <a:srcRect t="330" b="7994"/>
          <a:stretch/>
        </p:blipFill>
        <p:spPr>
          <a:xfrm>
            <a:off x="-2382" y="-22861"/>
            <a:ext cx="12196763" cy="6880861"/>
          </a:xfrm>
          <a:prstGeom prst="rect">
            <a:avLst/>
          </a:prstGeom>
        </p:spPr>
      </p:pic>
      <p:sp>
        <p:nvSpPr>
          <p:cNvPr id="4" name="Rectangle 3"/>
          <p:cNvSpPr/>
          <p:nvPr/>
        </p:nvSpPr>
        <p:spPr>
          <a:xfrm>
            <a:off x="666158" y="805802"/>
            <a:ext cx="4048717" cy="2677656"/>
          </a:xfrm>
          <a:prstGeom prst="rect">
            <a:avLst/>
          </a:prstGeom>
          <a:solidFill>
            <a:schemeClr val="bg1">
              <a:alpha val="39000"/>
            </a:schemeClr>
          </a:solidFill>
        </p:spPr>
        <p:txBody>
          <a:bodyPr wrap="square">
            <a:spAutoFit/>
          </a:bodyPr>
          <a:lstStyle/>
          <a:p>
            <a:r>
              <a:rPr lang="en-NZ" sz="4800" b="1" dirty="0">
                <a:solidFill>
                  <a:srgbClr val="213463"/>
                </a:solidFill>
                <a:latin typeface="Source Sans Pro" panose="020B0503030403020204" pitchFamily="34" charset="0"/>
                <a:ea typeface="Source Sans Pro" panose="020B0503030403020204" pitchFamily="34" charset="0"/>
              </a:rPr>
              <a:t>67.5m</a:t>
            </a:r>
            <a:r>
              <a:rPr lang="en-NZ" sz="4800" dirty="0">
                <a:solidFill>
                  <a:srgbClr val="213463"/>
                </a:solidFill>
                <a:latin typeface="Source Sans Pro" panose="020B0503030403020204" pitchFamily="34" charset="0"/>
                <a:ea typeface="Source Sans Pro" panose="020B0503030403020204" pitchFamily="34" charset="0"/>
              </a:rPr>
              <a:t> </a:t>
            </a:r>
            <a:r>
              <a:rPr lang="en-NZ" sz="3600" dirty="0">
                <a:solidFill>
                  <a:srgbClr val="213463"/>
                </a:solidFill>
                <a:latin typeface="Source Sans Pro" panose="020B0503030403020204" pitchFamily="34" charset="0"/>
                <a:ea typeface="Source Sans Pro" panose="020B0503030403020204" pitchFamily="34" charset="0"/>
              </a:rPr>
              <a:t>scientific </a:t>
            </a:r>
          </a:p>
          <a:p>
            <a:r>
              <a:rPr lang="en-NZ" sz="3600" dirty="0">
                <a:solidFill>
                  <a:srgbClr val="213463"/>
                </a:solidFill>
                <a:latin typeface="Source Sans Pro" panose="020B0503030403020204" pitchFamily="34" charset="0"/>
                <a:ea typeface="Source Sans Pro" panose="020B0503030403020204" pitchFamily="34" charset="0"/>
              </a:rPr>
              <a:t>journal articles growing by </a:t>
            </a:r>
            <a:r>
              <a:rPr lang="en-NZ" sz="4800" b="1" dirty="0">
                <a:solidFill>
                  <a:srgbClr val="213463"/>
                </a:solidFill>
                <a:latin typeface="Source Sans Pro" panose="020B0503030403020204" pitchFamily="34" charset="0"/>
                <a:ea typeface="Source Sans Pro" panose="020B0503030403020204" pitchFamily="34" charset="0"/>
              </a:rPr>
              <a:t>2.5m </a:t>
            </a:r>
            <a:r>
              <a:rPr lang="en-NZ" sz="3600" dirty="0">
                <a:solidFill>
                  <a:srgbClr val="213463"/>
                </a:solidFill>
                <a:latin typeface="Source Sans Pro" panose="020B0503030403020204" pitchFamily="34" charset="0"/>
                <a:ea typeface="Source Sans Pro" panose="020B0503030403020204" pitchFamily="34" charset="0"/>
              </a:rPr>
              <a:t>per year</a:t>
            </a:r>
          </a:p>
        </p:txBody>
      </p:sp>
      <p:pic>
        <p:nvPicPr>
          <p:cNvPr id="49" name="Picture 48" descr="white MOH cloud.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281766" y="5972381"/>
            <a:ext cx="756000" cy="762829"/>
          </a:xfrm>
          <a:prstGeom prst="rect">
            <a:avLst/>
          </a:prstGeom>
        </p:spPr>
      </p:pic>
    </p:spTree>
    <p:extLst>
      <p:ext uri="{BB962C8B-B14F-4D97-AF65-F5344CB8AC3E}">
        <p14:creationId xmlns:p14="http://schemas.microsoft.com/office/powerpoint/2010/main" val="103604725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NZ" sz="3200" dirty="0" smtClean="0"/>
              <a:t>Why do we need a Digital Health </a:t>
            </a:r>
            <a:r>
              <a:rPr lang="en-NZ" sz="3200" dirty="0" smtClean="0"/>
              <a:t>Strategy?</a:t>
            </a:r>
            <a:endParaRPr lang="en-NZ" sz="3200" dirty="0"/>
          </a:p>
        </p:txBody>
      </p:sp>
      <p:grpSp>
        <p:nvGrpSpPr>
          <p:cNvPr id="5" name="Group 4"/>
          <p:cNvGrpSpPr/>
          <p:nvPr/>
        </p:nvGrpSpPr>
        <p:grpSpPr>
          <a:xfrm>
            <a:off x="3065416" y="1580050"/>
            <a:ext cx="5026509" cy="2554583"/>
            <a:chOff x="7874151" y="1973361"/>
            <a:chExt cx="2965722" cy="1507246"/>
          </a:xfrm>
        </p:grpSpPr>
        <p:grpSp>
          <p:nvGrpSpPr>
            <p:cNvPr id="6" name="Group 5"/>
            <p:cNvGrpSpPr/>
            <p:nvPr/>
          </p:nvGrpSpPr>
          <p:grpSpPr>
            <a:xfrm>
              <a:off x="7874151" y="1973361"/>
              <a:ext cx="2965722" cy="681541"/>
              <a:chOff x="505611" y="2612997"/>
              <a:chExt cx="5578100" cy="1281882"/>
            </a:xfrm>
          </p:grpSpPr>
          <p:grpSp>
            <p:nvGrpSpPr>
              <p:cNvPr id="18" name="Group 17"/>
              <p:cNvGrpSpPr/>
              <p:nvPr/>
            </p:nvGrpSpPr>
            <p:grpSpPr>
              <a:xfrm>
                <a:off x="505611" y="2612997"/>
                <a:ext cx="626166" cy="603631"/>
                <a:chOff x="633466" y="3614237"/>
                <a:chExt cx="626166" cy="603631"/>
              </a:xfrm>
            </p:grpSpPr>
            <p:sp>
              <p:nvSpPr>
                <p:cNvPr id="92" name="Rounded Rectangle 91"/>
                <p:cNvSpPr/>
                <p:nvPr/>
              </p:nvSpPr>
              <p:spPr>
                <a:xfrm>
                  <a:off x="633467" y="3614237"/>
                  <a:ext cx="626165" cy="603631"/>
                </a:xfrm>
                <a:prstGeom prst="roundRect">
                  <a:avLst/>
                </a:prstGeom>
                <a:solidFill>
                  <a:schemeClr val="bg1">
                    <a:lumMod val="9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lstStyle/>
                <a:p>
                  <a:pPr algn="ctr"/>
                  <a:r>
                    <a:rPr lang="en-NZ" sz="1600" b="1" dirty="0" smtClean="0">
                      <a:solidFill>
                        <a:schemeClr val="tx1">
                          <a:lumMod val="50000"/>
                          <a:lumOff val="50000"/>
                        </a:schemeClr>
                      </a:solidFill>
                    </a:rPr>
                    <a:t>2018</a:t>
                  </a:r>
                  <a:endParaRPr lang="en-NZ" sz="1600" b="1" dirty="0">
                    <a:solidFill>
                      <a:schemeClr val="tx1">
                        <a:lumMod val="50000"/>
                        <a:lumOff val="50000"/>
                      </a:schemeClr>
                    </a:solidFill>
                  </a:endParaRPr>
                </a:p>
              </p:txBody>
            </p:sp>
            <p:sp>
              <p:nvSpPr>
                <p:cNvPr id="93" name="Rounded Rectangle 51"/>
                <p:cNvSpPr/>
                <p:nvPr/>
              </p:nvSpPr>
              <p:spPr>
                <a:xfrm>
                  <a:off x="633466" y="3614237"/>
                  <a:ext cx="626165" cy="160124"/>
                </a:xfrm>
                <a:custGeom>
                  <a:avLst/>
                  <a:gdLst>
                    <a:gd name="connsiteX0" fmla="*/ 0 w 626165"/>
                    <a:gd name="connsiteY0" fmla="*/ 100607 h 603631"/>
                    <a:gd name="connsiteX1" fmla="*/ 100607 w 626165"/>
                    <a:gd name="connsiteY1" fmla="*/ 0 h 603631"/>
                    <a:gd name="connsiteX2" fmla="*/ 525558 w 626165"/>
                    <a:gd name="connsiteY2" fmla="*/ 0 h 603631"/>
                    <a:gd name="connsiteX3" fmla="*/ 626165 w 626165"/>
                    <a:gd name="connsiteY3" fmla="*/ 100607 h 603631"/>
                    <a:gd name="connsiteX4" fmla="*/ 626165 w 626165"/>
                    <a:gd name="connsiteY4" fmla="*/ 503024 h 603631"/>
                    <a:gd name="connsiteX5" fmla="*/ 525558 w 626165"/>
                    <a:gd name="connsiteY5" fmla="*/ 603631 h 603631"/>
                    <a:gd name="connsiteX6" fmla="*/ 100607 w 626165"/>
                    <a:gd name="connsiteY6" fmla="*/ 603631 h 603631"/>
                    <a:gd name="connsiteX7" fmla="*/ 0 w 626165"/>
                    <a:gd name="connsiteY7" fmla="*/ 503024 h 603631"/>
                    <a:gd name="connsiteX8" fmla="*/ 0 w 626165"/>
                    <a:gd name="connsiteY8" fmla="*/ 100607 h 603631"/>
                    <a:gd name="connsiteX0" fmla="*/ 0 w 626165"/>
                    <a:gd name="connsiteY0" fmla="*/ 100607 h 603631"/>
                    <a:gd name="connsiteX1" fmla="*/ 100607 w 626165"/>
                    <a:gd name="connsiteY1" fmla="*/ 0 h 603631"/>
                    <a:gd name="connsiteX2" fmla="*/ 525558 w 626165"/>
                    <a:gd name="connsiteY2" fmla="*/ 0 h 603631"/>
                    <a:gd name="connsiteX3" fmla="*/ 626165 w 626165"/>
                    <a:gd name="connsiteY3" fmla="*/ 100607 h 603631"/>
                    <a:gd name="connsiteX4" fmla="*/ 626165 w 626165"/>
                    <a:gd name="connsiteY4" fmla="*/ 503024 h 603631"/>
                    <a:gd name="connsiteX5" fmla="*/ 525558 w 626165"/>
                    <a:gd name="connsiteY5" fmla="*/ 603631 h 603631"/>
                    <a:gd name="connsiteX6" fmla="*/ 0 w 626165"/>
                    <a:gd name="connsiteY6" fmla="*/ 503024 h 603631"/>
                    <a:gd name="connsiteX7" fmla="*/ 0 w 626165"/>
                    <a:gd name="connsiteY7" fmla="*/ 100607 h 603631"/>
                    <a:gd name="connsiteX0" fmla="*/ 0 w 626165"/>
                    <a:gd name="connsiteY0" fmla="*/ 100607 h 553325"/>
                    <a:gd name="connsiteX1" fmla="*/ 100607 w 626165"/>
                    <a:gd name="connsiteY1" fmla="*/ 0 h 553325"/>
                    <a:gd name="connsiteX2" fmla="*/ 525558 w 626165"/>
                    <a:gd name="connsiteY2" fmla="*/ 0 h 553325"/>
                    <a:gd name="connsiteX3" fmla="*/ 626165 w 626165"/>
                    <a:gd name="connsiteY3" fmla="*/ 100607 h 553325"/>
                    <a:gd name="connsiteX4" fmla="*/ 626165 w 626165"/>
                    <a:gd name="connsiteY4" fmla="*/ 503024 h 553325"/>
                    <a:gd name="connsiteX5" fmla="*/ 0 w 626165"/>
                    <a:gd name="connsiteY5" fmla="*/ 503024 h 553325"/>
                    <a:gd name="connsiteX6" fmla="*/ 0 w 626165"/>
                    <a:gd name="connsiteY6" fmla="*/ 100607 h 553325"/>
                    <a:gd name="connsiteX0" fmla="*/ 0 w 626165"/>
                    <a:gd name="connsiteY0" fmla="*/ 100607 h 503024"/>
                    <a:gd name="connsiteX1" fmla="*/ 100607 w 626165"/>
                    <a:gd name="connsiteY1" fmla="*/ 0 h 503024"/>
                    <a:gd name="connsiteX2" fmla="*/ 525558 w 626165"/>
                    <a:gd name="connsiteY2" fmla="*/ 0 h 503024"/>
                    <a:gd name="connsiteX3" fmla="*/ 626165 w 626165"/>
                    <a:gd name="connsiteY3" fmla="*/ 100607 h 503024"/>
                    <a:gd name="connsiteX4" fmla="*/ 626165 w 626165"/>
                    <a:gd name="connsiteY4" fmla="*/ 503024 h 503024"/>
                    <a:gd name="connsiteX5" fmla="*/ 0 w 626165"/>
                    <a:gd name="connsiteY5" fmla="*/ 503024 h 503024"/>
                    <a:gd name="connsiteX6" fmla="*/ 0 w 626165"/>
                    <a:gd name="connsiteY6" fmla="*/ 100607 h 503024"/>
                    <a:gd name="connsiteX0" fmla="*/ 0 w 626165"/>
                    <a:gd name="connsiteY0" fmla="*/ 100607 h 503024"/>
                    <a:gd name="connsiteX1" fmla="*/ 100607 w 626165"/>
                    <a:gd name="connsiteY1" fmla="*/ 0 h 503024"/>
                    <a:gd name="connsiteX2" fmla="*/ 525558 w 626165"/>
                    <a:gd name="connsiteY2" fmla="*/ 0 h 503024"/>
                    <a:gd name="connsiteX3" fmla="*/ 626165 w 626165"/>
                    <a:gd name="connsiteY3" fmla="*/ 100607 h 503024"/>
                    <a:gd name="connsiteX4" fmla="*/ 626165 w 626165"/>
                    <a:gd name="connsiteY4" fmla="*/ 236324 h 503024"/>
                    <a:gd name="connsiteX5" fmla="*/ 0 w 626165"/>
                    <a:gd name="connsiteY5" fmla="*/ 503024 h 503024"/>
                    <a:gd name="connsiteX6" fmla="*/ 0 w 626165"/>
                    <a:gd name="connsiteY6" fmla="*/ 100607 h 503024"/>
                    <a:gd name="connsiteX0" fmla="*/ 0 w 626165"/>
                    <a:gd name="connsiteY0" fmla="*/ 100607 h 241087"/>
                    <a:gd name="connsiteX1" fmla="*/ 100607 w 626165"/>
                    <a:gd name="connsiteY1" fmla="*/ 0 h 241087"/>
                    <a:gd name="connsiteX2" fmla="*/ 525558 w 626165"/>
                    <a:gd name="connsiteY2" fmla="*/ 0 h 241087"/>
                    <a:gd name="connsiteX3" fmla="*/ 626165 w 626165"/>
                    <a:gd name="connsiteY3" fmla="*/ 100607 h 241087"/>
                    <a:gd name="connsiteX4" fmla="*/ 626165 w 626165"/>
                    <a:gd name="connsiteY4" fmla="*/ 236324 h 241087"/>
                    <a:gd name="connsiteX5" fmla="*/ 0 w 626165"/>
                    <a:gd name="connsiteY5" fmla="*/ 241087 h 241087"/>
                    <a:gd name="connsiteX6" fmla="*/ 0 w 626165"/>
                    <a:gd name="connsiteY6" fmla="*/ 100607 h 241087"/>
                    <a:gd name="connsiteX0" fmla="*/ 0 w 626165"/>
                    <a:gd name="connsiteY0" fmla="*/ 100607 h 241087"/>
                    <a:gd name="connsiteX1" fmla="*/ 100607 w 626165"/>
                    <a:gd name="connsiteY1" fmla="*/ 0 h 241087"/>
                    <a:gd name="connsiteX2" fmla="*/ 525558 w 626165"/>
                    <a:gd name="connsiteY2" fmla="*/ 0 h 241087"/>
                    <a:gd name="connsiteX3" fmla="*/ 626165 w 626165"/>
                    <a:gd name="connsiteY3" fmla="*/ 100607 h 241087"/>
                    <a:gd name="connsiteX4" fmla="*/ 626165 w 626165"/>
                    <a:gd name="connsiteY4" fmla="*/ 157743 h 241087"/>
                    <a:gd name="connsiteX5" fmla="*/ 0 w 626165"/>
                    <a:gd name="connsiteY5" fmla="*/ 241087 h 241087"/>
                    <a:gd name="connsiteX6" fmla="*/ 0 w 626165"/>
                    <a:gd name="connsiteY6" fmla="*/ 100607 h 241087"/>
                    <a:gd name="connsiteX0" fmla="*/ 0 w 626165"/>
                    <a:gd name="connsiteY0" fmla="*/ 100607 h 160124"/>
                    <a:gd name="connsiteX1" fmla="*/ 100607 w 626165"/>
                    <a:gd name="connsiteY1" fmla="*/ 0 h 160124"/>
                    <a:gd name="connsiteX2" fmla="*/ 525558 w 626165"/>
                    <a:gd name="connsiteY2" fmla="*/ 0 h 160124"/>
                    <a:gd name="connsiteX3" fmla="*/ 626165 w 626165"/>
                    <a:gd name="connsiteY3" fmla="*/ 100607 h 160124"/>
                    <a:gd name="connsiteX4" fmla="*/ 626165 w 626165"/>
                    <a:gd name="connsiteY4" fmla="*/ 157743 h 160124"/>
                    <a:gd name="connsiteX5" fmla="*/ 0 w 626165"/>
                    <a:gd name="connsiteY5" fmla="*/ 160124 h 160124"/>
                    <a:gd name="connsiteX6" fmla="*/ 0 w 626165"/>
                    <a:gd name="connsiteY6" fmla="*/ 100607 h 160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6165" h="160124">
                      <a:moveTo>
                        <a:pt x="0" y="100607"/>
                      </a:moveTo>
                      <a:cubicBezTo>
                        <a:pt x="0" y="45043"/>
                        <a:pt x="45043" y="0"/>
                        <a:pt x="100607" y="0"/>
                      </a:cubicBezTo>
                      <a:lnTo>
                        <a:pt x="525558" y="0"/>
                      </a:lnTo>
                      <a:cubicBezTo>
                        <a:pt x="581122" y="0"/>
                        <a:pt x="626165" y="45043"/>
                        <a:pt x="626165" y="100607"/>
                      </a:cubicBezTo>
                      <a:lnTo>
                        <a:pt x="626165" y="157743"/>
                      </a:lnTo>
                      <a:lnTo>
                        <a:pt x="0" y="160124"/>
                      </a:lnTo>
                      <a:lnTo>
                        <a:pt x="0" y="100607"/>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lstStyle/>
                <a:p>
                  <a:pPr algn="ctr"/>
                  <a:endParaRPr lang="en-NZ" sz="1600" b="1" dirty="0"/>
                </a:p>
              </p:txBody>
            </p:sp>
            <p:sp>
              <p:nvSpPr>
                <p:cNvPr id="94" name="Oval 93"/>
                <p:cNvSpPr/>
                <p:nvPr/>
              </p:nvSpPr>
              <p:spPr>
                <a:xfrm>
                  <a:off x="708865" y="3645024"/>
                  <a:ext cx="92573" cy="9257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95" name="Oval 94"/>
                <p:cNvSpPr/>
                <p:nvPr/>
              </p:nvSpPr>
              <p:spPr>
                <a:xfrm>
                  <a:off x="1095051" y="3644740"/>
                  <a:ext cx="92573" cy="9257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grpSp>
            <p:nvGrpSpPr>
              <p:cNvPr id="19" name="Group 18"/>
              <p:cNvGrpSpPr/>
              <p:nvPr/>
            </p:nvGrpSpPr>
            <p:grpSpPr>
              <a:xfrm>
                <a:off x="1213030" y="2612997"/>
                <a:ext cx="626166" cy="603631"/>
                <a:chOff x="633466" y="3614237"/>
                <a:chExt cx="626166" cy="603631"/>
              </a:xfrm>
            </p:grpSpPr>
            <p:sp>
              <p:nvSpPr>
                <p:cNvPr id="88" name="Rounded Rectangle 87"/>
                <p:cNvSpPr/>
                <p:nvPr/>
              </p:nvSpPr>
              <p:spPr>
                <a:xfrm>
                  <a:off x="633467" y="3614237"/>
                  <a:ext cx="626165" cy="603631"/>
                </a:xfrm>
                <a:prstGeom prst="roundRect">
                  <a:avLst/>
                </a:prstGeom>
                <a:solidFill>
                  <a:schemeClr val="bg1">
                    <a:lumMod val="9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lstStyle/>
                <a:p>
                  <a:pPr algn="ctr"/>
                  <a:r>
                    <a:rPr lang="en-NZ" sz="1600" b="1" dirty="0" smtClean="0">
                      <a:solidFill>
                        <a:schemeClr val="tx1">
                          <a:lumMod val="50000"/>
                          <a:lumOff val="50000"/>
                        </a:schemeClr>
                      </a:solidFill>
                    </a:rPr>
                    <a:t>2017</a:t>
                  </a:r>
                  <a:endParaRPr lang="en-NZ" sz="1600" b="1" dirty="0">
                    <a:solidFill>
                      <a:schemeClr val="tx1">
                        <a:lumMod val="50000"/>
                        <a:lumOff val="50000"/>
                      </a:schemeClr>
                    </a:solidFill>
                  </a:endParaRPr>
                </a:p>
              </p:txBody>
            </p:sp>
            <p:sp>
              <p:nvSpPr>
                <p:cNvPr id="89" name="Rounded Rectangle 51"/>
                <p:cNvSpPr/>
                <p:nvPr/>
              </p:nvSpPr>
              <p:spPr>
                <a:xfrm>
                  <a:off x="633466" y="3614237"/>
                  <a:ext cx="626165" cy="160124"/>
                </a:xfrm>
                <a:custGeom>
                  <a:avLst/>
                  <a:gdLst>
                    <a:gd name="connsiteX0" fmla="*/ 0 w 626165"/>
                    <a:gd name="connsiteY0" fmla="*/ 100607 h 603631"/>
                    <a:gd name="connsiteX1" fmla="*/ 100607 w 626165"/>
                    <a:gd name="connsiteY1" fmla="*/ 0 h 603631"/>
                    <a:gd name="connsiteX2" fmla="*/ 525558 w 626165"/>
                    <a:gd name="connsiteY2" fmla="*/ 0 h 603631"/>
                    <a:gd name="connsiteX3" fmla="*/ 626165 w 626165"/>
                    <a:gd name="connsiteY3" fmla="*/ 100607 h 603631"/>
                    <a:gd name="connsiteX4" fmla="*/ 626165 w 626165"/>
                    <a:gd name="connsiteY4" fmla="*/ 503024 h 603631"/>
                    <a:gd name="connsiteX5" fmla="*/ 525558 w 626165"/>
                    <a:gd name="connsiteY5" fmla="*/ 603631 h 603631"/>
                    <a:gd name="connsiteX6" fmla="*/ 100607 w 626165"/>
                    <a:gd name="connsiteY6" fmla="*/ 603631 h 603631"/>
                    <a:gd name="connsiteX7" fmla="*/ 0 w 626165"/>
                    <a:gd name="connsiteY7" fmla="*/ 503024 h 603631"/>
                    <a:gd name="connsiteX8" fmla="*/ 0 w 626165"/>
                    <a:gd name="connsiteY8" fmla="*/ 100607 h 603631"/>
                    <a:gd name="connsiteX0" fmla="*/ 0 w 626165"/>
                    <a:gd name="connsiteY0" fmla="*/ 100607 h 603631"/>
                    <a:gd name="connsiteX1" fmla="*/ 100607 w 626165"/>
                    <a:gd name="connsiteY1" fmla="*/ 0 h 603631"/>
                    <a:gd name="connsiteX2" fmla="*/ 525558 w 626165"/>
                    <a:gd name="connsiteY2" fmla="*/ 0 h 603631"/>
                    <a:gd name="connsiteX3" fmla="*/ 626165 w 626165"/>
                    <a:gd name="connsiteY3" fmla="*/ 100607 h 603631"/>
                    <a:gd name="connsiteX4" fmla="*/ 626165 w 626165"/>
                    <a:gd name="connsiteY4" fmla="*/ 503024 h 603631"/>
                    <a:gd name="connsiteX5" fmla="*/ 525558 w 626165"/>
                    <a:gd name="connsiteY5" fmla="*/ 603631 h 603631"/>
                    <a:gd name="connsiteX6" fmla="*/ 0 w 626165"/>
                    <a:gd name="connsiteY6" fmla="*/ 503024 h 603631"/>
                    <a:gd name="connsiteX7" fmla="*/ 0 w 626165"/>
                    <a:gd name="connsiteY7" fmla="*/ 100607 h 603631"/>
                    <a:gd name="connsiteX0" fmla="*/ 0 w 626165"/>
                    <a:gd name="connsiteY0" fmla="*/ 100607 h 553325"/>
                    <a:gd name="connsiteX1" fmla="*/ 100607 w 626165"/>
                    <a:gd name="connsiteY1" fmla="*/ 0 h 553325"/>
                    <a:gd name="connsiteX2" fmla="*/ 525558 w 626165"/>
                    <a:gd name="connsiteY2" fmla="*/ 0 h 553325"/>
                    <a:gd name="connsiteX3" fmla="*/ 626165 w 626165"/>
                    <a:gd name="connsiteY3" fmla="*/ 100607 h 553325"/>
                    <a:gd name="connsiteX4" fmla="*/ 626165 w 626165"/>
                    <a:gd name="connsiteY4" fmla="*/ 503024 h 553325"/>
                    <a:gd name="connsiteX5" fmla="*/ 0 w 626165"/>
                    <a:gd name="connsiteY5" fmla="*/ 503024 h 553325"/>
                    <a:gd name="connsiteX6" fmla="*/ 0 w 626165"/>
                    <a:gd name="connsiteY6" fmla="*/ 100607 h 553325"/>
                    <a:gd name="connsiteX0" fmla="*/ 0 w 626165"/>
                    <a:gd name="connsiteY0" fmla="*/ 100607 h 503024"/>
                    <a:gd name="connsiteX1" fmla="*/ 100607 w 626165"/>
                    <a:gd name="connsiteY1" fmla="*/ 0 h 503024"/>
                    <a:gd name="connsiteX2" fmla="*/ 525558 w 626165"/>
                    <a:gd name="connsiteY2" fmla="*/ 0 h 503024"/>
                    <a:gd name="connsiteX3" fmla="*/ 626165 w 626165"/>
                    <a:gd name="connsiteY3" fmla="*/ 100607 h 503024"/>
                    <a:gd name="connsiteX4" fmla="*/ 626165 w 626165"/>
                    <a:gd name="connsiteY4" fmla="*/ 503024 h 503024"/>
                    <a:gd name="connsiteX5" fmla="*/ 0 w 626165"/>
                    <a:gd name="connsiteY5" fmla="*/ 503024 h 503024"/>
                    <a:gd name="connsiteX6" fmla="*/ 0 w 626165"/>
                    <a:gd name="connsiteY6" fmla="*/ 100607 h 503024"/>
                    <a:gd name="connsiteX0" fmla="*/ 0 w 626165"/>
                    <a:gd name="connsiteY0" fmla="*/ 100607 h 503024"/>
                    <a:gd name="connsiteX1" fmla="*/ 100607 w 626165"/>
                    <a:gd name="connsiteY1" fmla="*/ 0 h 503024"/>
                    <a:gd name="connsiteX2" fmla="*/ 525558 w 626165"/>
                    <a:gd name="connsiteY2" fmla="*/ 0 h 503024"/>
                    <a:gd name="connsiteX3" fmla="*/ 626165 w 626165"/>
                    <a:gd name="connsiteY3" fmla="*/ 100607 h 503024"/>
                    <a:gd name="connsiteX4" fmla="*/ 626165 w 626165"/>
                    <a:gd name="connsiteY4" fmla="*/ 236324 h 503024"/>
                    <a:gd name="connsiteX5" fmla="*/ 0 w 626165"/>
                    <a:gd name="connsiteY5" fmla="*/ 503024 h 503024"/>
                    <a:gd name="connsiteX6" fmla="*/ 0 w 626165"/>
                    <a:gd name="connsiteY6" fmla="*/ 100607 h 503024"/>
                    <a:gd name="connsiteX0" fmla="*/ 0 w 626165"/>
                    <a:gd name="connsiteY0" fmla="*/ 100607 h 241087"/>
                    <a:gd name="connsiteX1" fmla="*/ 100607 w 626165"/>
                    <a:gd name="connsiteY1" fmla="*/ 0 h 241087"/>
                    <a:gd name="connsiteX2" fmla="*/ 525558 w 626165"/>
                    <a:gd name="connsiteY2" fmla="*/ 0 h 241087"/>
                    <a:gd name="connsiteX3" fmla="*/ 626165 w 626165"/>
                    <a:gd name="connsiteY3" fmla="*/ 100607 h 241087"/>
                    <a:gd name="connsiteX4" fmla="*/ 626165 w 626165"/>
                    <a:gd name="connsiteY4" fmla="*/ 236324 h 241087"/>
                    <a:gd name="connsiteX5" fmla="*/ 0 w 626165"/>
                    <a:gd name="connsiteY5" fmla="*/ 241087 h 241087"/>
                    <a:gd name="connsiteX6" fmla="*/ 0 w 626165"/>
                    <a:gd name="connsiteY6" fmla="*/ 100607 h 241087"/>
                    <a:gd name="connsiteX0" fmla="*/ 0 w 626165"/>
                    <a:gd name="connsiteY0" fmla="*/ 100607 h 241087"/>
                    <a:gd name="connsiteX1" fmla="*/ 100607 w 626165"/>
                    <a:gd name="connsiteY1" fmla="*/ 0 h 241087"/>
                    <a:gd name="connsiteX2" fmla="*/ 525558 w 626165"/>
                    <a:gd name="connsiteY2" fmla="*/ 0 h 241087"/>
                    <a:gd name="connsiteX3" fmla="*/ 626165 w 626165"/>
                    <a:gd name="connsiteY3" fmla="*/ 100607 h 241087"/>
                    <a:gd name="connsiteX4" fmla="*/ 626165 w 626165"/>
                    <a:gd name="connsiteY4" fmla="*/ 157743 h 241087"/>
                    <a:gd name="connsiteX5" fmla="*/ 0 w 626165"/>
                    <a:gd name="connsiteY5" fmla="*/ 241087 h 241087"/>
                    <a:gd name="connsiteX6" fmla="*/ 0 w 626165"/>
                    <a:gd name="connsiteY6" fmla="*/ 100607 h 241087"/>
                    <a:gd name="connsiteX0" fmla="*/ 0 w 626165"/>
                    <a:gd name="connsiteY0" fmla="*/ 100607 h 160124"/>
                    <a:gd name="connsiteX1" fmla="*/ 100607 w 626165"/>
                    <a:gd name="connsiteY1" fmla="*/ 0 h 160124"/>
                    <a:gd name="connsiteX2" fmla="*/ 525558 w 626165"/>
                    <a:gd name="connsiteY2" fmla="*/ 0 h 160124"/>
                    <a:gd name="connsiteX3" fmla="*/ 626165 w 626165"/>
                    <a:gd name="connsiteY3" fmla="*/ 100607 h 160124"/>
                    <a:gd name="connsiteX4" fmla="*/ 626165 w 626165"/>
                    <a:gd name="connsiteY4" fmla="*/ 157743 h 160124"/>
                    <a:gd name="connsiteX5" fmla="*/ 0 w 626165"/>
                    <a:gd name="connsiteY5" fmla="*/ 160124 h 160124"/>
                    <a:gd name="connsiteX6" fmla="*/ 0 w 626165"/>
                    <a:gd name="connsiteY6" fmla="*/ 100607 h 160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6165" h="160124">
                      <a:moveTo>
                        <a:pt x="0" y="100607"/>
                      </a:moveTo>
                      <a:cubicBezTo>
                        <a:pt x="0" y="45043"/>
                        <a:pt x="45043" y="0"/>
                        <a:pt x="100607" y="0"/>
                      </a:cubicBezTo>
                      <a:lnTo>
                        <a:pt x="525558" y="0"/>
                      </a:lnTo>
                      <a:cubicBezTo>
                        <a:pt x="581122" y="0"/>
                        <a:pt x="626165" y="45043"/>
                        <a:pt x="626165" y="100607"/>
                      </a:cubicBezTo>
                      <a:lnTo>
                        <a:pt x="626165" y="157743"/>
                      </a:lnTo>
                      <a:lnTo>
                        <a:pt x="0" y="160124"/>
                      </a:lnTo>
                      <a:lnTo>
                        <a:pt x="0" y="100607"/>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lstStyle/>
                <a:p>
                  <a:pPr algn="ctr"/>
                  <a:endParaRPr lang="en-NZ" sz="1600" b="1" dirty="0"/>
                </a:p>
              </p:txBody>
            </p:sp>
            <p:sp>
              <p:nvSpPr>
                <p:cNvPr id="90" name="Oval 89"/>
                <p:cNvSpPr/>
                <p:nvPr/>
              </p:nvSpPr>
              <p:spPr>
                <a:xfrm>
                  <a:off x="708865" y="3645024"/>
                  <a:ext cx="92573" cy="9257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91" name="Oval 90"/>
                <p:cNvSpPr/>
                <p:nvPr/>
              </p:nvSpPr>
              <p:spPr>
                <a:xfrm>
                  <a:off x="1095051" y="3644740"/>
                  <a:ext cx="92573" cy="9257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grpSp>
            <p:nvGrpSpPr>
              <p:cNvPr id="20" name="Group 19"/>
              <p:cNvGrpSpPr/>
              <p:nvPr/>
            </p:nvGrpSpPr>
            <p:grpSpPr>
              <a:xfrm>
                <a:off x="1920449" y="2612997"/>
                <a:ext cx="626166" cy="603631"/>
                <a:chOff x="633466" y="3614237"/>
                <a:chExt cx="626166" cy="603631"/>
              </a:xfrm>
            </p:grpSpPr>
            <p:sp>
              <p:nvSpPr>
                <p:cNvPr id="84" name="Rounded Rectangle 83"/>
                <p:cNvSpPr/>
                <p:nvPr/>
              </p:nvSpPr>
              <p:spPr>
                <a:xfrm>
                  <a:off x="633467" y="3614237"/>
                  <a:ext cx="626165" cy="603631"/>
                </a:xfrm>
                <a:prstGeom prst="roundRect">
                  <a:avLst/>
                </a:prstGeom>
                <a:solidFill>
                  <a:schemeClr val="bg1">
                    <a:lumMod val="9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lstStyle/>
                <a:p>
                  <a:pPr algn="ctr"/>
                  <a:r>
                    <a:rPr lang="en-NZ" sz="1600" b="1" dirty="0" smtClean="0">
                      <a:solidFill>
                        <a:schemeClr val="tx1">
                          <a:lumMod val="50000"/>
                          <a:lumOff val="50000"/>
                        </a:schemeClr>
                      </a:solidFill>
                    </a:rPr>
                    <a:t>2016</a:t>
                  </a:r>
                  <a:endParaRPr lang="en-NZ" sz="1600" b="1" dirty="0">
                    <a:solidFill>
                      <a:schemeClr val="tx1">
                        <a:lumMod val="50000"/>
                        <a:lumOff val="50000"/>
                      </a:schemeClr>
                    </a:solidFill>
                  </a:endParaRPr>
                </a:p>
              </p:txBody>
            </p:sp>
            <p:sp>
              <p:nvSpPr>
                <p:cNvPr id="85" name="Rounded Rectangle 51"/>
                <p:cNvSpPr/>
                <p:nvPr/>
              </p:nvSpPr>
              <p:spPr>
                <a:xfrm>
                  <a:off x="633466" y="3614237"/>
                  <a:ext cx="626165" cy="160124"/>
                </a:xfrm>
                <a:custGeom>
                  <a:avLst/>
                  <a:gdLst>
                    <a:gd name="connsiteX0" fmla="*/ 0 w 626165"/>
                    <a:gd name="connsiteY0" fmla="*/ 100607 h 603631"/>
                    <a:gd name="connsiteX1" fmla="*/ 100607 w 626165"/>
                    <a:gd name="connsiteY1" fmla="*/ 0 h 603631"/>
                    <a:gd name="connsiteX2" fmla="*/ 525558 w 626165"/>
                    <a:gd name="connsiteY2" fmla="*/ 0 h 603631"/>
                    <a:gd name="connsiteX3" fmla="*/ 626165 w 626165"/>
                    <a:gd name="connsiteY3" fmla="*/ 100607 h 603631"/>
                    <a:gd name="connsiteX4" fmla="*/ 626165 w 626165"/>
                    <a:gd name="connsiteY4" fmla="*/ 503024 h 603631"/>
                    <a:gd name="connsiteX5" fmla="*/ 525558 w 626165"/>
                    <a:gd name="connsiteY5" fmla="*/ 603631 h 603631"/>
                    <a:gd name="connsiteX6" fmla="*/ 100607 w 626165"/>
                    <a:gd name="connsiteY6" fmla="*/ 603631 h 603631"/>
                    <a:gd name="connsiteX7" fmla="*/ 0 w 626165"/>
                    <a:gd name="connsiteY7" fmla="*/ 503024 h 603631"/>
                    <a:gd name="connsiteX8" fmla="*/ 0 w 626165"/>
                    <a:gd name="connsiteY8" fmla="*/ 100607 h 603631"/>
                    <a:gd name="connsiteX0" fmla="*/ 0 w 626165"/>
                    <a:gd name="connsiteY0" fmla="*/ 100607 h 603631"/>
                    <a:gd name="connsiteX1" fmla="*/ 100607 w 626165"/>
                    <a:gd name="connsiteY1" fmla="*/ 0 h 603631"/>
                    <a:gd name="connsiteX2" fmla="*/ 525558 w 626165"/>
                    <a:gd name="connsiteY2" fmla="*/ 0 h 603631"/>
                    <a:gd name="connsiteX3" fmla="*/ 626165 w 626165"/>
                    <a:gd name="connsiteY3" fmla="*/ 100607 h 603631"/>
                    <a:gd name="connsiteX4" fmla="*/ 626165 w 626165"/>
                    <a:gd name="connsiteY4" fmla="*/ 503024 h 603631"/>
                    <a:gd name="connsiteX5" fmla="*/ 525558 w 626165"/>
                    <a:gd name="connsiteY5" fmla="*/ 603631 h 603631"/>
                    <a:gd name="connsiteX6" fmla="*/ 0 w 626165"/>
                    <a:gd name="connsiteY6" fmla="*/ 503024 h 603631"/>
                    <a:gd name="connsiteX7" fmla="*/ 0 w 626165"/>
                    <a:gd name="connsiteY7" fmla="*/ 100607 h 603631"/>
                    <a:gd name="connsiteX0" fmla="*/ 0 w 626165"/>
                    <a:gd name="connsiteY0" fmla="*/ 100607 h 553325"/>
                    <a:gd name="connsiteX1" fmla="*/ 100607 w 626165"/>
                    <a:gd name="connsiteY1" fmla="*/ 0 h 553325"/>
                    <a:gd name="connsiteX2" fmla="*/ 525558 w 626165"/>
                    <a:gd name="connsiteY2" fmla="*/ 0 h 553325"/>
                    <a:gd name="connsiteX3" fmla="*/ 626165 w 626165"/>
                    <a:gd name="connsiteY3" fmla="*/ 100607 h 553325"/>
                    <a:gd name="connsiteX4" fmla="*/ 626165 w 626165"/>
                    <a:gd name="connsiteY4" fmla="*/ 503024 h 553325"/>
                    <a:gd name="connsiteX5" fmla="*/ 0 w 626165"/>
                    <a:gd name="connsiteY5" fmla="*/ 503024 h 553325"/>
                    <a:gd name="connsiteX6" fmla="*/ 0 w 626165"/>
                    <a:gd name="connsiteY6" fmla="*/ 100607 h 553325"/>
                    <a:gd name="connsiteX0" fmla="*/ 0 w 626165"/>
                    <a:gd name="connsiteY0" fmla="*/ 100607 h 503024"/>
                    <a:gd name="connsiteX1" fmla="*/ 100607 w 626165"/>
                    <a:gd name="connsiteY1" fmla="*/ 0 h 503024"/>
                    <a:gd name="connsiteX2" fmla="*/ 525558 w 626165"/>
                    <a:gd name="connsiteY2" fmla="*/ 0 h 503024"/>
                    <a:gd name="connsiteX3" fmla="*/ 626165 w 626165"/>
                    <a:gd name="connsiteY3" fmla="*/ 100607 h 503024"/>
                    <a:gd name="connsiteX4" fmla="*/ 626165 w 626165"/>
                    <a:gd name="connsiteY4" fmla="*/ 503024 h 503024"/>
                    <a:gd name="connsiteX5" fmla="*/ 0 w 626165"/>
                    <a:gd name="connsiteY5" fmla="*/ 503024 h 503024"/>
                    <a:gd name="connsiteX6" fmla="*/ 0 w 626165"/>
                    <a:gd name="connsiteY6" fmla="*/ 100607 h 503024"/>
                    <a:gd name="connsiteX0" fmla="*/ 0 w 626165"/>
                    <a:gd name="connsiteY0" fmla="*/ 100607 h 503024"/>
                    <a:gd name="connsiteX1" fmla="*/ 100607 w 626165"/>
                    <a:gd name="connsiteY1" fmla="*/ 0 h 503024"/>
                    <a:gd name="connsiteX2" fmla="*/ 525558 w 626165"/>
                    <a:gd name="connsiteY2" fmla="*/ 0 h 503024"/>
                    <a:gd name="connsiteX3" fmla="*/ 626165 w 626165"/>
                    <a:gd name="connsiteY3" fmla="*/ 100607 h 503024"/>
                    <a:gd name="connsiteX4" fmla="*/ 626165 w 626165"/>
                    <a:gd name="connsiteY4" fmla="*/ 236324 h 503024"/>
                    <a:gd name="connsiteX5" fmla="*/ 0 w 626165"/>
                    <a:gd name="connsiteY5" fmla="*/ 503024 h 503024"/>
                    <a:gd name="connsiteX6" fmla="*/ 0 w 626165"/>
                    <a:gd name="connsiteY6" fmla="*/ 100607 h 503024"/>
                    <a:gd name="connsiteX0" fmla="*/ 0 w 626165"/>
                    <a:gd name="connsiteY0" fmla="*/ 100607 h 241087"/>
                    <a:gd name="connsiteX1" fmla="*/ 100607 w 626165"/>
                    <a:gd name="connsiteY1" fmla="*/ 0 h 241087"/>
                    <a:gd name="connsiteX2" fmla="*/ 525558 w 626165"/>
                    <a:gd name="connsiteY2" fmla="*/ 0 h 241087"/>
                    <a:gd name="connsiteX3" fmla="*/ 626165 w 626165"/>
                    <a:gd name="connsiteY3" fmla="*/ 100607 h 241087"/>
                    <a:gd name="connsiteX4" fmla="*/ 626165 w 626165"/>
                    <a:gd name="connsiteY4" fmla="*/ 236324 h 241087"/>
                    <a:gd name="connsiteX5" fmla="*/ 0 w 626165"/>
                    <a:gd name="connsiteY5" fmla="*/ 241087 h 241087"/>
                    <a:gd name="connsiteX6" fmla="*/ 0 w 626165"/>
                    <a:gd name="connsiteY6" fmla="*/ 100607 h 241087"/>
                    <a:gd name="connsiteX0" fmla="*/ 0 w 626165"/>
                    <a:gd name="connsiteY0" fmla="*/ 100607 h 241087"/>
                    <a:gd name="connsiteX1" fmla="*/ 100607 w 626165"/>
                    <a:gd name="connsiteY1" fmla="*/ 0 h 241087"/>
                    <a:gd name="connsiteX2" fmla="*/ 525558 w 626165"/>
                    <a:gd name="connsiteY2" fmla="*/ 0 h 241087"/>
                    <a:gd name="connsiteX3" fmla="*/ 626165 w 626165"/>
                    <a:gd name="connsiteY3" fmla="*/ 100607 h 241087"/>
                    <a:gd name="connsiteX4" fmla="*/ 626165 w 626165"/>
                    <a:gd name="connsiteY4" fmla="*/ 157743 h 241087"/>
                    <a:gd name="connsiteX5" fmla="*/ 0 w 626165"/>
                    <a:gd name="connsiteY5" fmla="*/ 241087 h 241087"/>
                    <a:gd name="connsiteX6" fmla="*/ 0 w 626165"/>
                    <a:gd name="connsiteY6" fmla="*/ 100607 h 241087"/>
                    <a:gd name="connsiteX0" fmla="*/ 0 w 626165"/>
                    <a:gd name="connsiteY0" fmla="*/ 100607 h 160124"/>
                    <a:gd name="connsiteX1" fmla="*/ 100607 w 626165"/>
                    <a:gd name="connsiteY1" fmla="*/ 0 h 160124"/>
                    <a:gd name="connsiteX2" fmla="*/ 525558 w 626165"/>
                    <a:gd name="connsiteY2" fmla="*/ 0 h 160124"/>
                    <a:gd name="connsiteX3" fmla="*/ 626165 w 626165"/>
                    <a:gd name="connsiteY3" fmla="*/ 100607 h 160124"/>
                    <a:gd name="connsiteX4" fmla="*/ 626165 w 626165"/>
                    <a:gd name="connsiteY4" fmla="*/ 157743 h 160124"/>
                    <a:gd name="connsiteX5" fmla="*/ 0 w 626165"/>
                    <a:gd name="connsiteY5" fmla="*/ 160124 h 160124"/>
                    <a:gd name="connsiteX6" fmla="*/ 0 w 626165"/>
                    <a:gd name="connsiteY6" fmla="*/ 100607 h 160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6165" h="160124">
                      <a:moveTo>
                        <a:pt x="0" y="100607"/>
                      </a:moveTo>
                      <a:cubicBezTo>
                        <a:pt x="0" y="45043"/>
                        <a:pt x="45043" y="0"/>
                        <a:pt x="100607" y="0"/>
                      </a:cubicBezTo>
                      <a:lnTo>
                        <a:pt x="525558" y="0"/>
                      </a:lnTo>
                      <a:cubicBezTo>
                        <a:pt x="581122" y="0"/>
                        <a:pt x="626165" y="45043"/>
                        <a:pt x="626165" y="100607"/>
                      </a:cubicBezTo>
                      <a:lnTo>
                        <a:pt x="626165" y="157743"/>
                      </a:lnTo>
                      <a:lnTo>
                        <a:pt x="0" y="160124"/>
                      </a:lnTo>
                      <a:lnTo>
                        <a:pt x="0" y="100607"/>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lstStyle/>
                <a:p>
                  <a:pPr algn="ctr"/>
                  <a:endParaRPr lang="en-NZ" sz="1600" b="1" dirty="0"/>
                </a:p>
              </p:txBody>
            </p:sp>
            <p:sp>
              <p:nvSpPr>
                <p:cNvPr id="86" name="Oval 85"/>
                <p:cNvSpPr/>
                <p:nvPr/>
              </p:nvSpPr>
              <p:spPr>
                <a:xfrm>
                  <a:off x="708865" y="3645024"/>
                  <a:ext cx="92573" cy="9257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87" name="Oval 86"/>
                <p:cNvSpPr/>
                <p:nvPr/>
              </p:nvSpPr>
              <p:spPr>
                <a:xfrm>
                  <a:off x="1095051" y="3644740"/>
                  <a:ext cx="92573" cy="9257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grpSp>
            <p:nvGrpSpPr>
              <p:cNvPr id="21" name="Group 20"/>
              <p:cNvGrpSpPr/>
              <p:nvPr/>
            </p:nvGrpSpPr>
            <p:grpSpPr>
              <a:xfrm>
                <a:off x="2627868" y="2612997"/>
                <a:ext cx="626166" cy="603631"/>
                <a:chOff x="633466" y="3614237"/>
                <a:chExt cx="626166" cy="603631"/>
              </a:xfrm>
            </p:grpSpPr>
            <p:sp>
              <p:nvSpPr>
                <p:cNvPr id="80" name="Rounded Rectangle 79"/>
                <p:cNvSpPr/>
                <p:nvPr/>
              </p:nvSpPr>
              <p:spPr>
                <a:xfrm>
                  <a:off x="633467" y="3614237"/>
                  <a:ext cx="626165" cy="603631"/>
                </a:xfrm>
                <a:prstGeom prst="roundRect">
                  <a:avLst/>
                </a:prstGeom>
                <a:solidFill>
                  <a:schemeClr val="bg1">
                    <a:lumMod val="9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lstStyle/>
                <a:p>
                  <a:pPr algn="ctr"/>
                  <a:r>
                    <a:rPr lang="en-NZ" sz="1600" b="1" dirty="0" smtClean="0">
                      <a:solidFill>
                        <a:schemeClr val="tx1">
                          <a:lumMod val="50000"/>
                          <a:lumOff val="50000"/>
                        </a:schemeClr>
                      </a:solidFill>
                    </a:rPr>
                    <a:t>2015</a:t>
                  </a:r>
                  <a:endParaRPr lang="en-NZ" sz="1600" b="1" dirty="0">
                    <a:solidFill>
                      <a:schemeClr val="tx1">
                        <a:lumMod val="50000"/>
                        <a:lumOff val="50000"/>
                      </a:schemeClr>
                    </a:solidFill>
                  </a:endParaRPr>
                </a:p>
              </p:txBody>
            </p:sp>
            <p:sp>
              <p:nvSpPr>
                <p:cNvPr id="81" name="Rounded Rectangle 51"/>
                <p:cNvSpPr/>
                <p:nvPr/>
              </p:nvSpPr>
              <p:spPr>
                <a:xfrm>
                  <a:off x="633466" y="3614237"/>
                  <a:ext cx="626165" cy="160124"/>
                </a:xfrm>
                <a:custGeom>
                  <a:avLst/>
                  <a:gdLst>
                    <a:gd name="connsiteX0" fmla="*/ 0 w 626165"/>
                    <a:gd name="connsiteY0" fmla="*/ 100607 h 603631"/>
                    <a:gd name="connsiteX1" fmla="*/ 100607 w 626165"/>
                    <a:gd name="connsiteY1" fmla="*/ 0 h 603631"/>
                    <a:gd name="connsiteX2" fmla="*/ 525558 w 626165"/>
                    <a:gd name="connsiteY2" fmla="*/ 0 h 603631"/>
                    <a:gd name="connsiteX3" fmla="*/ 626165 w 626165"/>
                    <a:gd name="connsiteY3" fmla="*/ 100607 h 603631"/>
                    <a:gd name="connsiteX4" fmla="*/ 626165 w 626165"/>
                    <a:gd name="connsiteY4" fmla="*/ 503024 h 603631"/>
                    <a:gd name="connsiteX5" fmla="*/ 525558 w 626165"/>
                    <a:gd name="connsiteY5" fmla="*/ 603631 h 603631"/>
                    <a:gd name="connsiteX6" fmla="*/ 100607 w 626165"/>
                    <a:gd name="connsiteY6" fmla="*/ 603631 h 603631"/>
                    <a:gd name="connsiteX7" fmla="*/ 0 w 626165"/>
                    <a:gd name="connsiteY7" fmla="*/ 503024 h 603631"/>
                    <a:gd name="connsiteX8" fmla="*/ 0 w 626165"/>
                    <a:gd name="connsiteY8" fmla="*/ 100607 h 603631"/>
                    <a:gd name="connsiteX0" fmla="*/ 0 w 626165"/>
                    <a:gd name="connsiteY0" fmla="*/ 100607 h 603631"/>
                    <a:gd name="connsiteX1" fmla="*/ 100607 w 626165"/>
                    <a:gd name="connsiteY1" fmla="*/ 0 h 603631"/>
                    <a:gd name="connsiteX2" fmla="*/ 525558 w 626165"/>
                    <a:gd name="connsiteY2" fmla="*/ 0 h 603631"/>
                    <a:gd name="connsiteX3" fmla="*/ 626165 w 626165"/>
                    <a:gd name="connsiteY3" fmla="*/ 100607 h 603631"/>
                    <a:gd name="connsiteX4" fmla="*/ 626165 w 626165"/>
                    <a:gd name="connsiteY4" fmla="*/ 503024 h 603631"/>
                    <a:gd name="connsiteX5" fmla="*/ 525558 w 626165"/>
                    <a:gd name="connsiteY5" fmla="*/ 603631 h 603631"/>
                    <a:gd name="connsiteX6" fmla="*/ 0 w 626165"/>
                    <a:gd name="connsiteY6" fmla="*/ 503024 h 603631"/>
                    <a:gd name="connsiteX7" fmla="*/ 0 w 626165"/>
                    <a:gd name="connsiteY7" fmla="*/ 100607 h 603631"/>
                    <a:gd name="connsiteX0" fmla="*/ 0 w 626165"/>
                    <a:gd name="connsiteY0" fmla="*/ 100607 h 553325"/>
                    <a:gd name="connsiteX1" fmla="*/ 100607 w 626165"/>
                    <a:gd name="connsiteY1" fmla="*/ 0 h 553325"/>
                    <a:gd name="connsiteX2" fmla="*/ 525558 w 626165"/>
                    <a:gd name="connsiteY2" fmla="*/ 0 h 553325"/>
                    <a:gd name="connsiteX3" fmla="*/ 626165 w 626165"/>
                    <a:gd name="connsiteY3" fmla="*/ 100607 h 553325"/>
                    <a:gd name="connsiteX4" fmla="*/ 626165 w 626165"/>
                    <a:gd name="connsiteY4" fmla="*/ 503024 h 553325"/>
                    <a:gd name="connsiteX5" fmla="*/ 0 w 626165"/>
                    <a:gd name="connsiteY5" fmla="*/ 503024 h 553325"/>
                    <a:gd name="connsiteX6" fmla="*/ 0 w 626165"/>
                    <a:gd name="connsiteY6" fmla="*/ 100607 h 553325"/>
                    <a:gd name="connsiteX0" fmla="*/ 0 w 626165"/>
                    <a:gd name="connsiteY0" fmla="*/ 100607 h 503024"/>
                    <a:gd name="connsiteX1" fmla="*/ 100607 w 626165"/>
                    <a:gd name="connsiteY1" fmla="*/ 0 h 503024"/>
                    <a:gd name="connsiteX2" fmla="*/ 525558 w 626165"/>
                    <a:gd name="connsiteY2" fmla="*/ 0 h 503024"/>
                    <a:gd name="connsiteX3" fmla="*/ 626165 w 626165"/>
                    <a:gd name="connsiteY3" fmla="*/ 100607 h 503024"/>
                    <a:gd name="connsiteX4" fmla="*/ 626165 w 626165"/>
                    <a:gd name="connsiteY4" fmla="*/ 503024 h 503024"/>
                    <a:gd name="connsiteX5" fmla="*/ 0 w 626165"/>
                    <a:gd name="connsiteY5" fmla="*/ 503024 h 503024"/>
                    <a:gd name="connsiteX6" fmla="*/ 0 w 626165"/>
                    <a:gd name="connsiteY6" fmla="*/ 100607 h 503024"/>
                    <a:gd name="connsiteX0" fmla="*/ 0 w 626165"/>
                    <a:gd name="connsiteY0" fmla="*/ 100607 h 503024"/>
                    <a:gd name="connsiteX1" fmla="*/ 100607 w 626165"/>
                    <a:gd name="connsiteY1" fmla="*/ 0 h 503024"/>
                    <a:gd name="connsiteX2" fmla="*/ 525558 w 626165"/>
                    <a:gd name="connsiteY2" fmla="*/ 0 h 503024"/>
                    <a:gd name="connsiteX3" fmla="*/ 626165 w 626165"/>
                    <a:gd name="connsiteY3" fmla="*/ 100607 h 503024"/>
                    <a:gd name="connsiteX4" fmla="*/ 626165 w 626165"/>
                    <a:gd name="connsiteY4" fmla="*/ 236324 h 503024"/>
                    <a:gd name="connsiteX5" fmla="*/ 0 w 626165"/>
                    <a:gd name="connsiteY5" fmla="*/ 503024 h 503024"/>
                    <a:gd name="connsiteX6" fmla="*/ 0 w 626165"/>
                    <a:gd name="connsiteY6" fmla="*/ 100607 h 503024"/>
                    <a:gd name="connsiteX0" fmla="*/ 0 w 626165"/>
                    <a:gd name="connsiteY0" fmla="*/ 100607 h 241087"/>
                    <a:gd name="connsiteX1" fmla="*/ 100607 w 626165"/>
                    <a:gd name="connsiteY1" fmla="*/ 0 h 241087"/>
                    <a:gd name="connsiteX2" fmla="*/ 525558 w 626165"/>
                    <a:gd name="connsiteY2" fmla="*/ 0 h 241087"/>
                    <a:gd name="connsiteX3" fmla="*/ 626165 w 626165"/>
                    <a:gd name="connsiteY3" fmla="*/ 100607 h 241087"/>
                    <a:gd name="connsiteX4" fmla="*/ 626165 w 626165"/>
                    <a:gd name="connsiteY4" fmla="*/ 236324 h 241087"/>
                    <a:gd name="connsiteX5" fmla="*/ 0 w 626165"/>
                    <a:gd name="connsiteY5" fmla="*/ 241087 h 241087"/>
                    <a:gd name="connsiteX6" fmla="*/ 0 w 626165"/>
                    <a:gd name="connsiteY6" fmla="*/ 100607 h 241087"/>
                    <a:gd name="connsiteX0" fmla="*/ 0 w 626165"/>
                    <a:gd name="connsiteY0" fmla="*/ 100607 h 241087"/>
                    <a:gd name="connsiteX1" fmla="*/ 100607 w 626165"/>
                    <a:gd name="connsiteY1" fmla="*/ 0 h 241087"/>
                    <a:gd name="connsiteX2" fmla="*/ 525558 w 626165"/>
                    <a:gd name="connsiteY2" fmla="*/ 0 h 241087"/>
                    <a:gd name="connsiteX3" fmla="*/ 626165 w 626165"/>
                    <a:gd name="connsiteY3" fmla="*/ 100607 h 241087"/>
                    <a:gd name="connsiteX4" fmla="*/ 626165 w 626165"/>
                    <a:gd name="connsiteY4" fmla="*/ 157743 h 241087"/>
                    <a:gd name="connsiteX5" fmla="*/ 0 w 626165"/>
                    <a:gd name="connsiteY5" fmla="*/ 241087 h 241087"/>
                    <a:gd name="connsiteX6" fmla="*/ 0 w 626165"/>
                    <a:gd name="connsiteY6" fmla="*/ 100607 h 241087"/>
                    <a:gd name="connsiteX0" fmla="*/ 0 w 626165"/>
                    <a:gd name="connsiteY0" fmla="*/ 100607 h 160124"/>
                    <a:gd name="connsiteX1" fmla="*/ 100607 w 626165"/>
                    <a:gd name="connsiteY1" fmla="*/ 0 h 160124"/>
                    <a:gd name="connsiteX2" fmla="*/ 525558 w 626165"/>
                    <a:gd name="connsiteY2" fmla="*/ 0 h 160124"/>
                    <a:gd name="connsiteX3" fmla="*/ 626165 w 626165"/>
                    <a:gd name="connsiteY3" fmla="*/ 100607 h 160124"/>
                    <a:gd name="connsiteX4" fmla="*/ 626165 w 626165"/>
                    <a:gd name="connsiteY4" fmla="*/ 157743 h 160124"/>
                    <a:gd name="connsiteX5" fmla="*/ 0 w 626165"/>
                    <a:gd name="connsiteY5" fmla="*/ 160124 h 160124"/>
                    <a:gd name="connsiteX6" fmla="*/ 0 w 626165"/>
                    <a:gd name="connsiteY6" fmla="*/ 100607 h 160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6165" h="160124">
                      <a:moveTo>
                        <a:pt x="0" y="100607"/>
                      </a:moveTo>
                      <a:cubicBezTo>
                        <a:pt x="0" y="45043"/>
                        <a:pt x="45043" y="0"/>
                        <a:pt x="100607" y="0"/>
                      </a:cubicBezTo>
                      <a:lnTo>
                        <a:pt x="525558" y="0"/>
                      </a:lnTo>
                      <a:cubicBezTo>
                        <a:pt x="581122" y="0"/>
                        <a:pt x="626165" y="45043"/>
                        <a:pt x="626165" y="100607"/>
                      </a:cubicBezTo>
                      <a:lnTo>
                        <a:pt x="626165" y="157743"/>
                      </a:lnTo>
                      <a:lnTo>
                        <a:pt x="0" y="160124"/>
                      </a:lnTo>
                      <a:lnTo>
                        <a:pt x="0" y="100607"/>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lstStyle/>
                <a:p>
                  <a:pPr algn="ctr"/>
                  <a:endParaRPr lang="en-NZ" sz="1600" b="1" dirty="0"/>
                </a:p>
              </p:txBody>
            </p:sp>
            <p:sp>
              <p:nvSpPr>
                <p:cNvPr id="82" name="Oval 81"/>
                <p:cNvSpPr/>
                <p:nvPr/>
              </p:nvSpPr>
              <p:spPr>
                <a:xfrm>
                  <a:off x="708865" y="3645024"/>
                  <a:ext cx="92573" cy="9257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83" name="Oval 82"/>
                <p:cNvSpPr/>
                <p:nvPr/>
              </p:nvSpPr>
              <p:spPr>
                <a:xfrm>
                  <a:off x="1095051" y="3644740"/>
                  <a:ext cx="92573" cy="9257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grpSp>
            <p:nvGrpSpPr>
              <p:cNvPr id="22" name="Group 21"/>
              <p:cNvGrpSpPr/>
              <p:nvPr/>
            </p:nvGrpSpPr>
            <p:grpSpPr>
              <a:xfrm>
                <a:off x="3335287" y="2612997"/>
                <a:ext cx="626166" cy="603631"/>
                <a:chOff x="633466" y="3614237"/>
                <a:chExt cx="626166" cy="603631"/>
              </a:xfrm>
            </p:grpSpPr>
            <p:sp>
              <p:nvSpPr>
                <p:cNvPr id="76" name="Rounded Rectangle 75"/>
                <p:cNvSpPr/>
                <p:nvPr/>
              </p:nvSpPr>
              <p:spPr>
                <a:xfrm>
                  <a:off x="633467" y="3614237"/>
                  <a:ext cx="626165" cy="603631"/>
                </a:xfrm>
                <a:prstGeom prst="roundRect">
                  <a:avLst/>
                </a:prstGeom>
                <a:solidFill>
                  <a:schemeClr val="bg1">
                    <a:lumMod val="9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lstStyle/>
                <a:p>
                  <a:pPr algn="ctr"/>
                  <a:r>
                    <a:rPr lang="en-NZ" sz="1600" b="1" dirty="0" smtClean="0">
                      <a:solidFill>
                        <a:schemeClr val="tx1">
                          <a:lumMod val="50000"/>
                          <a:lumOff val="50000"/>
                        </a:schemeClr>
                      </a:solidFill>
                    </a:rPr>
                    <a:t>2014</a:t>
                  </a:r>
                  <a:endParaRPr lang="en-NZ" sz="1600" b="1" dirty="0">
                    <a:solidFill>
                      <a:schemeClr val="tx1">
                        <a:lumMod val="50000"/>
                        <a:lumOff val="50000"/>
                      </a:schemeClr>
                    </a:solidFill>
                  </a:endParaRPr>
                </a:p>
              </p:txBody>
            </p:sp>
            <p:sp>
              <p:nvSpPr>
                <p:cNvPr id="77" name="Rounded Rectangle 51"/>
                <p:cNvSpPr/>
                <p:nvPr/>
              </p:nvSpPr>
              <p:spPr>
                <a:xfrm>
                  <a:off x="633466" y="3614237"/>
                  <a:ext cx="626165" cy="160124"/>
                </a:xfrm>
                <a:custGeom>
                  <a:avLst/>
                  <a:gdLst>
                    <a:gd name="connsiteX0" fmla="*/ 0 w 626165"/>
                    <a:gd name="connsiteY0" fmla="*/ 100607 h 603631"/>
                    <a:gd name="connsiteX1" fmla="*/ 100607 w 626165"/>
                    <a:gd name="connsiteY1" fmla="*/ 0 h 603631"/>
                    <a:gd name="connsiteX2" fmla="*/ 525558 w 626165"/>
                    <a:gd name="connsiteY2" fmla="*/ 0 h 603631"/>
                    <a:gd name="connsiteX3" fmla="*/ 626165 w 626165"/>
                    <a:gd name="connsiteY3" fmla="*/ 100607 h 603631"/>
                    <a:gd name="connsiteX4" fmla="*/ 626165 w 626165"/>
                    <a:gd name="connsiteY4" fmla="*/ 503024 h 603631"/>
                    <a:gd name="connsiteX5" fmla="*/ 525558 w 626165"/>
                    <a:gd name="connsiteY5" fmla="*/ 603631 h 603631"/>
                    <a:gd name="connsiteX6" fmla="*/ 100607 w 626165"/>
                    <a:gd name="connsiteY6" fmla="*/ 603631 h 603631"/>
                    <a:gd name="connsiteX7" fmla="*/ 0 w 626165"/>
                    <a:gd name="connsiteY7" fmla="*/ 503024 h 603631"/>
                    <a:gd name="connsiteX8" fmla="*/ 0 w 626165"/>
                    <a:gd name="connsiteY8" fmla="*/ 100607 h 603631"/>
                    <a:gd name="connsiteX0" fmla="*/ 0 w 626165"/>
                    <a:gd name="connsiteY0" fmla="*/ 100607 h 603631"/>
                    <a:gd name="connsiteX1" fmla="*/ 100607 w 626165"/>
                    <a:gd name="connsiteY1" fmla="*/ 0 h 603631"/>
                    <a:gd name="connsiteX2" fmla="*/ 525558 w 626165"/>
                    <a:gd name="connsiteY2" fmla="*/ 0 h 603631"/>
                    <a:gd name="connsiteX3" fmla="*/ 626165 w 626165"/>
                    <a:gd name="connsiteY3" fmla="*/ 100607 h 603631"/>
                    <a:gd name="connsiteX4" fmla="*/ 626165 w 626165"/>
                    <a:gd name="connsiteY4" fmla="*/ 503024 h 603631"/>
                    <a:gd name="connsiteX5" fmla="*/ 525558 w 626165"/>
                    <a:gd name="connsiteY5" fmla="*/ 603631 h 603631"/>
                    <a:gd name="connsiteX6" fmla="*/ 0 w 626165"/>
                    <a:gd name="connsiteY6" fmla="*/ 503024 h 603631"/>
                    <a:gd name="connsiteX7" fmla="*/ 0 w 626165"/>
                    <a:gd name="connsiteY7" fmla="*/ 100607 h 603631"/>
                    <a:gd name="connsiteX0" fmla="*/ 0 w 626165"/>
                    <a:gd name="connsiteY0" fmla="*/ 100607 h 553325"/>
                    <a:gd name="connsiteX1" fmla="*/ 100607 w 626165"/>
                    <a:gd name="connsiteY1" fmla="*/ 0 h 553325"/>
                    <a:gd name="connsiteX2" fmla="*/ 525558 w 626165"/>
                    <a:gd name="connsiteY2" fmla="*/ 0 h 553325"/>
                    <a:gd name="connsiteX3" fmla="*/ 626165 w 626165"/>
                    <a:gd name="connsiteY3" fmla="*/ 100607 h 553325"/>
                    <a:gd name="connsiteX4" fmla="*/ 626165 w 626165"/>
                    <a:gd name="connsiteY4" fmla="*/ 503024 h 553325"/>
                    <a:gd name="connsiteX5" fmla="*/ 0 w 626165"/>
                    <a:gd name="connsiteY5" fmla="*/ 503024 h 553325"/>
                    <a:gd name="connsiteX6" fmla="*/ 0 w 626165"/>
                    <a:gd name="connsiteY6" fmla="*/ 100607 h 553325"/>
                    <a:gd name="connsiteX0" fmla="*/ 0 w 626165"/>
                    <a:gd name="connsiteY0" fmla="*/ 100607 h 503024"/>
                    <a:gd name="connsiteX1" fmla="*/ 100607 w 626165"/>
                    <a:gd name="connsiteY1" fmla="*/ 0 h 503024"/>
                    <a:gd name="connsiteX2" fmla="*/ 525558 w 626165"/>
                    <a:gd name="connsiteY2" fmla="*/ 0 h 503024"/>
                    <a:gd name="connsiteX3" fmla="*/ 626165 w 626165"/>
                    <a:gd name="connsiteY3" fmla="*/ 100607 h 503024"/>
                    <a:gd name="connsiteX4" fmla="*/ 626165 w 626165"/>
                    <a:gd name="connsiteY4" fmla="*/ 503024 h 503024"/>
                    <a:gd name="connsiteX5" fmla="*/ 0 w 626165"/>
                    <a:gd name="connsiteY5" fmla="*/ 503024 h 503024"/>
                    <a:gd name="connsiteX6" fmla="*/ 0 w 626165"/>
                    <a:gd name="connsiteY6" fmla="*/ 100607 h 503024"/>
                    <a:gd name="connsiteX0" fmla="*/ 0 w 626165"/>
                    <a:gd name="connsiteY0" fmla="*/ 100607 h 503024"/>
                    <a:gd name="connsiteX1" fmla="*/ 100607 w 626165"/>
                    <a:gd name="connsiteY1" fmla="*/ 0 h 503024"/>
                    <a:gd name="connsiteX2" fmla="*/ 525558 w 626165"/>
                    <a:gd name="connsiteY2" fmla="*/ 0 h 503024"/>
                    <a:gd name="connsiteX3" fmla="*/ 626165 w 626165"/>
                    <a:gd name="connsiteY3" fmla="*/ 100607 h 503024"/>
                    <a:gd name="connsiteX4" fmla="*/ 626165 w 626165"/>
                    <a:gd name="connsiteY4" fmla="*/ 236324 h 503024"/>
                    <a:gd name="connsiteX5" fmla="*/ 0 w 626165"/>
                    <a:gd name="connsiteY5" fmla="*/ 503024 h 503024"/>
                    <a:gd name="connsiteX6" fmla="*/ 0 w 626165"/>
                    <a:gd name="connsiteY6" fmla="*/ 100607 h 503024"/>
                    <a:gd name="connsiteX0" fmla="*/ 0 w 626165"/>
                    <a:gd name="connsiteY0" fmla="*/ 100607 h 241087"/>
                    <a:gd name="connsiteX1" fmla="*/ 100607 w 626165"/>
                    <a:gd name="connsiteY1" fmla="*/ 0 h 241087"/>
                    <a:gd name="connsiteX2" fmla="*/ 525558 w 626165"/>
                    <a:gd name="connsiteY2" fmla="*/ 0 h 241087"/>
                    <a:gd name="connsiteX3" fmla="*/ 626165 w 626165"/>
                    <a:gd name="connsiteY3" fmla="*/ 100607 h 241087"/>
                    <a:gd name="connsiteX4" fmla="*/ 626165 w 626165"/>
                    <a:gd name="connsiteY4" fmla="*/ 236324 h 241087"/>
                    <a:gd name="connsiteX5" fmla="*/ 0 w 626165"/>
                    <a:gd name="connsiteY5" fmla="*/ 241087 h 241087"/>
                    <a:gd name="connsiteX6" fmla="*/ 0 w 626165"/>
                    <a:gd name="connsiteY6" fmla="*/ 100607 h 241087"/>
                    <a:gd name="connsiteX0" fmla="*/ 0 w 626165"/>
                    <a:gd name="connsiteY0" fmla="*/ 100607 h 241087"/>
                    <a:gd name="connsiteX1" fmla="*/ 100607 w 626165"/>
                    <a:gd name="connsiteY1" fmla="*/ 0 h 241087"/>
                    <a:gd name="connsiteX2" fmla="*/ 525558 w 626165"/>
                    <a:gd name="connsiteY2" fmla="*/ 0 h 241087"/>
                    <a:gd name="connsiteX3" fmla="*/ 626165 w 626165"/>
                    <a:gd name="connsiteY3" fmla="*/ 100607 h 241087"/>
                    <a:gd name="connsiteX4" fmla="*/ 626165 w 626165"/>
                    <a:gd name="connsiteY4" fmla="*/ 157743 h 241087"/>
                    <a:gd name="connsiteX5" fmla="*/ 0 w 626165"/>
                    <a:gd name="connsiteY5" fmla="*/ 241087 h 241087"/>
                    <a:gd name="connsiteX6" fmla="*/ 0 w 626165"/>
                    <a:gd name="connsiteY6" fmla="*/ 100607 h 241087"/>
                    <a:gd name="connsiteX0" fmla="*/ 0 w 626165"/>
                    <a:gd name="connsiteY0" fmla="*/ 100607 h 160124"/>
                    <a:gd name="connsiteX1" fmla="*/ 100607 w 626165"/>
                    <a:gd name="connsiteY1" fmla="*/ 0 h 160124"/>
                    <a:gd name="connsiteX2" fmla="*/ 525558 w 626165"/>
                    <a:gd name="connsiteY2" fmla="*/ 0 h 160124"/>
                    <a:gd name="connsiteX3" fmla="*/ 626165 w 626165"/>
                    <a:gd name="connsiteY3" fmla="*/ 100607 h 160124"/>
                    <a:gd name="connsiteX4" fmla="*/ 626165 w 626165"/>
                    <a:gd name="connsiteY4" fmla="*/ 157743 h 160124"/>
                    <a:gd name="connsiteX5" fmla="*/ 0 w 626165"/>
                    <a:gd name="connsiteY5" fmla="*/ 160124 h 160124"/>
                    <a:gd name="connsiteX6" fmla="*/ 0 w 626165"/>
                    <a:gd name="connsiteY6" fmla="*/ 100607 h 160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6165" h="160124">
                      <a:moveTo>
                        <a:pt x="0" y="100607"/>
                      </a:moveTo>
                      <a:cubicBezTo>
                        <a:pt x="0" y="45043"/>
                        <a:pt x="45043" y="0"/>
                        <a:pt x="100607" y="0"/>
                      </a:cubicBezTo>
                      <a:lnTo>
                        <a:pt x="525558" y="0"/>
                      </a:lnTo>
                      <a:cubicBezTo>
                        <a:pt x="581122" y="0"/>
                        <a:pt x="626165" y="45043"/>
                        <a:pt x="626165" y="100607"/>
                      </a:cubicBezTo>
                      <a:lnTo>
                        <a:pt x="626165" y="157743"/>
                      </a:lnTo>
                      <a:lnTo>
                        <a:pt x="0" y="160124"/>
                      </a:lnTo>
                      <a:lnTo>
                        <a:pt x="0" y="100607"/>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lstStyle/>
                <a:p>
                  <a:pPr algn="ctr"/>
                  <a:endParaRPr lang="en-NZ" sz="1600" b="1" dirty="0"/>
                </a:p>
              </p:txBody>
            </p:sp>
            <p:sp>
              <p:nvSpPr>
                <p:cNvPr id="78" name="Oval 77"/>
                <p:cNvSpPr/>
                <p:nvPr/>
              </p:nvSpPr>
              <p:spPr>
                <a:xfrm>
                  <a:off x="708865" y="3645024"/>
                  <a:ext cx="92573" cy="9257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79" name="Oval 78"/>
                <p:cNvSpPr/>
                <p:nvPr/>
              </p:nvSpPr>
              <p:spPr>
                <a:xfrm>
                  <a:off x="1095051" y="3644740"/>
                  <a:ext cx="92573" cy="9257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grpSp>
            <p:nvGrpSpPr>
              <p:cNvPr id="23" name="Group 22"/>
              <p:cNvGrpSpPr/>
              <p:nvPr/>
            </p:nvGrpSpPr>
            <p:grpSpPr>
              <a:xfrm>
                <a:off x="4042706" y="2612997"/>
                <a:ext cx="626166" cy="603631"/>
                <a:chOff x="633466" y="3614237"/>
                <a:chExt cx="626166" cy="603631"/>
              </a:xfrm>
            </p:grpSpPr>
            <p:sp>
              <p:nvSpPr>
                <p:cNvPr id="72" name="Rounded Rectangle 71"/>
                <p:cNvSpPr/>
                <p:nvPr/>
              </p:nvSpPr>
              <p:spPr>
                <a:xfrm>
                  <a:off x="633467" y="3614237"/>
                  <a:ext cx="626165" cy="603631"/>
                </a:xfrm>
                <a:prstGeom prst="roundRect">
                  <a:avLst/>
                </a:prstGeom>
                <a:solidFill>
                  <a:schemeClr val="bg1">
                    <a:lumMod val="9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lstStyle/>
                <a:p>
                  <a:pPr algn="ctr"/>
                  <a:r>
                    <a:rPr lang="en-NZ" sz="1600" b="1" dirty="0" smtClean="0">
                      <a:solidFill>
                        <a:schemeClr val="tx1">
                          <a:lumMod val="50000"/>
                          <a:lumOff val="50000"/>
                        </a:schemeClr>
                      </a:solidFill>
                    </a:rPr>
                    <a:t>2013</a:t>
                  </a:r>
                  <a:endParaRPr lang="en-NZ" sz="1600" b="1" dirty="0">
                    <a:solidFill>
                      <a:schemeClr val="tx1">
                        <a:lumMod val="50000"/>
                        <a:lumOff val="50000"/>
                      </a:schemeClr>
                    </a:solidFill>
                  </a:endParaRPr>
                </a:p>
              </p:txBody>
            </p:sp>
            <p:sp>
              <p:nvSpPr>
                <p:cNvPr id="73" name="Rounded Rectangle 51"/>
                <p:cNvSpPr/>
                <p:nvPr/>
              </p:nvSpPr>
              <p:spPr>
                <a:xfrm>
                  <a:off x="633466" y="3614237"/>
                  <a:ext cx="626165" cy="160124"/>
                </a:xfrm>
                <a:custGeom>
                  <a:avLst/>
                  <a:gdLst>
                    <a:gd name="connsiteX0" fmla="*/ 0 w 626165"/>
                    <a:gd name="connsiteY0" fmla="*/ 100607 h 603631"/>
                    <a:gd name="connsiteX1" fmla="*/ 100607 w 626165"/>
                    <a:gd name="connsiteY1" fmla="*/ 0 h 603631"/>
                    <a:gd name="connsiteX2" fmla="*/ 525558 w 626165"/>
                    <a:gd name="connsiteY2" fmla="*/ 0 h 603631"/>
                    <a:gd name="connsiteX3" fmla="*/ 626165 w 626165"/>
                    <a:gd name="connsiteY3" fmla="*/ 100607 h 603631"/>
                    <a:gd name="connsiteX4" fmla="*/ 626165 w 626165"/>
                    <a:gd name="connsiteY4" fmla="*/ 503024 h 603631"/>
                    <a:gd name="connsiteX5" fmla="*/ 525558 w 626165"/>
                    <a:gd name="connsiteY5" fmla="*/ 603631 h 603631"/>
                    <a:gd name="connsiteX6" fmla="*/ 100607 w 626165"/>
                    <a:gd name="connsiteY6" fmla="*/ 603631 h 603631"/>
                    <a:gd name="connsiteX7" fmla="*/ 0 w 626165"/>
                    <a:gd name="connsiteY7" fmla="*/ 503024 h 603631"/>
                    <a:gd name="connsiteX8" fmla="*/ 0 w 626165"/>
                    <a:gd name="connsiteY8" fmla="*/ 100607 h 603631"/>
                    <a:gd name="connsiteX0" fmla="*/ 0 w 626165"/>
                    <a:gd name="connsiteY0" fmla="*/ 100607 h 603631"/>
                    <a:gd name="connsiteX1" fmla="*/ 100607 w 626165"/>
                    <a:gd name="connsiteY1" fmla="*/ 0 h 603631"/>
                    <a:gd name="connsiteX2" fmla="*/ 525558 w 626165"/>
                    <a:gd name="connsiteY2" fmla="*/ 0 h 603631"/>
                    <a:gd name="connsiteX3" fmla="*/ 626165 w 626165"/>
                    <a:gd name="connsiteY3" fmla="*/ 100607 h 603631"/>
                    <a:gd name="connsiteX4" fmla="*/ 626165 w 626165"/>
                    <a:gd name="connsiteY4" fmla="*/ 503024 h 603631"/>
                    <a:gd name="connsiteX5" fmla="*/ 525558 w 626165"/>
                    <a:gd name="connsiteY5" fmla="*/ 603631 h 603631"/>
                    <a:gd name="connsiteX6" fmla="*/ 0 w 626165"/>
                    <a:gd name="connsiteY6" fmla="*/ 503024 h 603631"/>
                    <a:gd name="connsiteX7" fmla="*/ 0 w 626165"/>
                    <a:gd name="connsiteY7" fmla="*/ 100607 h 603631"/>
                    <a:gd name="connsiteX0" fmla="*/ 0 w 626165"/>
                    <a:gd name="connsiteY0" fmla="*/ 100607 h 553325"/>
                    <a:gd name="connsiteX1" fmla="*/ 100607 w 626165"/>
                    <a:gd name="connsiteY1" fmla="*/ 0 h 553325"/>
                    <a:gd name="connsiteX2" fmla="*/ 525558 w 626165"/>
                    <a:gd name="connsiteY2" fmla="*/ 0 h 553325"/>
                    <a:gd name="connsiteX3" fmla="*/ 626165 w 626165"/>
                    <a:gd name="connsiteY3" fmla="*/ 100607 h 553325"/>
                    <a:gd name="connsiteX4" fmla="*/ 626165 w 626165"/>
                    <a:gd name="connsiteY4" fmla="*/ 503024 h 553325"/>
                    <a:gd name="connsiteX5" fmla="*/ 0 w 626165"/>
                    <a:gd name="connsiteY5" fmla="*/ 503024 h 553325"/>
                    <a:gd name="connsiteX6" fmla="*/ 0 w 626165"/>
                    <a:gd name="connsiteY6" fmla="*/ 100607 h 553325"/>
                    <a:gd name="connsiteX0" fmla="*/ 0 w 626165"/>
                    <a:gd name="connsiteY0" fmla="*/ 100607 h 503024"/>
                    <a:gd name="connsiteX1" fmla="*/ 100607 w 626165"/>
                    <a:gd name="connsiteY1" fmla="*/ 0 h 503024"/>
                    <a:gd name="connsiteX2" fmla="*/ 525558 w 626165"/>
                    <a:gd name="connsiteY2" fmla="*/ 0 h 503024"/>
                    <a:gd name="connsiteX3" fmla="*/ 626165 w 626165"/>
                    <a:gd name="connsiteY3" fmla="*/ 100607 h 503024"/>
                    <a:gd name="connsiteX4" fmla="*/ 626165 w 626165"/>
                    <a:gd name="connsiteY4" fmla="*/ 503024 h 503024"/>
                    <a:gd name="connsiteX5" fmla="*/ 0 w 626165"/>
                    <a:gd name="connsiteY5" fmla="*/ 503024 h 503024"/>
                    <a:gd name="connsiteX6" fmla="*/ 0 w 626165"/>
                    <a:gd name="connsiteY6" fmla="*/ 100607 h 503024"/>
                    <a:gd name="connsiteX0" fmla="*/ 0 w 626165"/>
                    <a:gd name="connsiteY0" fmla="*/ 100607 h 503024"/>
                    <a:gd name="connsiteX1" fmla="*/ 100607 w 626165"/>
                    <a:gd name="connsiteY1" fmla="*/ 0 h 503024"/>
                    <a:gd name="connsiteX2" fmla="*/ 525558 w 626165"/>
                    <a:gd name="connsiteY2" fmla="*/ 0 h 503024"/>
                    <a:gd name="connsiteX3" fmla="*/ 626165 w 626165"/>
                    <a:gd name="connsiteY3" fmla="*/ 100607 h 503024"/>
                    <a:gd name="connsiteX4" fmla="*/ 626165 w 626165"/>
                    <a:gd name="connsiteY4" fmla="*/ 236324 h 503024"/>
                    <a:gd name="connsiteX5" fmla="*/ 0 w 626165"/>
                    <a:gd name="connsiteY5" fmla="*/ 503024 h 503024"/>
                    <a:gd name="connsiteX6" fmla="*/ 0 w 626165"/>
                    <a:gd name="connsiteY6" fmla="*/ 100607 h 503024"/>
                    <a:gd name="connsiteX0" fmla="*/ 0 w 626165"/>
                    <a:gd name="connsiteY0" fmla="*/ 100607 h 241087"/>
                    <a:gd name="connsiteX1" fmla="*/ 100607 w 626165"/>
                    <a:gd name="connsiteY1" fmla="*/ 0 h 241087"/>
                    <a:gd name="connsiteX2" fmla="*/ 525558 w 626165"/>
                    <a:gd name="connsiteY2" fmla="*/ 0 h 241087"/>
                    <a:gd name="connsiteX3" fmla="*/ 626165 w 626165"/>
                    <a:gd name="connsiteY3" fmla="*/ 100607 h 241087"/>
                    <a:gd name="connsiteX4" fmla="*/ 626165 w 626165"/>
                    <a:gd name="connsiteY4" fmla="*/ 236324 h 241087"/>
                    <a:gd name="connsiteX5" fmla="*/ 0 w 626165"/>
                    <a:gd name="connsiteY5" fmla="*/ 241087 h 241087"/>
                    <a:gd name="connsiteX6" fmla="*/ 0 w 626165"/>
                    <a:gd name="connsiteY6" fmla="*/ 100607 h 241087"/>
                    <a:gd name="connsiteX0" fmla="*/ 0 w 626165"/>
                    <a:gd name="connsiteY0" fmla="*/ 100607 h 241087"/>
                    <a:gd name="connsiteX1" fmla="*/ 100607 w 626165"/>
                    <a:gd name="connsiteY1" fmla="*/ 0 h 241087"/>
                    <a:gd name="connsiteX2" fmla="*/ 525558 w 626165"/>
                    <a:gd name="connsiteY2" fmla="*/ 0 h 241087"/>
                    <a:gd name="connsiteX3" fmla="*/ 626165 w 626165"/>
                    <a:gd name="connsiteY3" fmla="*/ 100607 h 241087"/>
                    <a:gd name="connsiteX4" fmla="*/ 626165 w 626165"/>
                    <a:gd name="connsiteY4" fmla="*/ 157743 h 241087"/>
                    <a:gd name="connsiteX5" fmla="*/ 0 w 626165"/>
                    <a:gd name="connsiteY5" fmla="*/ 241087 h 241087"/>
                    <a:gd name="connsiteX6" fmla="*/ 0 w 626165"/>
                    <a:gd name="connsiteY6" fmla="*/ 100607 h 241087"/>
                    <a:gd name="connsiteX0" fmla="*/ 0 w 626165"/>
                    <a:gd name="connsiteY0" fmla="*/ 100607 h 160124"/>
                    <a:gd name="connsiteX1" fmla="*/ 100607 w 626165"/>
                    <a:gd name="connsiteY1" fmla="*/ 0 h 160124"/>
                    <a:gd name="connsiteX2" fmla="*/ 525558 w 626165"/>
                    <a:gd name="connsiteY2" fmla="*/ 0 h 160124"/>
                    <a:gd name="connsiteX3" fmla="*/ 626165 w 626165"/>
                    <a:gd name="connsiteY3" fmla="*/ 100607 h 160124"/>
                    <a:gd name="connsiteX4" fmla="*/ 626165 w 626165"/>
                    <a:gd name="connsiteY4" fmla="*/ 157743 h 160124"/>
                    <a:gd name="connsiteX5" fmla="*/ 0 w 626165"/>
                    <a:gd name="connsiteY5" fmla="*/ 160124 h 160124"/>
                    <a:gd name="connsiteX6" fmla="*/ 0 w 626165"/>
                    <a:gd name="connsiteY6" fmla="*/ 100607 h 160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6165" h="160124">
                      <a:moveTo>
                        <a:pt x="0" y="100607"/>
                      </a:moveTo>
                      <a:cubicBezTo>
                        <a:pt x="0" y="45043"/>
                        <a:pt x="45043" y="0"/>
                        <a:pt x="100607" y="0"/>
                      </a:cubicBezTo>
                      <a:lnTo>
                        <a:pt x="525558" y="0"/>
                      </a:lnTo>
                      <a:cubicBezTo>
                        <a:pt x="581122" y="0"/>
                        <a:pt x="626165" y="45043"/>
                        <a:pt x="626165" y="100607"/>
                      </a:cubicBezTo>
                      <a:lnTo>
                        <a:pt x="626165" y="157743"/>
                      </a:lnTo>
                      <a:lnTo>
                        <a:pt x="0" y="160124"/>
                      </a:lnTo>
                      <a:lnTo>
                        <a:pt x="0" y="100607"/>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lstStyle/>
                <a:p>
                  <a:pPr algn="ctr"/>
                  <a:endParaRPr lang="en-NZ" sz="1600" b="1" dirty="0"/>
                </a:p>
              </p:txBody>
            </p:sp>
            <p:sp>
              <p:nvSpPr>
                <p:cNvPr id="74" name="Oval 73"/>
                <p:cNvSpPr/>
                <p:nvPr/>
              </p:nvSpPr>
              <p:spPr>
                <a:xfrm>
                  <a:off x="708865" y="3645024"/>
                  <a:ext cx="92573" cy="9257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75" name="Oval 74"/>
                <p:cNvSpPr/>
                <p:nvPr/>
              </p:nvSpPr>
              <p:spPr>
                <a:xfrm>
                  <a:off x="1095051" y="3644740"/>
                  <a:ext cx="92573" cy="9257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grpSp>
            <p:nvGrpSpPr>
              <p:cNvPr id="24" name="Group 23"/>
              <p:cNvGrpSpPr/>
              <p:nvPr/>
            </p:nvGrpSpPr>
            <p:grpSpPr>
              <a:xfrm>
                <a:off x="4750125" y="2612997"/>
                <a:ext cx="626166" cy="603631"/>
                <a:chOff x="633466" y="3614237"/>
                <a:chExt cx="626166" cy="603631"/>
              </a:xfrm>
            </p:grpSpPr>
            <p:sp>
              <p:nvSpPr>
                <p:cNvPr id="68" name="Rounded Rectangle 67"/>
                <p:cNvSpPr/>
                <p:nvPr/>
              </p:nvSpPr>
              <p:spPr>
                <a:xfrm>
                  <a:off x="633467" y="3614237"/>
                  <a:ext cx="626165" cy="603631"/>
                </a:xfrm>
                <a:prstGeom prst="roundRect">
                  <a:avLst/>
                </a:prstGeom>
                <a:solidFill>
                  <a:schemeClr val="bg1">
                    <a:lumMod val="9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lstStyle/>
                <a:p>
                  <a:pPr algn="ctr"/>
                  <a:r>
                    <a:rPr lang="en-NZ" sz="1600" b="1" dirty="0" smtClean="0">
                      <a:solidFill>
                        <a:schemeClr val="tx1">
                          <a:lumMod val="50000"/>
                          <a:lumOff val="50000"/>
                        </a:schemeClr>
                      </a:solidFill>
                    </a:rPr>
                    <a:t>2012</a:t>
                  </a:r>
                  <a:endParaRPr lang="en-NZ" sz="1600" b="1" dirty="0">
                    <a:solidFill>
                      <a:schemeClr val="tx1">
                        <a:lumMod val="50000"/>
                        <a:lumOff val="50000"/>
                      </a:schemeClr>
                    </a:solidFill>
                  </a:endParaRPr>
                </a:p>
              </p:txBody>
            </p:sp>
            <p:sp>
              <p:nvSpPr>
                <p:cNvPr id="69" name="Rounded Rectangle 51"/>
                <p:cNvSpPr/>
                <p:nvPr/>
              </p:nvSpPr>
              <p:spPr>
                <a:xfrm>
                  <a:off x="633466" y="3614237"/>
                  <a:ext cx="626165" cy="160124"/>
                </a:xfrm>
                <a:custGeom>
                  <a:avLst/>
                  <a:gdLst>
                    <a:gd name="connsiteX0" fmla="*/ 0 w 626165"/>
                    <a:gd name="connsiteY0" fmla="*/ 100607 h 603631"/>
                    <a:gd name="connsiteX1" fmla="*/ 100607 w 626165"/>
                    <a:gd name="connsiteY1" fmla="*/ 0 h 603631"/>
                    <a:gd name="connsiteX2" fmla="*/ 525558 w 626165"/>
                    <a:gd name="connsiteY2" fmla="*/ 0 h 603631"/>
                    <a:gd name="connsiteX3" fmla="*/ 626165 w 626165"/>
                    <a:gd name="connsiteY3" fmla="*/ 100607 h 603631"/>
                    <a:gd name="connsiteX4" fmla="*/ 626165 w 626165"/>
                    <a:gd name="connsiteY4" fmla="*/ 503024 h 603631"/>
                    <a:gd name="connsiteX5" fmla="*/ 525558 w 626165"/>
                    <a:gd name="connsiteY5" fmla="*/ 603631 h 603631"/>
                    <a:gd name="connsiteX6" fmla="*/ 100607 w 626165"/>
                    <a:gd name="connsiteY6" fmla="*/ 603631 h 603631"/>
                    <a:gd name="connsiteX7" fmla="*/ 0 w 626165"/>
                    <a:gd name="connsiteY7" fmla="*/ 503024 h 603631"/>
                    <a:gd name="connsiteX8" fmla="*/ 0 w 626165"/>
                    <a:gd name="connsiteY8" fmla="*/ 100607 h 603631"/>
                    <a:gd name="connsiteX0" fmla="*/ 0 w 626165"/>
                    <a:gd name="connsiteY0" fmla="*/ 100607 h 603631"/>
                    <a:gd name="connsiteX1" fmla="*/ 100607 w 626165"/>
                    <a:gd name="connsiteY1" fmla="*/ 0 h 603631"/>
                    <a:gd name="connsiteX2" fmla="*/ 525558 w 626165"/>
                    <a:gd name="connsiteY2" fmla="*/ 0 h 603631"/>
                    <a:gd name="connsiteX3" fmla="*/ 626165 w 626165"/>
                    <a:gd name="connsiteY3" fmla="*/ 100607 h 603631"/>
                    <a:gd name="connsiteX4" fmla="*/ 626165 w 626165"/>
                    <a:gd name="connsiteY4" fmla="*/ 503024 h 603631"/>
                    <a:gd name="connsiteX5" fmla="*/ 525558 w 626165"/>
                    <a:gd name="connsiteY5" fmla="*/ 603631 h 603631"/>
                    <a:gd name="connsiteX6" fmla="*/ 0 w 626165"/>
                    <a:gd name="connsiteY6" fmla="*/ 503024 h 603631"/>
                    <a:gd name="connsiteX7" fmla="*/ 0 w 626165"/>
                    <a:gd name="connsiteY7" fmla="*/ 100607 h 603631"/>
                    <a:gd name="connsiteX0" fmla="*/ 0 w 626165"/>
                    <a:gd name="connsiteY0" fmla="*/ 100607 h 553325"/>
                    <a:gd name="connsiteX1" fmla="*/ 100607 w 626165"/>
                    <a:gd name="connsiteY1" fmla="*/ 0 h 553325"/>
                    <a:gd name="connsiteX2" fmla="*/ 525558 w 626165"/>
                    <a:gd name="connsiteY2" fmla="*/ 0 h 553325"/>
                    <a:gd name="connsiteX3" fmla="*/ 626165 w 626165"/>
                    <a:gd name="connsiteY3" fmla="*/ 100607 h 553325"/>
                    <a:gd name="connsiteX4" fmla="*/ 626165 w 626165"/>
                    <a:gd name="connsiteY4" fmla="*/ 503024 h 553325"/>
                    <a:gd name="connsiteX5" fmla="*/ 0 w 626165"/>
                    <a:gd name="connsiteY5" fmla="*/ 503024 h 553325"/>
                    <a:gd name="connsiteX6" fmla="*/ 0 w 626165"/>
                    <a:gd name="connsiteY6" fmla="*/ 100607 h 553325"/>
                    <a:gd name="connsiteX0" fmla="*/ 0 w 626165"/>
                    <a:gd name="connsiteY0" fmla="*/ 100607 h 503024"/>
                    <a:gd name="connsiteX1" fmla="*/ 100607 w 626165"/>
                    <a:gd name="connsiteY1" fmla="*/ 0 h 503024"/>
                    <a:gd name="connsiteX2" fmla="*/ 525558 w 626165"/>
                    <a:gd name="connsiteY2" fmla="*/ 0 h 503024"/>
                    <a:gd name="connsiteX3" fmla="*/ 626165 w 626165"/>
                    <a:gd name="connsiteY3" fmla="*/ 100607 h 503024"/>
                    <a:gd name="connsiteX4" fmla="*/ 626165 w 626165"/>
                    <a:gd name="connsiteY4" fmla="*/ 503024 h 503024"/>
                    <a:gd name="connsiteX5" fmla="*/ 0 w 626165"/>
                    <a:gd name="connsiteY5" fmla="*/ 503024 h 503024"/>
                    <a:gd name="connsiteX6" fmla="*/ 0 w 626165"/>
                    <a:gd name="connsiteY6" fmla="*/ 100607 h 503024"/>
                    <a:gd name="connsiteX0" fmla="*/ 0 w 626165"/>
                    <a:gd name="connsiteY0" fmla="*/ 100607 h 503024"/>
                    <a:gd name="connsiteX1" fmla="*/ 100607 w 626165"/>
                    <a:gd name="connsiteY1" fmla="*/ 0 h 503024"/>
                    <a:gd name="connsiteX2" fmla="*/ 525558 w 626165"/>
                    <a:gd name="connsiteY2" fmla="*/ 0 h 503024"/>
                    <a:gd name="connsiteX3" fmla="*/ 626165 w 626165"/>
                    <a:gd name="connsiteY3" fmla="*/ 100607 h 503024"/>
                    <a:gd name="connsiteX4" fmla="*/ 626165 w 626165"/>
                    <a:gd name="connsiteY4" fmla="*/ 236324 h 503024"/>
                    <a:gd name="connsiteX5" fmla="*/ 0 w 626165"/>
                    <a:gd name="connsiteY5" fmla="*/ 503024 h 503024"/>
                    <a:gd name="connsiteX6" fmla="*/ 0 w 626165"/>
                    <a:gd name="connsiteY6" fmla="*/ 100607 h 503024"/>
                    <a:gd name="connsiteX0" fmla="*/ 0 w 626165"/>
                    <a:gd name="connsiteY0" fmla="*/ 100607 h 241087"/>
                    <a:gd name="connsiteX1" fmla="*/ 100607 w 626165"/>
                    <a:gd name="connsiteY1" fmla="*/ 0 h 241087"/>
                    <a:gd name="connsiteX2" fmla="*/ 525558 w 626165"/>
                    <a:gd name="connsiteY2" fmla="*/ 0 h 241087"/>
                    <a:gd name="connsiteX3" fmla="*/ 626165 w 626165"/>
                    <a:gd name="connsiteY3" fmla="*/ 100607 h 241087"/>
                    <a:gd name="connsiteX4" fmla="*/ 626165 w 626165"/>
                    <a:gd name="connsiteY4" fmla="*/ 236324 h 241087"/>
                    <a:gd name="connsiteX5" fmla="*/ 0 w 626165"/>
                    <a:gd name="connsiteY5" fmla="*/ 241087 h 241087"/>
                    <a:gd name="connsiteX6" fmla="*/ 0 w 626165"/>
                    <a:gd name="connsiteY6" fmla="*/ 100607 h 241087"/>
                    <a:gd name="connsiteX0" fmla="*/ 0 w 626165"/>
                    <a:gd name="connsiteY0" fmla="*/ 100607 h 241087"/>
                    <a:gd name="connsiteX1" fmla="*/ 100607 w 626165"/>
                    <a:gd name="connsiteY1" fmla="*/ 0 h 241087"/>
                    <a:gd name="connsiteX2" fmla="*/ 525558 w 626165"/>
                    <a:gd name="connsiteY2" fmla="*/ 0 h 241087"/>
                    <a:gd name="connsiteX3" fmla="*/ 626165 w 626165"/>
                    <a:gd name="connsiteY3" fmla="*/ 100607 h 241087"/>
                    <a:gd name="connsiteX4" fmla="*/ 626165 w 626165"/>
                    <a:gd name="connsiteY4" fmla="*/ 157743 h 241087"/>
                    <a:gd name="connsiteX5" fmla="*/ 0 w 626165"/>
                    <a:gd name="connsiteY5" fmla="*/ 241087 h 241087"/>
                    <a:gd name="connsiteX6" fmla="*/ 0 w 626165"/>
                    <a:gd name="connsiteY6" fmla="*/ 100607 h 241087"/>
                    <a:gd name="connsiteX0" fmla="*/ 0 w 626165"/>
                    <a:gd name="connsiteY0" fmla="*/ 100607 h 160124"/>
                    <a:gd name="connsiteX1" fmla="*/ 100607 w 626165"/>
                    <a:gd name="connsiteY1" fmla="*/ 0 h 160124"/>
                    <a:gd name="connsiteX2" fmla="*/ 525558 w 626165"/>
                    <a:gd name="connsiteY2" fmla="*/ 0 h 160124"/>
                    <a:gd name="connsiteX3" fmla="*/ 626165 w 626165"/>
                    <a:gd name="connsiteY3" fmla="*/ 100607 h 160124"/>
                    <a:gd name="connsiteX4" fmla="*/ 626165 w 626165"/>
                    <a:gd name="connsiteY4" fmla="*/ 157743 h 160124"/>
                    <a:gd name="connsiteX5" fmla="*/ 0 w 626165"/>
                    <a:gd name="connsiteY5" fmla="*/ 160124 h 160124"/>
                    <a:gd name="connsiteX6" fmla="*/ 0 w 626165"/>
                    <a:gd name="connsiteY6" fmla="*/ 100607 h 160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6165" h="160124">
                      <a:moveTo>
                        <a:pt x="0" y="100607"/>
                      </a:moveTo>
                      <a:cubicBezTo>
                        <a:pt x="0" y="45043"/>
                        <a:pt x="45043" y="0"/>
                        <a:pt x="100607" y="0"/>
                      </a:cubicBezTo>
                      <a:lnTo>
                        <a:pt x="525558" y="0"/>
                      </a:lnTo>
                      <a:cubicBezTo>
                        <a:pt x="581122" y="0"/>
                        <a:pt x="626165" y="45043"/>
                        <a:pt x="626165" y="100607"/>
                      </a:cubicBezTo>
                      <a:lnTo>
                        <a:pt x="626165" y="157743"/>
                      </a:lnTo>
                      <a:lnTo>
                        <a:pt x="0" y="160124"/>
                      </a:lnTo>
                      <a:lnTo>
                        <a:pt x="0" y="100607"/>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lstStyle/>
                <a:p>
                  <a:pPr algn="ctr"/>
                  <a:endParaRPr lang="en-NZ" sz="1600" b="1" dirty="0"/>
                </a:p>
              </p:txBody>
            </p:sp>
            <p:sp>
              <p:nvSpPr>
                <p:cNvPr id="70" name="Oval 69"/>
                <p:cNvSpPr/>
                <p:nvPr/>
              </p:nvSpPr>
              <p:spPr>
                <a:xfrm>
                  <a:off x="708865" y="3645024"/>
                  <a:ext cx="92573" cy="9257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71" name="Oval 70"/>
                <p:cNvSpPr/>
                <p:nvPr/>
              </p:nvSpPr>
              <p:spPr>
                <a:xfrm>
                  <a:off x="1095051" y="3644740"/>
                  <a:ext cx="92573" cy="9257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grpSp>
            <p:nvGrpSpPr>
              <p:cNvPr id="25" name="Group 24"/>
              <p:cNvGrpSpPr/>
              <p:nvPr/>
            </p:nvGrpSpPr>
            <p:grpSpPr>
              <a:xfrm>
                <a:off x="5457545" y="2612997"/>
                <a:ext cx="626166" cy="603631"/>
                <a:chOff x="633466" y="3614237"/>
                <a:chExt cx="626166" cy="603631"/>
              </a:xfrm>
            </p:grpSpPr>
            <p:sp>
              <p:nvSpPr>
                <p:cNvPr id="64" name="Rounded Rectangle 63"/>
                <p:cNvSpPr/>
                <p:nvPr/>
              </p:nvSpPr>
              <p:spPr>
                <a:xfrm>
                  <a:off x="633467" y="3614237"/>
                  <a:ext cx="626165" cy="603631"/>
                </a:xfrm>
                <a:prstGeom prst="roundRect">
                  <a:avLst/>
                </a:prstGeom>
                <a:solidFill>
                  <a:schemeClr val="bg1">
                    <a:lumMod val="9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lstStyle/>
                <a:p>
                  <a:pPr algn="ctr"/>
                  <a:r>
                    <a:rPr lang="en-NZ" sz="1600" b="1" dirty="0" smtClean="0">
                      <a:solidFill>
                        <a:schemeClr val="tx1">
                          <a:lumMod val="50000"/>
                          <a:lumOff val="50000"/>
                        </a:schemeClr>
                      </a:solidFill>
                    </a:rPr>
                    <a:t>2011</a:t>
                  </a:r>
                  <a:endParaRPr lang="en-NZ" sz="1600" b="1" dirty="0">
                    <a:solidFill>
                      <a:schemeClr val="tx1">
                        <a:lumMod val="50000"/>
                        <a:lumOff val="50000"/>
                      </a:schemeClr>
                    </a:solidFill>
                  </a:endParaRPr>
                </a:p>
              </p:txBody>
            </p:sp>
            <p:sp>
              <p:nvSpPr>
                <p:cNvPr id="65" name="Rounded Rectangle 51"/>
                <p:cNvSpPr/>
                <p:nvPr/>
              </p:nvSpPr>
              <p:spPr>
                <a:xfrm>
                  <a:off x="633466" y="3614237"/>
                  <a:ext cx="626165" cy="160124"/>
                </a:xfrm>
                <a:custGeom>
                  <a:avLst/>
                  <a:gdLst>
                    <a:gd name="connsiteX0" fmla="*/ 0 w 626165"/>
                    <a:gd name="connsiteY0" fmla="*/ 100607 h 603631"/>
                    <a:gd name="connsiteX1" fmla="*/ 100607 w 626165"/>
                    <a:gd name="connsiteY1" fmla="*/ 0 h 603631"/>
                    <a:gd name="connsiteX2" fmla="*/ 525558 w 626165"/>
                    <a:gd name="connsiteY2" fmla="*/ 0 h 603631"/>
                    <a:gd name="connsiteX3" fmla="*/ 626165 w 626165"/>
                    <a:gd name="connsiteY3" fmla="*/ 100607 h 603631"/>
                    <a:gd name="connsiteX4" fmla="*/ 626165 w 626165"/>
                    <a:gd name="connsiteY4" fmla="*/ 503024 h 603631"/>
                    <a:gd name="connsiteX5" fmla="*/ 525558 w 626165"/>
                    <a:gd name="connsiteY5" fmla="*/ 603631 h 603631"/>
                    <a:gd name="connsiteX6" fmla="*/ 100607 w 626165"/>
                    <a:gd name="connsiteY6" fmla="*/ 603631 h 603631"/>
                    <a:gd name="connsiteX7" fmla="*/ 0 w 626165"/>
                    <a:gd name="connsiteY7" fmla="*/ 503024 h 603631"/>
                    <a:gd name="connsiteX8" fmla="*/ 0 w 626165"/>
                    <a:gd name="connsiteY8" fmla="*/ 100607 h 603631"/>
                    <a:gd name="connsiteX0" fmla="*/ 0 w 626165"/>
                    <a:gd name="connsiteY0" fmla="*/ 100607 h 603631"/>
                    <a:gd name="connsiteX1" fmla="*/ 100607 w 626165"/>
                    <a:gd name="connsiteY1" fmla="*/ 0 h 603631"/>
                    <a:gd name="connsiteX2" fmla="*/ 525558 w 626165"/>
                    <a:gd name="connsiteY2" fmla="*/ 0 h 603631"/>
                    <a:gd name="connsiteX3" fmla="*/ 626165 w 626165"/>
                    <a:gd name="connsiteY3" fmla="*/ 100607 h 603631"/>
                    <a:gd name="connsiteX4" fmla="*/ 626165 w 626165"/>
                    <a:gd name="connsiteY4" fmla="*/ 503024 h 603631"/>
                    <a:gd name="connsiteX5" fmla="*/ 525558 w 626165"/>
                    <a:gd name="connsiteY5" fmla="*/ 603631 h 603631"/>
                    <a:gd name="connsiteX6" fmla="*/ 0 w 626165"/>
                    <a:gd name="connsiteY6" fmla="*/ 503024 h 603631"/>
                    <a:gd name="connsiteX7" fmla="*/ 0 w 626165"/>
                    <a:gd name="connsiteY7" fmla="*/ 100607 h 603631"/>
                    <a:gd name="connsiteX0" fmla="*/ 0 w 626165"/>
                    <a:gd name="connsiteY0" fmla="*/ 100607 h 553325"/>
                    <a:gd name="connsiteX1" fmla="*/ 100607 w 626165"/>
                    <a:gd name="connsiteY1" fmla="*/ 0 h 553325"/>
                    <a:gd name="connsiteX2" fmla="*/ 525558 w 626165"/>
                    <a:gd name="connsiteY2" fmla="*/ 0 h 553325"/>
                    <a:gd name="connsiteX3" fmla="*/ 626165 w 626165"/>
                    <a:gd name="connsiteY3" fmla="*/ 100607 h 553325"/>
                    <a:gd name="connsiteX4" fmla="*/ 626165 w 626165"/>
                    <a:gd name="connsiteY4" fmla="*/ 503024 h 553325"/>
                    <a:gd name="connsiteX5" fmla="*/ 0 w 626165"/>
                    <a:gd name="connsiteY5" fmla="*/ 503024 h 553325"/>
                    <a:gd name="connsiteX6" fmla="*/ 0 w 626165"/>
                    <a:gd name="connsiteY6" fmla="*/ 100607 h 553325"/>
                    <a:gd name="connsiteX0" fmla="*/ 0 w 626165"/>
                    <a:gd name="connsiteY0" fmla="*/ 100607 h 503024"/>
                    <a:gd name="connsiteX1" fmla="*/ 100607 w 626165"/>
                    <a:gd name="connsiteY1" fmla="*/ 0 h 503024"/>
                    <a:gd name="connsiteX2" fmla="*/ 525558 w 626165"/>
                    <a:gd name="connsiteY2" fmla="*/ 0 h 503024"/>
                    <a:gd name="connsiteX3" fmla="*/ 626165 w 626165"/>
                    <a:gd name="connsiteY3" fmla="*/ 100607 h 503024"/>
                    <a:gd name="connsiteX4" fmla="*/ 626165 w 626165"/>
                    <a:gd name="connsiteY4" fmla="*/ 503024 h 503024"/>
                    <a:gd name="connsiteX5" fmla="*/ 0 w 626165"/>
                    <a:gd name="connsiteY5" fmla="*/ 503024 h 503024"/>
                    <a:gd name="connsiteX6" fmla="*/ 0 w 626165"/>
                    <a:gd name="connsiteY6" fmla="*/ 100607 h 503024"/>
                    <a:gd name="connsiteX0" fmla="*/ 0 w 626165"/>
                    <a:gd name="connsiteY0" fmla="*/ 100607 h 503024"/>
                    <a:gd name="connsiteX1" fmla="*/ 100607 w 626165"/>
                    <a:gd name="connsiteY1" fmla="*/ 0 h 503024"/>
                    <a:gd name="connsiteX2" fmla="*/ 525558 w 626165"/>
                    <a:gd name="connsiteY2" fmla="*/ 0 h 503024"/>
                    <a:gd name="connsiteX3" fmla="*/ 626165 w 626165"/>
                    <a:gd name="connsiteY3" fmla="*/ 100607 h 503024"/>
                    <a:gd name="connsiteX4" fmla="*/ 626165 w 626165"/>
                    <a:gd name="connsiteY4" fmla="*/ 236324 h 503024"/>
                    <a:gd name="connsiteX5" fmla="*/ 0 w 626165"/>
                    <a:gd name="connsiteY5" fmla="*/ 503024 h 503024"/>
                    <a:gd name="connsiteX6" fmla="*/ 0 w 626165"/>
                    <a:gd name="connsiteY6" fmla="*/ 100607 h 503024"/>
                    <a:gd name="connsiteX0" fmla="*/ 0 w 626165"/>
                    <a:gd name="connsiteY0" fmla="*/ 100607 h 241087"/>
                    <a:gd name="connsiteX1" fmla="*/ 100607 w 626165"/>
                    <a:gd name="connsiteY1" fmla="*/ 0 h 241087"/>
                    <a:gd name="connsiteX2" fmla="*/ 525558 w 626165"/>
                    <a:gd name="connsiteY2" fmla="*/ 0 h 241087"/>
                    <a:gd name="connsiteX3" fmla="*/ 626165 w 626165"/>
                    <a:gd name="connsiteY3" fmla="*/ 100607 h 241087"/>
                    <a:gd name="connsiteX4" fmla="*/ 626165 w 626165"/>
                    <a:gd name="connsiteY4" fmla="*/ 236324 h 241087"/>
                    <a:gd name="connsiteX5" fmla="*/ 0 w 626165"/>
                    <a:gd name="connsiteY5" fmla="*/ 241087 h 241087"/>
                    <a:gd name="connsiteX6" fmla="*/ 0 w 626165"/>
                    <a:gd name="connsiteY6" fmla="*/ 100607 h 241087"/>
                    <a:gd name="connsiteX0" fmla="*/ 0 w 626165"/>
                    <a:gd name="connsiteY0" fmla="*/ 100607 h 241087"/>
                    <a:gd name="connsiteX1" fmla="*/ 100607 w 626165"/>
                    <a:gd name="connsiteY1" fmla="*/ 0 h 241087"/>
                    <a:gd name="connsiteX2" fmla="*/ 525558 w 626165"/>
                    <a:gd name="connsiteY2" fmla="*/ 0 h 241087"/>
                    <a:gd name="connsiteX3" fmla="*/ 626165 w 626165"/>
                    <a:gd name="connsiteY3" fmla="*/ 100607 h 241087"/>
                    <a:gd name="connsiteX4" fmla="*/ 626165 w 626165"/>
                    <a:gd name="connsiteY4" fmla="*/ 157743 h 241087"/>
                    <a:gd name="connsiteX5" fmla="*/ 0 w 626165"/>
                    <a:gd name="connsiteY5" fmla="*/ 241087 h 241087"/>
                    <a:gd name="connsiteX6" fmla="*/ 0 w 626165"/>
                    <a:gd name="connsiteY6" fmla="*/ 100607 h 241087"/>
                    <a:gd name="connsiteX0" fmla="*/ 0 w 626165"/>
                    <a:gd name="connsiteY0" fmla="*/ 100607 h 160124"/>
                    <a:gd name="connsiteX1" fmla="*/ 100607 w 626165"/>
                    <a:gd name="connsiteY1" fmla="*/ 0 h 160124"/>
                    <a:gd name="connsiteX2" fmla="*/ 525558 w 626165"/>
                    <a:gd name="connsiteY2" fmla="*/ 0 h 160124"/>
                    <a:gd name="connsiteX3" fmla="*/ 626165 w 626165"/>
                    <a:gd name="connsiteY3" fmla="*/ 100607 h 160124"/>
                    <a:gd name="connsiteX4" fmla="*/ 626165 w 626165"/>
                    <a:gd name="connsiteY4" fmla="*/ 157743 h 160124"/>
                    <a:gd name="connsiteX5" fmla="*/ 0 w 626165"/>
                    <a:gd name="connsiteY5" fmla="*/ 160124 h 160124"/>
                    <a:gd name="connsiteX6" fmla="*/ 0 w 626165"/>
                    <a:gd name="connsiteY6" fmla="*/ 100607 h 160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6165" h="160124">
                      <a:moveTo>
                        <a:pt x="0" y="100607"/>
                      </a:moveTo>
                      <a:cubicBezTo>
                        <a:pt x="0" y="45043"/>
                        <a:pt x="45043" y="0"/>
                        <a:pt x="100607" y="0"/>
                      </a:cubicBezTo>
                      <a:lnTo>
                        <a:pt x="525558" y="0"/>
                      </a:lnTo>
                      <a:cubicBezTo>
                        <a:pt x="581122" y="0"/>
                        <a:pt x="626165" y="45043"/>
                        <a:pt x="626165" y="100607"/>
                      </a:cubicBezTo>
                      <a:lnTo>
                        <a:pt x="626165" y="157743"/>
                      </a:lnTo>
                      <a:lnTo>
                        <a:pt x="0" y="160124"/>
                      </a:lnTo>
                      <a:lnTo>
                        <a:pt x="0" y="100607"/>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lstStyle/>
                <a:p>
                  <a:pPr algn="ctr"/>
                  <a:endParaRPr lang="en-NZ" sz="1600" b="1" dirty="0"/>
                </a:p>
              </p:txBody>
            </p:sp>
            <p:sp>
              <p:nvSpPr>
                <p:cNvPr id="66" name="Oval 65"/>
                <p:cNvSpPr/>
                <p:nvPr/>
              </p:nvSpPr>
              <p:spPr>
                <a:xfrm>
                  <a:off x="708865" y="3645024"/>
                  <a:ext cx="92573" cy="9257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67" name="Oval 66"/>
                <p:cNvSpPr/>
                <p:nvPr/>
              </p:nvSpPr>
              <p:spPr>
                <a:xfrm>
                  <a:off x="1095051" y="3644740"/>
                  <a:ext cx="92573" cy="9257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grpSp>
            <p:nvGrpSpPr>
              <p:cNvPr id="26" name="Group 25"/>
              <p:cNvGrpSpPr/>
              <p:nvPr/>
            </p:nvGrpSpPr>
            <p:grpSpPr>
              <a:xfrm>
                <a:off x="505611" y="3291248"/>
                <a:ext cx="626166" cy="603631"/>
                <a:chOff x="633466" y="3614237"/>
                <a:chExt cx="626166" cy="603631"/>
              </a:xfrm>
            </p:grpSpPr>
            <p:sp>
              <p:nvSpPr>
                <p:cNvPr id="60" name="Rounded Rectangle 59"/>
                <p:cNvSpPr/>
                <p:nvPr/>
              </p:nvSpPr>
              <p:spPr>
                <a:xfrm>
                  <a:off x="633467" y="3614237"/>
                  <a:ext cx="626165" cy="603631"/>
                </a:xfrm>
                <a:prstGeom prst="roundRect">
                  <a:avLst/>
                </a:prstGeom>
                <a:solidFill>
                  <a:schemeClr val="bg1">
                    <a:lumMod val="9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lstStyle/>
                <a:p>
                  <a:pPr algn="ctr"/>
                  <a:r>
                    <a:rPr lang="en-NZ" sz="1600" b="1" dirty="0" smtClean="0">
                      <a:solidFill>
                        <a:schemeClr val="tx1">
                          <a:lumMod val="50000"/>
                          <a:lumOff val="50000"/>
                        </a:schemeClr>
                      </a:solidFill>
                    </a:rPr>
                    <a:t>2010</a:t>
                  </a:r>
                  <a:endParaRPr lang="en-NZ" sz="1600" b="1" dirty="0">
                    <a:solidFill>
                      <a:schemeClr val="tx1">
                        <a:lumMod val="50000"/>
                        <a:lumOff val="50000"/>
                      </a:schemeClr>
                    </a:solidFill>
                  </a:endParaRPr>
                </a:p>
              </p:txBody>
            </p:sp>
            <p:sp>
              <p:nvSpPr>
                <p:cNvPr id="61" name="Rounded Rectangle 51"/>
                <p:cNvSpPr/>
                <p:nvPr/>
              </p:nvSpPr>
              <p:spPr>
                <a:xfrm>
                  <a:off x="633466" y="3614237"/>
                  <a:ext cx="626165" cy="160124"/>
                </a:xfrm>
                <a:custGeom>
                  <a:avLst/>
                  <a:gdLst>
                    <a:gd name="connsiteX0" fmla="*/ 0 w 626165"/>
                    <a:gd name="connsiteY0" fmla="*/ 100607 h 603631"/>
                    <a:gd name="connsiteX1" fmla="*/ 100607 w 626165"/>
                    <a:gd name="connsiteY1" fmla="*/ 0 h 603631"/>
                    <a:gd name="connsiteX2" fmla="*/ 525558 w 626165"/>
                    <a:gd name="connsiteY2" fmla="*/ 0 h 603631"/>
                    <a:gd name="connsiteX3" fmla="*/ 626165 w 626165"/>
                    <a:gd name="connsiteY3" fmla="*/ 100607 h 603631"/>
                    <a:gd name="connsiteX4" fmla="*/ 626165 w 626165"/>
                    <a:gd name="connsiteY4" fmla="*/ 503024 h 603631"/>
                    <a:gd name="connsiteX5" fmla="*/ 525558 w 626165"/>
                    <a:gd name="connsiteY5" fmla="*/ 603631 h 603631"/>
                    <a:gd name="connsiteX6" fmla="*/ 100607 w 626165"/>
                    <a:gd name="connsiteY6" fmla="*/ 603631 h 603631"/>
                    <a:gd name="connsiteX7" fmla="*/ 0 w 626165"/>
                    <a:gd name="connsiteY7" fmla="*/ 503024 h 603631"/>
                    <a:gd name="connsiteX8" fmla="*/ 0 w 626165"/>
                    <a:gd name="connsiteY8" fmla="*/ 100607 h 603631"/>
                    <a:gd name="connsiteX0" fmla="*/ 0 w 626165"/>
                    <a:gd name="connsiteY0" fmla="*/ 100607 h 603631"/>
                    <a:gd name="connsiteX1" fmla="*/ 100607 w 626165"/>
                    <a:gd name="connsiteY1" fmla="*/ 0 h 603631"/>
                    <a:gd name="connsiteX2" fmla="*/ 525558 w 626165"/>
                    <a:gd name="connsiteY2" fmla="*/ 0 h 603631"/>
                    <a:gd name="connsiteX3" fmla="*/ 626165 w 626165"/>
                    <a:gd name="connsiteY3" fmla="*/ 100607 h 603631"/>
                    <a:gd name="connsiteX4" fmla="*/ 626165 w 626165"/>
                    <a:gd name="connsiteY4" fmla="*/ 503024 h 603631"/>
                    <a:gd name="connsiteX5" fmla="*/ 525558 w 626165"/>
                    <a:gd name="connsiteY5" fmla="*/ 603631 h 603631"/>
                    <a:gd name="connsiteX6" fmla="*/ 0 w 626165"/>
                    <a:gd name="connsiteY6" fmla="*/ 503024 h 603631"/>
                    <a:gd name="connsiteX7" fmla="*/ 0 w 626165"/>
                    <a:gd name="connsiteY7" fmla="*/ 100607 h 603631"/>
                    <a:gd name="connsiteX0" fmla="*/ 0 w 626165"/>
                    <a:gd name="connsiteY0" fmla="*/ 100607 h 553325"/>
                    <a:gd name="connsiteX1" fmla="*/ 100607 w 626165"/>
                    <a:gd name="connsiteY1" fmla="*/ 0 h 553325"/>
                    <a:gd name="connsiteX2" fmla="*/ 525558 w 626165"/>
                    <a:gd name="connsiteY2" fmla="*/ 0 h 553325"/>
                    <a:gd name="connsiteX3" fmla="*/ 626165 w 626165"/>
                    <a:gd name="connsiteY3" fmla="*/ 100607 h 553325"/>
                    <a:gd name="connsiteX4" fmla="*/ 626165 w 626165"/>
                    <a:gd name="connsiteY4" fmla="*/ 503024 h 553325"/>
                    <a:gd name="connsiteX5" fmla="*/ 0 w 626165"/>
                    <a:gd name="connsiteY5" fmla="*/ 503024 h 553325"/>
                    <a:gd name="connsiteX6" fmla="*/ 0 w 626165"/>
                    <a:gd name="connsiteY6" fmla="*/ 100607 h 553325"/>
                    <a:gd name="connsiteX0" fmla="*/ 0 w 626165"/>
                    <a:gd name="connsiteY0" fmla="*/ 100607 h 503024"/>
                    <a:gd name="connsiteX1" fmla="*/ 100607 w 626165"/>
                    <a:gd name="connsiteY1" fmla="*/ 0 h 503024"/>
                    <a:gd name="connsiteX2" fmla="*/ 525558 w 626165"/>
                    <a:gd name="connsiteY2" fmla="*/ 0 h 503024"/>
                    <a:gd name="connsiteX3" fmla="*/ 626165 w 626165"/>
                    <a:gd name="connsiteY3" fmla="*/ 100607 h 503024"/>
                    <a:gd name="connsiteX4" fmla="*/ 626165 w 626165"/>
                    <a:gd name="connsiteY4" fmla="*/ 503024 h 503024"/>
                    <a:gd name="connsiteX5" fmla="*/ 0 w 626165"/>
                    <a:gd name="connsiteY5" fmla="*/ 503024 h 503024"/>
                    <a:gd name="connsiteX6" fmla="*/ 0 w 626165"/>
                    <a:gd name="connsiteY6" fmla="*/ 100607 h 503024"/>
                    <a:gd name="connsiteX0" fmla="*/ 0 w 626165"/>
                    <a:gd name="connsiteY0" fmla="*/ 100607 h 503024"/>
                    <a:gd name="connsiteX1" fmla="*/ 100607 w 626165"/>
                    <a:gd name="connsiteY1" fmla="*/ 0 h 503024"/>
                    <a:gd name="connsiteX2" fmla="*/ 525558 w 626165"/>
                    <a:gd name="connsiteY2" fmla="*/ 0 h 503024"/>
                    <a:gd name="connsiteX3" fmla="*/ 626165 w 626165"/>
                    <a:gd name="connsiteY3" fmla="*/ 100607 h 503024"/>
                    <a:gd name="connsiteX4" fmla="*/ 626165 w 626165"/>
                    <a:gd name="connsiteY4" fmla="*/ 236324 h 503024"/>
                    <a:gd name="connsiteX5" fmla="*/ 0 w 626165"/>
                    <a:gd name="connsiteY5" fmla="*/ 503024 h 503024"/>
                    <a:gd name="connsiteX6" fmla="*/ 0 w 626165"/>
                    <a:gd name="connsiteY6" fmla="*/ 100607 h 503024"/>
                    <a:gd name="connsiteX0" fmla="*/ 0 w 626165"/>
                    <a:gd name="connsiteY0" fmla="*/ 100607 h 241087"/>
                    <a:gd name="connsiteX1" fmla="*/ 100607 w 626165"/>
                    <a:gd name="connsiteY1" fmla="*/ 0 h 241087"/>
                    <a:gd name="connsiteX2" fmla="*/ 525558 w 626165"/>
                    <a:gd name="connsiteY2" fmla="*/ 0 h 241087"/>
                    <a:gd name="connsiteX3" fmla="*/ 626165 w 626165"/>
                    <a:gd name="connsiteY3" fmla="*/ 100607 h 241087"/>
                    <a:gd name="connsiteX4" fmla="*/ 626165 w 626165"/>
                    <a:gd name="connsiteY4" fmla="*/ 236324 h 241087"/>
                    <a:gd name="connsiteX5" fmla="*/ 0 w 626165"/>
                    <a:gd name="connsiteY5" fmla="*/ 241087 h 241087"/>
                    <a:gd name="connsiteX6" fmla="*/ 0 w 626165"/>
                    <a:gd name="connsiteY6" fmla="*/ 100607 h 241087"/>
                    <a:gd name="connsiteX0" fmla="*/ 0 w 626165"/>
                    <a:gd name="connsiteY0" fmla="*/ 100607 h 241087"/>
                    <a:gd name="connsiteX1" fmla="*/ 100607 w 626165"/>
                    <a:gd name="connsiteY1" fmla="*/ 0 h 241087"/>
                    <a:gd name="connsiteX2" fmla="*/ 525558 w 626165"/>
                    <a:gd name="connsiteY2" fmla="*/ 0 h 241087"/>
                    <a:gd name="connsiteX3" fmla="*/ 626165 w 626165"/>
                    <a:gd name="connsiteY3" fmla="*/ 100607 h 241087"/>
                    <a:gd name="connsiteX4" fmla="*/ 626165 w 626165"/>
                    <a:gd name="connsiteY4" fmla="*/ 157743 h 241087"/>
                    <a:gd name="connsiteX5" fmla="*/ 0 w 626165"/>
                    <a:gd name="connsiteY5" fmla="*/ 241087 h 241087"/>
                    <a:gd name="connsiteX6" fmla="*/ 0 w 626165"/>
                    <a:gd name="connsiteY6" fmla="*/ 100607 h 241087"/>
                    <a:gd name="connsiteX0" fmla="*/ 0 w 626165"/>
                    <a:gd name="connsiteY0" fmla="*/ 100607 h 160124"/>
                    <a:gd name="connsiteX1" fmla="*/ 100607 w 626165"/>
                    <a:gd name="connsiteY1" fmla="*/ 0 h 160124"/>
                    <a:gd name="connsiteX2" fmla="*/ 525558 w 626165"/>
                    <a:gd name="connsiteY2" fmla="*/ 0 h 160124"/>
                    <a:gd name="connsiteX3" fmla="*/ 626165 w 626165"/>
                    <a:gd name="connsiteY3" fmla="*/ 100607 h 160124"/>
                    <a:gd name="connsiteX4" fmla="*/ 626165 w 626165"/>
                    <a:gd name="connsiteY4" fmla="*/ 157743 h 160124"/>
                    <a:gd name="connsiteX5" fmla="*/ 0 w 626165"/>
                    <a:gd name="connsiteY5" fmla="*/ 160124 h 160124"/>
                    <a:gd name="connsiteX6" fmla="*/ 0 w 626165"/>
                    <a:gd name="connsiteY6" fmla="*/ 100607 h 160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6165" h="160124">
                      <a:moveTo>
                        <a:pt x="0" y="100607"/>
                      </a:moveTo>
                      <a:cubicBezTo>
                        <a:pt x="0" y="45043"/>
                        <a:pt x="45043" y="0"/>
                        <a:pt x="100607" y="0"/>
                      </a:cubicBezTo>
                      <a:lnTo>
                        <a:pt x="525558" y="0"/>
                      </a:lnTo>
                      <a:cubicBezTo>
                        <a:pt x="581122" y="0"/>
                        <a:pt x="626165" y="45043"/>
                        <a:pt x="626165" y="100607"/>
                      </a:cubicBezTo>
                      <a:lnTo>
                        <a:pt x="626165" y="157743"/>
                      </a:lnTo>
                      <a:lnTo>
                        <a:pt x="0" y="160124"/>
                      </a:lnTo>
                      <a:lnTo>
                        <a:pt x="0" y="100607"/>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lstStyle/>
                <a:p>
                  <a:pPr algn="ctr"/>
                  <a:endParaRPr lang="en-NZ" sz="1600" b="1" dirty="0"/>
                </a:p>
              </p:txBody>
            </p:sp>
            <p:sp>
              <p:nvSpPr>
                <p:cNvPr id="62" name="Oval 61"/>
                <p:cNvSpPr/>
                <p:nvPr/>
              </p:nvSpPr>
              <p:spPr>
                <a:xfrm>
                  <a:off x="708865" y="3645024"/>
                  <a:ext cx="92573" cy="9257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63" name="Oval 62"/>
                <p:cNvSpPr/>
                <p:nvPr/>
              </p:nvSpPr>
              <p:spPr>
                <a:xfrm>
                  <a:off x="1095051" y="3644740"/>
                  <a:ext cx="92573" cy="9257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grpSp>
            <p:nvGrpSpPr>
              <p:cNvPr id="27" name="Group 26"/>
              <p:cNvGrpSpPr/>
              <p:nvPr/>
            </p:nvGrpSpPr>
            <p:grpSpPr>
              <a:xfrm>
                <a:off x="1213030" y="3291248"/>
                <a:ext cx="626166" cy="603631"/>
                <a:chOff x="633466" y="3614237"/>
                <a:chExt cx="626166" cy="603631"/>
              </a:xfrm>
            </p:grpSpPr>
            <p:sp>
              <p:nvSpPr>
                <p:cNvPr id="56" name="Rounded Rectangle 55"/>
                <p:cNvSpPr/>
                <p:nvPr/>
              </p:nvSpPr>
              <p:spPr>
                <a:xfrm>
                  <a:off x="633467" y="3614237"/>
                  <a:ext cx="626165" cy="603631"/>
                </a:xfrm>
                <a:prstGeom prst="roundRect">
                  <a:avLst/>
                </a:prstGeom>
                <a:solidFill>
                  <a:schemeClr val="bg1">
                    <a:lumMod val="9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lstStyle/>
                <a:p>
                  <a:pPr algn="ctr"/>
                  <a:r>
                    <a:rPr lang="en-NZ" sz="1600" b="1" dirty="0" smtClean="0">
                      <a:solidFill>
                        <a:schemeClr val="tx1">
                          <a:lumMod val="50000"/>
                          <a:lumOff val="50000"/>
                        </a:schemeClr>
                      </a:solidFill>
                    </a:rPr>
                    <a:t>2009</a:t>
                  </a:r>
                  <a:endParaRPr lang="en-NZ" sz="1600" b="1" dirty="0">
                    <a:solidFill>
                      <a:schemeClr val="tx1">
                        <a:lumMod val="50000"/>
                        <a:lumOff val="50000"/>
                      </a:schemeClr>
                    </a:solidFill>
                  </a:endParaRPr>
                </a:p>
              </p:txBody>
            </p:sp>
            <p:sp>
              <p:nvSpPr>
                <p:cNvPr id="57" name="Rounded Rectangle 51"/>
                <p:cNvSpPr/>
                <p:nvPr/>
              </p:nvSpPr>
              <p:spPr>
                <a:xfrm>
                  <a:off x="633466" y="3614237"/>
                  <a:ext cx="626165" cy="160124"/>
                </a:xfrm>
                <a:custGeom>
                  <a:avLst/>
                  <a:gdLst>
                    <a:gd name="connsiteX0" fmla="*/ 0 w 626165"/>
                    <a:gd name="connsiteY0" fmla="*/ 100607 h 603631"/>
                    <a:gd name="connsiteX1" fmla="*/ 100607 w 626165"/>
                    <a:gd name="connsiteY1" fmla="*/ 0 h 603631"/>
                    <a:gd name="connsiteX2" fmla="*/ 525558 w 626165"/>
                    <a:gd name="connsiteY2" fmla="*/ 0 h 603631"/>
                    <a:gd name="connsiteX3" fmla="*/ 626165 w 626165"/>
                    <a:gd name="connsiteY3" fmla="*/ 100607 h 603631"/>
                    <a:gd name="connsiteX4" fmla="*/ 626165 w 626165"/>
                    <a:gd name="connsiteY4" fmla="*/ 503024 h 603631"/>
                    <a:gd name="connsiteX5" fmla="*/ 525558 w 626165"/>
                    <a:gd name="connsiteY5" fmla="*/ 603631 h 603631"/>
                    <a:gd name="connsiteX6" fmla="*/ 100607 w 626165"/>
                    <a:gd name="connsiteY6" fmla="*/ 603631 h 603631"/>
                    <a:gd name="connsiteX7" fmla="*/ 0 w 626165"/>
                    <a:gd name="connsiteY7" fmla="*/ 503024 h 603631"/>
                    <a:gd name="connsiteX8" fmla="*/ 0 w 626165"/>
                    <a:gd name="connsiteY8" fmla="*/ 100607 h 603631"/>
                    <a:gd name="connsiteX0" fmla="*/ 0 w 626165"/>
                    <a:gd name="connsiteY0" fmla="*/ 100607 h 603631"/>
                    <a:gd name="connsiteX1" fmla="*/ 100607 w 626165"/>
                    <a:gd name="connsiteY1" fmla="*/ 0 h 603631"/>
                    <a:gd name="connsiteX2" fmla="*/ 525558 w 626165"/>
                    <a:gd name="connsiteY2" fmla="*/ 0 h 603631"/>
                    <a:gd name="connsiteX3" fmla="*/ 626165 w 626165"/>
                    <a:gd name="connsiteY3" fmla="*/ 100607 h 603631"/>
                    <a:gd name="connsiteX4" fmla="*/ 626165 w 626165"/>
                    <a:gd name="connsiteY4" fmla="*/ 503024 h 603631"/>
                    <a:gd name="connsiteX5" fmla="*/ 525558 w 626165"/>
                    <a:gd name="connsiteY5" fmla="*/ 603631 h 603631"/>
                    <a:gd name="connsiteX6" fmla="*/ 0 w 626165"/>
                    <a:gd name="connsiteY6" fmla="*/ 503024 h 603631"/>
                    <a:gd name="connsiteX7" fmla="*/ 0 w 626165"/>
                    <a:gd name="connsiteY7" fmla="*/ 100607 h 603631"/>
                    <a:gd name="connsiteX0" fmla="*/ 0 w 626165"/>
                    <a:gd name="connsiteY0" fmla="*/ 100607 h 553325"/>
                    <a:gd name="connsiteX1" fmla="*/ 100607 w 626165"/>
                    <a:gd name="connsiteY1" fmla="*/ 0 h 553325"/>
                    <a:gd name="connsiteX2" fmla="*/ 525558 w 626165"/>
                    <a:gd name="connsiteY2" fmla="*/ 0 h 553325"/>
                    <a:gd name="connsiteX3" fmla="*/ 626165 w 626165"/>
                    <a:gd name="connsiteY3" fmla="*/ 100607 h 553325"/>
                    <a:gd name="connsiteX4" fmla="*/ 626165 w 626165"/>
                    <a:gd name="connsiteY4" fmla="*/ 503024 h 553325"/>
                    <a:gd name="connsiteX5" fmla="*/ 0 w 626165"/>
                    <a:gd name="connsiteY5" fmla="*/ 503024 h 553325"/>
                    <a:gd name="connsiteX6" fmla="*/ 0 w 626165"/>
                    <a:gd name="connsiteY6" fmla="*/ 100607 h 553325"/>
                    <a:gd name="connsiteX0" fmla="*/ 0 w 626165"/>
                    <a:gd name="connsiteY0" fmla="*/ 100607 h 503024"/>
                    <a:gd name="connsiteX1" fmla="*/ 100607 w 626165"/>
                    <a:gd name="connsiteY1" fmla="*/ 0 h 503024"/>
                    <a:gd name="connsiteX2" fmla="*/ 525558 w 626165"/>
                    <a:gd name="connsiteY2" fmla="*/ 0 h 503024"/>
                    <a:gd name="connsiteX3" fmla="*/ 626165 w 626165"/>
                    <a:gd name="connsiteY3" fmla="*/ 100607 h 503024"/>
                    <a:gd name="connsiteX4" fmla="*/ 626165 w 626165"/>
                    <a:gd name="connsiteY4" fmla="*/ 503024 h 503024"/>
                    <a:gd name="connsiteX5" fmla="*/ 0 w 626165"/>
                    <a:gd name="connsiteY5" fmla="*/ 503024 h 503024"/>
                    <a:gd name="connsiteX6" fmla="*/ 0 w 626165"/>
                    <a:gd name="connsiteY6" fmla="*/ 100607 h 503024"/>
                    <a:gd name="connsiteX0" fmla="*/ 0 w 626165"/>
                    <a:gd name="connsiteY0" fmla="*/ 100607 h 503024"/>
                    <a:gd name="connsiteX1" fmla="*/ 100607 w 626165"/>
                    <a:gd name="connsiteY1" fmla="*/ 0 h 503024"/>
                    <a:gd name="connsiteX2" fmla="*/ 525558 w 626165"/>
                    <a:gd name="connsiteY2" fmla="*/ 0 h 503024"/>
                    <a:gd name="connsiteX3" fmla="*/ 626165 w 626165"/>
                    <a:gd name="connsiteY3" fmla="*/ 100607 h 503024"/>
                    <a:gd name="connsiteX4" fmla="*/ 626165 w 626165"/>
                    <a:gd name="connsiteY4" fmla="*/ 236324 h 503024"/>
                    <a:gd name="connsiteX5" fmla="*/ 0 w 626165"/>
                    <a:gd name="connsiteY5" fmla="*/ 503024 h 503024"/>
                    <a:gd name="connsiteX6" fmla="*/ 0 w 626165"/>
                    <a:gd name="connsiteY6" fmla="*/ 100607 h 503024"/>
                    <a:gd name="connsiteX0" fmla="*/ 0 w 626165"/>
                    <a:gd name="connsiteY0" fmla="*/ 100607 h 241087"/>
                    <a:gd name="connsiteX1" fmla="*/ 100607 w 626165"/>
                    <a:gd name="connsiteY1" fmla="*/ 0 h 241087"/>
                    <a:gd name="connsiteX2" fmla="*/ 525558 w 626165"/>
                    <a:gd name="connsiteY2" fmla="*/ 0 h 241087"/>
                    <a:gd name="connsiteX3" fmla="*/ 626165 w 626165"/>
                    <a:gd name="connsiteY3" fmla="*/ 100607 h 241087"/>
                    <a:gd name="connsiteX4" fmla="*/ 626165 w 626165"/>
                    <a:gd name="connsiteY4" fmla="*/ 236324 h 241087"/>
                    <a:gd name="connsiteX5" fmla="*/ 0 w 626165"/>
                    <a:gd name="connsiteY5" fmla="*/ 241087 h 241087"/>
                    <a:gd name="connsiteX6" fmla="*/ 0 w 626165"/>
                    <a:gd name="connsiteY6" fmla="*/ 100607 h 241087"/>
                    <a:gd name="connsiteX0" fmla="*/ 0 w 626165"/>
                    <a:gd name="connsiteY0" fmla="*/ 100607 h 241087"/>
                    <a:gd name="connsiteX1" fmla="*/ 100607 w 626165"/>
                    <a:gd name="connsiteY1" fmla="*/ 0 h 241087"/>
                    <a:gd name="connsiteX2" fmla="*/ 525558 w 626165"/>
                    <a:gd name="connsiteY2" fmla="*/ 0 h 241087"/>
                    <a:gd name="connsiteX3" fmla="*/ 626165 w 626165"/>
                    <a:gd name="connsiteY3" fmla="*/ 100607 h 241087"/>
                    <a:gd name="connsiteX4" fmla="*/ 626165 w 626165"/>
                    <a:gd name="connsiteY4" fmla="*/ 157743 h 241087"/>
                    <a:gd name="connsiteX5" fmla="*/ 0 w 626165"/>
                    <a:gd name="connsiteY5" fmla="*/ 241087 h 241087"/>
                    <a:gd name="connsiteX6" fmla="*/ 0 w 626165"/>
                    <a:gd name="connsiteY6" fmla="*/ 100607 h 241087"/>
                    <a:gd name="connsiteX0" fmla="*/ 0 w 626165"/>
                    <a:gd name="connsiteY0" fmla="*/ 100607 h 160124"/>
                    <a:gd name="connsiteX1" fmla="*/ 100607 w 626165"/>
                    <a:gd name="connsiteY1" fmla="*/ 0 h 160124"/>
                    <a:gd name="connsiteX2" fmla="*/ 525558 w 626165"/>
                    <a:gd name="connsiteY2" fmla="*/ 0 h 160124"/>
                    <a:gd name="connsiteX3" fmla="*/ 626165 w 626165"/>
                    <a:gd name="connsiteY3" fmla="*/ 100607 h 160124"/>
                    <a:gd name="connsiteX4" fmla="*/ 626165 w 626165"/>
                    <a:gd name="connsiteY4" fmla="*/ 157743 h 160124"/>
                    <a:gd name="connsiteX5" fmla="*/ 0 w 626165"/>
                    <a:gd name="connsiteY5" fmla="*/ 160124 h 160124"/>
                    <a:gd name="connsiteX6" fmla="*/ 0 w 626165"/>
                    <a:gd name="connsiteY6" fmla="*/ 100607 h 160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6165" h="160124">
                      <a:moveTo>
                        <a:pt x="0" y="100607"/>
                      </a:moveTo>
                      <a:cubicBezTo>
                        <a:pt x="0" y="45043"/>
                        <a:pt x="45043" y="0"/>
                        <a:pt x="100607" y="0"/>
                      </a:cubicBezTo>
                      <a:lnTo>
                        <a:pt x="525558" y="0"/>
                      </a:lnTo>
                      <a:cubicBezTo>
                        <a:pt x="581122" y="0"/>
                        <a:pt x="626165" y="45043"/>
                        <a:pt x="626165" y="100607"/>
                      </a:cubicBezTo>
                      <a:lnTo>
                        <a:pt x="626165" y="157743"/>
                      </a:lnTo>
                      <a:lnTo>
                        <a:pt x="0" y="160124"/>
                      </a:lnTo>
                      <a:lnTo>
                        <a:pt x="0" y="100607"/>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lstStyle/>
                <a:p>
                  <a:pPr algn="ctr"/>
                  <a:endParaRPr lang="en-NZ" sz="1600" b="1" dirty="0"/>
                </a:p>
              </p:txBody>
            </p:sp>
            <p:sp>
              <p:nvSpPr>
                <p:cNvPr id="58" name="Oval 57"/>
                <p:cNvSpPr/>
                <p:nvPr/>
              </p:nvSpPr>
              <p:spPr>
                <a:xfrm>
                  <a:off x="708865" y="3645024"/>
                  <a:ext cx="92573" cy="9257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59" name="Oval 58"/>
                <p:cNvSpPr/>
                <p:nvPr/>
              </p:nvSpPr>
              <p:spPr>
                <a:xfrm>
                  <a:off x="1095051" y="3644740"/>
                  <a:ext cx="92573" cy="9257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grpSp>
            <p:nvGrpSpPr>
              <p:cNvPr id="28" name="Group 27"/>
              <p:cNvGrpSpPr/>
              <p:nvPr/>
            </p:nvGrpSpPr>
            <p:grpSpPr>
              <a:xfrm>
                <a:off x="1920449" y="3291248"/>
                <a:ext cx="626166" cy="603631"/>
                <a:chOff x="633466" y="3614237"/>
                <a:chExt cx="626166" cy="603631"/>
              </a:xfrm>
            </p:grpSpPr>
            <p:sp>
              <p:nvSpPr>
                <p:cNvPr id="52" name="Rounded Rectangle 51"/>
                <p:cNvSpPr/>
                <p:nvPr/>
              </p:nvSpPr>
              <p:spPr>
                <a:xfrm>
                  <a:off x="633467" y="3614237"/>
                  <a:ext cx="626165" cy="603631"/>
                </a:xfrm>
                <a:prstGeom prst="roundRect">
                  <a:avLst/>
                </a:prstGeom>
                <a:solidFill>
                  <a:schemeClr val="bg1">
                    <a:lumMod val="9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lstStyle/>
                <a:p>
                  <a:pPr algn="ctr"/>
                  <a:r>
                    <a:rPr lang="en-NZ" sz="1600" b="1" dirty="0" smtClean="0">
                      <a:solidFill>
                        <a:schemeClr val="tx1">
                          <a:lumMod val="50000"/>
                          <a:lumOff val="50000"/>
                        </a:schemeClr>
                      </a:solidFill>
                    </a:rPr>
                    <a:t>2008</a:t>
                  </a:r>
                  <a:endParaRPr lang="en-NZ" sz="1600" b="1" dirty="0">
                    <a:solidFill>
                      <a:schemeClr val="tx1">
                        <a:lumMod val="50000"/>
                        <a:lumOff val="50000"/>
                      </a:schemeClr>
                    </a:solidFill>
                  </a:endParaRPr>
                </a:p>
              </p:txBody>
            </p:sp>
            <p:sp>
              <p:nvSpPr>
                <p:cNvPr id="53" name="Rounded Rectangle 51"/>
                <p:cNvSpPr/>
                <p:nvPr/>
              </p:nvSpPr>
              <p:spPr>
                <a:xfrm>
                  <a:off x="633466" y="3614237"/>
                  <a:ext cx="626165" cy="160124"/>
                </a:xfrm>
                <a:custGeom>
                  <a:avLst/>
                  <a:gdLst>
                    <a:gd name="connsiteX0" fmla="*/ 0 w 626165"/>
                    <a:gd name="connsiteY0" fmla="*/ 100607 h 603631"/>
                    <a:gd name="connsiteX1" fmla="*/ 100607 w 626165"/>
                    <a:gd name="connsiteY1" fmla="*/ 0 h 603631"/>
                    <a:gd name="connsiteX2" fmla="*/ 525558 w 626165"/>
                    <a:gd name="connsiteY2" fmla="*/ 0 h 603631"/>
                    <a:gd name="connsiteX3" fmla="*/ 626165 w 626165"/>
                    <a:gd name="connsiteY3" fmla="*/ 100607 h 603631"/>
                    <a:gd name="connsiteX4" fmla="*/ 626165 w 626165"/>
                    <a:gd name="connsiteY4" fmla="*/ 503024 h 603631"/>
                    <a:gd name="connsiteX5" fmla="*/ 525558 w 626165"/>
                    <a:gd name="connsiteY5" fmla="*/ 603631 h 603631"/>
                    <a:gd name="connsiteX6" fmla="*/ 100607 w 626165"/>
                    <a:gd name="connsiteY6" fmla="*/ 603631 h 603631"/>
                    <a:gd name="connsiteX7" fmla="*/ 0 w 626165"/>
                    <a:gd name="connsiteY7" fmla="*/ 503024 h 603631"/>
                    <a:gd name="connsiteX8" fmla="*/ 0 w 626165"/>
                    <a:gd name="connsiteY8" fmla="*/ 100607 h 603631"/>
                    <a:gd name="connsiteX0" fmla="*/ 0 w 626165"/>
                    <a:gd name="connsiteY0" fmla="*/ 100607 h 603631"/>
                    <a:gd name="connsiteX1" fmla="*/ 100607 w 626165"/>
                    <a:gd name="connsiteY1" fmla="*/ 0 h 603631"/>
                    <a:gd name="connsiteX2" fmla="*/ 525558 w 626165"/>
                    <a:gd name="connsiteY2" fmla="*/ 0 h 603631"/>
                    <a:gd name="connsiteX3" fmla="*/ 626165 w 626165"/>
                    <a:gd name="connsiteY3" fmla="*/ 100607 h 603631"/>
                    <a:gd name="connsiteX4" fmla="*/ 626165 w 626165"/>
                    <a:gd name="connsiteY4" fmla="*/ 503024 h 603631"/>
                    <a:gd name="connsiteX5" fmla="*/ 525558 w 626165"/>
                    <a:gd name="connsiteY5" fmla="*/ 603631 h 603631"/>
                    <a:gd name="connsiteX6" fmla="*/ 0 w 626165"/>
                    <a:gd name="connsiteY6" fmla="*/ 503024 h 603631"/>
                    <a:gd name="connsiteX7" fmla="*/ 0 w 626165"/>
                    <a:gd name="connsiteY7" fmla="*/ 100607 h 603631"/>
                    <a:gd name="connsiteX0" fmla="*/ 0 w 626165"/>
                    <a:gd name="connsiteY0" fmla="*/ 100607 h 553325"/>
                    <a:gd name="connsiteX1" fmla="*/ 100607 w 626165"/>
                    <a:gd name="connsiteY1" fmla="*/ 0 h 553325"/>
                    <a:gd name="connsiteX2" fmla="*/ 525558 w 626165"/>
                    <a:gd name="connsiteY2" fmla="*/ 0 h 553325"/>
                    <a:gd name="connsiteX3" fmla="*/ 626165 w 626165"/>
                    <a:gd name="connsiteY3" fmla="*/ 100607 h 553325"/>
                    <a:gd name="connsiteX4" fmla="*/ 626165 w 626165"/>
                    <a:gd name="connsiteY4" fmla="*/ 503024 h 553325"/>
                    <a:gd name="connsiteX5" fmla="*/ 0 w 626165"/>
                    <a:gd name="connsiteY5" fmla="*/ 503024 h 553325"/>
                    <a:gd name="connsiteX6" fmla="*/ 0 w 626165"/>
                    <a:gd name="connsiteY6" fmla="*/ 100607 h 553325"/>
                    <a:gd name="connsiteX0" fmla="*/ 0 w 626165"/>
                    <a:gd name="connsiteY0" fmla="*/ 100607 h 503024"/>
                    <a:gd name="connsiteX1" fmla="*/ 100607 w 626165"/>
                    <a:gd name="connsiteY1" fmla="*/ 0 h 503024"/>
                    <a:gd name="connsiteX2" fmla="*/ 525558 w 626165"/>
                    <a:gd name="connsiteY2" fmla="*/ 0 h 503024"/>
                    <a:gd name="connsiteX3" fmla="*/ 626165 w 626165"/>
                    <a:gd name="connsiteY3" fmla="*/ 100607 h 503024"/>
                    <a:gd name="connsiteX4" fmla="*/ 626165 w 626165"/>
                    <a:gd name="connsiteY4" fmla="*/ 503024 h 503024"/>
                    <a:gd name="connsiteX5" fmla="*/ 0 w 626165"/>
                    <a:gd name="connsiteY5" fmla="*/ 503024 h 503024"/>
                    <a:gd name="connsiteX6" fmla="*/ 0 w 626165"/>
                    <a:gd name="connsiteY6" fmla="*/ 100607 h 503024"/>
                    <a:gd name="connsiteX0" fmla="*/ 0 w 626165"/>
                    <a:gd name="connsiteY0" fmla="*/ 100607 h 503024"/>
                    <a:gd name="connsiteX1" fmla="*/ 100607 w 626165"/>
                    <a:gd name="connsiteY1" fmla="*/ 0 h 503024"/>
                    <a:gd name="connsiteX2" fmla="*/ 525558 w 626165"/>
                    <a:gd name="connsiteY2" fmla="*/ 0 h 503024"/>
                    <a:gd name="connsiteX3" fmla="*/ 626165 w 626165"/>
                    <a:gd name="connsiteY3" fmla="*/ 100607 h 503024"/>
                    <a:gd name="connsiteX4" fmla="*/ 626165 w 626165"/>
                    <a:gd name="connsiteY4" fmla="*/ 236324 h 503024"/>
                    <a:gd name="connsiteX5" fmla="*/ 0 w 626165"/>
                    <a:gd name="connsiteY5" fmla="*/ 503024 h 503024"/>
                    <a:gd name="connsiteX6" fmla="*/ 0 w 626165"/>
                    <a:gd name="connsiteY6" fmla="*/ 100607 h 503024"/>
                    <a:gd name="connsiteX0" fmla="*/ 0 w 626165"/>
                    <a:gd name="connsiteY0" fmla="*/ 100607 h 241087"/>
                    <a:gd name="connsiteX1" fmla="*/ 100607 w 626165"/>
                    <a:gd name="connsiteY1" fmla="*/ 0 h 241087"/>
                    <a:gd name="connsiteX2" fmla="*/ 525558 w 626165"/>
                    <a:gd name="connsiteY2" fmla="*/ 0 h 241087"/>
                    <a:gd name="connsiteX3" fmla="*/ 626165 w 626165"/>
                    <a:gd name="connsiteY3" fmla="*/ 100607 h 241087"/>
                    <a:gd name="connsiteX4" fmla="*/ 626165 w 626165"/>
                    <a:gd name="connsiteY4" fmla="*/ 236324 h 241087"/>
                    <a:gd name="connsiteX5" fmla="*/ 0 w 626165"/>
                    <a:gd name="connsiteY5" fmla="*/ 241087 h 241087"/>
                    <a:gd name="connsiteX6" fmla="*/ 0 w 626165"/>
                    <a:gd name="connsiteY6" fmla="*/ 100607 h 241087"/>
                    <a:gd name="connsiteX0" fmla="*/ 0 w 626165"/>
                    <a:gd name="connsiteY0" fmla="*/ 100607 h 241087"/>
                    <a:gd name="connsiteX1" fmla="*/ 100607 w 626165"/>
                    <a:gd name="connsiteY1" fmla="*/ 0 h 241087"/>
                    <a:gd name="connsiteX2" fmla="*/ 525558 w 626165"/>
                    <a:gd name="connsiteY2" fmla="*/ 0 h 241087"/>
                    <a:gd name="connsiteX3" fmla="*/ 626165 w 626165"/>
                    <a:gd name="connsiteY3" fmla="*/ 100607 h 241087"/>
                    <a:gd name="connsiteX4" fmla="*/ 626165 w 626165"/>
                    <a:gd name="connsiteY4" fmla="*/ 157743 h 241087"/>
                    <a:gd name="connsiteX5" fmla="*/ 0 w 626165"/>
                    <a:gd name="connsiteY5" fmla="*/ 241087 h 241087"/>
                    <a:gd name="connsiteX6" fmla="*/ 0 w 626165"/>
                    <a:gd name="connsiteY6" fmla="*/ 100607 h 241087"/>
                    <a:gd name="connsiteX0" fmla="*/ 0 w 626165"/>
                    <a:gd name="connsiteY0" fmla="*/ 100607 h 160124"/>
                    <a:gd name="connsiteX1" fmla="*/ 100607 w 626165"/>
                    <a:gd name="connsiteY1" fmla="*/ 0 h 160124"/>
                    <a:gd name="connsiteX2" fmla="*/ 525558 w 626165"/>
                    <a:gd name="connsiteY2" fmla="*/ 0 h 160124"/>
                    <a:gd name="connsiteX3" fmla="*/ 626165 w 626165"/>
                    <a:gd name="connsiteY3" fmla="*/ 100607 h 160124"/>
                    <a:gd name="connsiteX4" fmla="*/ 626165 w 626165"/>
                    <a:gd name="connsiteY4" fmla="*/ 157743 h 160124"/>
                    <a:gd name="connsiteX5" fmla="*/ 0 w 626165"/>
                    <a:gd name="connsiteY5" fmla="*/ 160124 h 160124"/>
                    <a:gd name="connsiteX6" fmla="*/ 0 w 626165"/>
                    <a:gd name="connsiteY6" fmla="*/ 100607 h 160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6165" h="160124">
                      <a:moveTo>
                        <a:pt x="0" y="100607"/>
                      </a:moveTo>
                      <a:cubicBezTo>
                        <a:pt x="0" y="45043"/>
                        <a:pt x="45043" y="0"/>
                        <a:pt x="100607" y="0"/>
                      </a:cubicBezTo>
                      <a:lnTo>
                        <a:pt x="525558" y="0"/>
                      </a:lnTo>
                      <a:cubicBezTo>
                        <a:pt x="581122" y="0"/>
                        <a:pt x="626165" y="45043"/>
                        <a:pt x="626165" y="100607"/>
                      </a:cubicBezTo>
                      <a:lnTo>
                        <a:pt x="626165" y="157743"/>
                      </a:lnTo>
                      <a:lnTo>
                        <a:pt x="0" y="160124"/>
                      </a:lnTo>
                      <a:lnTo>
                        <a:pt x="0" y="100607"/>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lstStyle/>
                <a:p>
                  <a:pPr algn="ctr"/>
                  <a:endParaRPr lang="en-NZ" sz="1600" b="1" dirty="0"/>
                </a:p>
              </p:txBody>
            </p:sp>
            <p:sp>
              <p:nvSpPr>
                <p:cNvPr id="54" name="Oval 53"/>
                <p:cNvSpPr/>
                <p:nvPr/>
              </p:nvSpPr>
              <p:spPr>
                <a:xfrm>
                  <a:off x="708865" y="3645024"/>
                  <a:ext cx="92573" cy="9257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55" name="Oval 54"/>
                <p:cNvSpPr/>
                <p:nvPr/>
              </p:nvSpPr>
              <p:spPr>
                <a:xfrm>
                  <a:off x="1095051" y="3644740"/>
                  <a:ext cx="92573" cy="9257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grpSp>
            <p:nvGrpSpPr>
              <p:cNvPr id="29" name="Group 28"/>
              <p:cNvGrpSpPr/>
              <p:nvPr/>
            </p:nvGrpSpPr>
            <p:grpSpPr>
              <a:xfrm>
                <a:off x="2627868" y="3291248"/>
                <a:ext cx="626166" cy="603631"/>
                <a:chOff x="633466" y="3614237"/>
                <a:chExt cx="626166" cy="603631"/>
              </a:xfrm>
            </p:grpSpPr>
            <p:sp>
              <p:nvSpPr>
                <p:cNvPr id="48" name="Rounded Rectangle 47"/>
                <p:cNvSpPr/>
                <p:nvPr/>
              </p:nvSpPr>
              <p:spPr>
                <a:xfrm>
                  <a:off x="633467" y="3614237"/>
                  <a:ext cx="626165" cy="603631"/>
                </a:xfrm>
                <a:prstGeom prst="roundRect">
                  <a:avLst/>
                </a:prstGeom>
                <a:solidFill>
                  <a:schemeClr val="bg1">
                    <a:lumMod val="9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lstStyle/>
                <a:p>
                  <a:pPr algn="ctr"/>
                  <a:r>
                    <a:rPr lang="en-NZ" sz="1600" b="1" dirty="0" smtClean="0">
                      <a:solidFill>
                        <a:schemeClr val="tx1">
                          <a:lumMod val="50000"/>
                          <a:lumOff val="50000"/>
                        </a:schemeClr>
                      </a:solidFill>
                    </a:rPr>
                    <a:t>2007</a:t>
                  </a:r>
                  <a:endParaRPr lang="en-NZ" sz="1600" b="1" dirty="0">
                    <a:solidFill>
                      <a:schemeClr val="tx1">
                        <a:lumMod val="50000"/>
                        <a:lumOff val="50000"/>
                      </a:schemeClr>
                    </a:solidFill>
                  </a:endParaRPr>
                </a:p>
              </p:txBody>
            </p:sp>
            <p:sp>
              <p:nvSpPr>
                <p:cNvPr id="49" name="Rounded Rectangle 51"/>
                <p:cNvSpPr/>
                <p:nvPr/>
              </p:nvSpPr>
              <p:spPr>
                <a:xfrm>
                  <a:off x="633466" y="3614237"/>
                  <a:ext cx="626165" cy="160124"/>
                </a:xfrm>
                <a:custGeom>
                  <a:avLst/>
                  <a:gdLst>
                    <a:gd name="connsiteX0" fmla="*/ 0 w 626165"/>
                    <a:gd name="connsiteY0" fmla="*/ 100607 h 603631"/>
                    <a:gd name="connsiteX1" fmla="*/ 100607 w 626165"/>
                    <a:gd name="connsiteY1" fmla="*/ 0 h 603631"/>
                    <a:gd name="connsiteX2" fmla="*/ 525558 w 626165"/>
                    <a:gd name="connsiteY2" fmla="*/ 0 h 603631"/>
                    <a:gd name="connsiteX3" fmla="*/ 626165 w 626165"/>
                    <a:gd name="connsiteY3" fmla="*/ 100607 h 603631"/>
                    <a:gd name="connsiteX4" fmla="*/ 626165 w 626165"/>
                    <a:gd name="connsiteY4" fmla="*/ 503024 h 603631"/>
                    <a:gd name="connsiteX5" fmla="*/ 525558 w 626165"/>
                    <a:gd name="connsiteY5" fmla="*/ 603631 h 603631"/>
                    <a:gd name="connsiteX6" fmla="*/ 100607 w 626165"/>
                    <a:gd name="connsiteY6" fmla="*/ 603631 h 603631"/>
                    <a:gd name="connsiteX7" fmla="*/ 0 w 626165"/>
                    <a:gd name="connsiteY7" fmla="*/ 503024 h 603631"/>
                    <a:gd name="connsiteX8" fmla="*/ 0 w 626165"/>
                    <a:gd name="connsiteY8" fmla="*/ 100607 h 603631"/>
                    <a:gd name="connsiteX0" fmla="*/ 0 w 626165"/>
                    <a:gd name="connsiteY0" fmla="*/ 100607 h 603631"/>
                    <a:gd name="connsiteX1" fmla="*/ 100607 w 626165"/>
                    <a:gd name="connsiteY1" fmla="*/ 0 h 603631"/>
                    <a:gd name="connsiteX2" fmla="*/ 525558 w 626165"/>
                    <a:gd name="connsiteY2" fmla="*/ 0 h 603631"/>
                    <a:gd name="connsiteX3" fmla="*/ 626165 w 626165"/>
                    <a:gd name="connsiteY3" fmla="*/ 100607 h 603631"/>
                    <a:gd name="connsiteX4" fmla="*/ 626165 w 626165"/>
                    <a:gd name="connsiteY4" fmla="*/ 503024 h 603631"/>
                    <a:gd name="connsiteX5" fmla="*/ 525558 w 626165"/>
                    <a:gd name="connsiteY5" fmla="*/ 603631 h 603631"/>
                    <a:gd name="connsiteX6" fmla="*/ 0 w 626165"/>
                    <a:gd name="connsiteY6" fmla="*/ 503024 h 603631"/>
                    <a:gd name="connsiteX7" fmla="*/ 0 w 626165"/>
                    <a:gd name="connsiteY7" fmla="*/ 100607 h 603631"/>
                    <a:gd name="connsiteX0" fmla="*/ 0 w 626165"/>
                    <a:gd name="connsiteY0" fmla="*/ 100607 h 553325"/>
                    <a:gd name="connsiteX1" fmla="*/ 100607 w 626165"/>
                    <a:gd name="connsiteY1" fmla="*/ 0 h 553325"/>
                    <a:gd name="connsiteX2" fmla="*/ 525558 w 626165"/>
                    <a:gd name="connsiteY2" fmla="*/ 0 h 553325"/>
                    <a:gd name="connsiteX3" fmla="*/ 626165 w 626165"/>
                    <a:gd name="connsiteY3" fmla="*/ 100607 h 553325"/>
                    <a:gd name="connsiteX4" fmla="*/ 626165 w 626165"/>
                    <a:gd name="connsiteY4" fmla="*/ 503024 h 553325"/>
                    <a:gd name="connsiteX5" fmla="*/ 0 w 626165"/>
                    <a:gd name="connsiteY5" fmla="*/ 503024 h 553325"/>
                    <a:gd name="connsiteX6" fmla="*/ 0 w 626165"/>
                    <a:gd name="connsiteY6" fmla="*/ 100607 h 553325"/>
                    <a:gd name="connsiteX0" fmla="*/ 0 w 626165"/>
                    <a:gd name="connsiteY0" fmla="*/ 100607 h 503024"/>
                    <a:gd name="connsiteX1" fmla="*/ 100607 w 626165"/>
                    <a:gd name="connsiteY1" fmla="*/ 0 h 503024"/>
                    <a:gd name="connsiteX2" fmla="*/ 525558 w 626165"/>
                    <a:gd name="connsiteY2" fmla="*/ 0 h 503024"/>
                    <a:gd name="connsiteX3" fmla="*/ 626165 w 626165"/>
                    <a:gd name="connsiteY3" fmla="*/ 100607 h 503024"/>
                    <a:gd name="connsiteX4" fmla="*/ 626165 w 626165"/>
                    <a:gd name="connsiteY4" fmla="*/ 503024 h 503024"/>
                    <a:gd name="connsiteX5" fmla="*/ 0 w 626165"/>
                    <a:gd name="connsiteY5" fmla="*/ 503024 h 503024"/>
                    <a:gd name="connsiteX6" fmla="*/ 0 w 626165"/>
                    <a:gd name="connsiteY6" fmla="*/ 100607 h 503024"/>
                    <a:gd name="connsiteX0" fmla="*/ 0 w 626165"/>
                    <a:gd name="connsiteY0" fmla="*/ 100607 h 503024"/>
                    <a:gd name="connsiteX1" fmla="*/ 100607 w 626165"/>
                    <a:gd name="connsiteY1" fmla="*/ 0 h 503024"/>
                    <a:gd name="connsiteX2" fmla="*/ 525558 w 626165"/>
                    <a:gd name="connsiteY2" fmla="*/ 0 h 503024"/>
                    <a:gd name="connsiteX3" fmla="*/ 626165 w 626165"/>
                    <a:gd name="connsiteY3" fmla="*/ 100607 h 503024"/>
                    <a:gd name="connsiteX4" fmla="*/ 626165 w 626165"/>
                    <a:gd name="connsiteY4" fmla="*/ 236324 h 503024"/>
                    <a:gd name="connsiteX5" fmla="*/ 0 w 626165"/>
                    <a:gd name="connsiteY5" fmla="*/ 503024 h 503024"/>
                    <a:gd name="connsiteX6" fmla="*/ 0 w 626165"/>
                    <a:gd name="connsiteY6" fmla="*/ 100607 h 503024"/>
                    <a:gd name="connsiteX0" fmla="*/ 0 w 626165"/>
                    <a:gd name="connsiteY0" fmla="*/ 100607 h 241087"/>
                    <a:gd name="connsiteX1" fmla="*/ 100607 w 626165"/>
                    <a:gd name="connsiteY1" fmla="*/ 0 h 241087"/>
                    <a:gd name="connsiteX2" fmla="*/ 525558 w 626165"/>
                    <a:gd name="connsiteY2" fmla="*/ 0 h 241087"/>
                    <a:gd name="connsiteX3" fmla="*/ 626165 w 626165"/>
                    <a:gd name="connsiteY3" fmla="*/ 100607 h 241087"/>
                    <a:gd name="connsiteX4" fmla="*/ 626165 w 626165"/>
                    <a:gd name="connsiteY4" fmla="*/ 236324 h 241087"/>
                    <a:gd name="connsiteX5" fmla="*/ 0 w 626165"/>
                    <a:gd name="connsiteY5" fmla="*/ 241087 h 241087"/>
                    <a:gd name="connsiteX6" fmla="*/ 0 w 626165"/>
                    <a:gd name="connsiteY6" fmla="*/ 100607 h 241087"/>
                    <a:gd name="connsiteX0" fmla="*/ 0 w 626165"/>
                    <a:gd name="connsiteY0" fmla="*/ 100607 h 241087"/>
                    <a:gd name="connsiteX1" fmla="*/ 100607 w 626165"/>
                    <a:gd name="connsiteY1" fmla="*/ 0 h 241087"/>
                    <a:gd name="connsiteX2" fmla="*/ 525558 w 626165"/>
                    <a:gd name="connsiteY2" fmla="*/ 0 h 241087"/>
                    <a:gd name="connsiteX3" fmla="*/ 626165 w 626165"/>
                    <a:gd name="connsiteY3" fmla="*/ 100607 h 241087"/>
                    <a:gd name="connsiteX4" fmla="*/ 626165 w 626165"/>
                    <a:gd name="connsiteY4" fmla="*/ 157743 h 241087"/>
                    <a:gd name="connsiteX5" fmla="*/ 0 w 626165"/>
                    <a:gd name="connsiteY5" fmla="*/ 241087 h 241087"/>
                    <a:gd name="connsiteX6" fmla="*/ 0 w 626165"/>
                    <a:gd name="connsiteY6" fmla="*/ 100607 h 241087"/>
                    <a:gd name="connsiteX0" fmla="*/ 0 w 626165"/>
                    <a:gd name="connsiteY0" fmla="*/ 100607 h 160124"/>
                    <a:gd name="connsiteX1" fmla="*/ 100607 w 626165"/>
                    <a:gd name="connsiteY1" fmla="*/ 0 h 160124"/>
                    <a:gd name="connsiteX2" fmla="*/ 525558 w 626165"/>
                    <a:gd name="connsiteY2" fmla="*/ 0 h 160124"/>
                    <a:gd name="connsiteX3" fmla="*/ 626165 w 626165"/>
                    <a:gd name="connsiteY3" fmla="*/ 100607 h 160124"/>
                    <a:gd name="connsiteX4" fmla="*/ 626165 w 626165"/>
                    <a:gd name="connsiteY4" fmla="*/ 157743 h 160124"/>
                    <a:gd name="connsiteX5" fmla="*/ 0 w 626165"/>
                    <a:gd name="connsiteY5" fmla="*/ 160124 h 160124"/>
                    <a:gd name="connsiteX6" fmla="*/ 0 w 626165"/>
                    <a:gd name="connsiteY6" fmla="*/ 100607 h 160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6165" h="160124">
                      <a:moveTo>
                        <a:pt x="0" y="100607"/>
                      </a:moveTo>
                      <a:cubicBezTo>
                        <a:pt x="0" y="45043"/>
                        <a:pt x="45043" y="0"/>
                        <a:pt x="100607" y="0"/>
                      </a:cubicBezTo>
                      <a:lnTo>
                        <a:pt x="525558" y="0"/>
                      </a:lnTo>
                      <a:cubicBezTo>
                        <a:pt x="581122" y="0"/>
                        <a:pt x="626165" y="45043"/>
                        <a:pt x="626165" y="100607"/>
                      </a:cubicBezTo>
                      <a:lnTo>
                        <a:pt x="626165" y="157743"/>
                      </a:lnTo>
                      <a:lnTo>
                        <a:pt x="0" y="160124"/>
                      </a:lnTo>
                      <a:lnTo>
                        <a:pt x="0" y="100607"/>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lstStyle/>
                <a:p>
                  <a:pPr algn="ctr"/>
                  <a:endParaRPr lang="en-NZ" sz="1600" b="1" dirty="0"/>
                </a:p>
              </p:txBody>
            </p:sp>
            <p:sp>
              <p:nvSpPr>
                <p:cNvPr id="50" name="Oval 49"/>
                <p:cNvSpPr/>
                <p:nvPr/>
              </p:nvSpPr>
              <p:spPr>
                <a:xfrm>
                  <a:off x="708865" y="3645024"/>
                  <a:ext cx="92573" cy="9257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51" name="Oval 50"/>
                <p:cNvSpPr/>
                <p:nvPr/>
              </p:nvSpPr>
              <p:spPr>
                <a:xfrm>
                  <a:off x="1095051" y="3644740"/>
                  <a:ext cx="92573" cy="9257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grpSp>
            <p:nvGrpSpPr>
              <p:cNvPr id="30" name="Group 29"/>
              <p:cNvGrpSpPr/>
              <p:nvPr/>
            </p:nvGrpSpPr>
            <p:grpSpPr>
              <a:xfrm>
                <a:off x="3335287" y="3291248"/>
                <a:ext cx="626166" cy="603631"/>
                <a:chOff x="633466" y="3614237"/>
                <a:chExt cx="626166" cy="603631"/>
              </a:xfrm>
            </p:grpSpPr>
            <p:sp>
              <p:nvSpPr>
                <p:cNvPr id="44" name="Rounded Rectangle 43"/>
                <p:cNvSpPr/>
                <p:nvPr/>
              </p:nvSpPr>
              <p:spPr>
                <a:xfrm>
                  <a:off x="633467" y="3614237"/>
                  <a:ext cx="626165" cy="603631"/>
                </a:xfrm>
                <a:prstGeom prst="roundRect">
                  <a:avLst/>
                </a:prstGeom>
                <a:solidFill>
                  <a:schemeClr val="bg1">
                    <a:lumMod val="9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lstStyle/>
                <a:p>
                  <a:pPr algn="ctr"/>
                  <a:r>
                    <a:rPr lang="en-NZ" sz="1600" b="1" dirty="0" smtClean="0">
                      <a:solidFill>
                        <a:schemeClr val="tx1">
                          <a:lumMod val="50000"/>
                          <a:lumOff val="50000"/>
                        </a:schemeClr>
                      </a:solidFill>
                    </a:rPr>
                    <a:t>2006</a:t>
                  </a:r>
                  <a:endParaRPr lang="en-NZ" sz="1600" b="1" dirty="0">
                    <a:solidFill>
                      <a:schemeClr val="tx1">
                        <a:lumMod val="50000"/>
                        <a:lumOff val="50000"/>
                      </a:schemeClr>
                    </a:solidFill>
                  </a:endParaRPr>
                </a:p>
              </p:txBody>
            </p:sp>
            <p:sp>
              <p:nvSpPr>
                <p:cNvPr id="45" name="Rounded Rectangle 51"/>
                <p:cNvSpPr/>
                <p:nvPr/>
              </p:nvSpPr>
              <p:spPr>
                <a:xfrm>
                  <a:off x="633466" y="3614237"/>
                  <a:ext cx="626165" cy="160124"/>
                </a:xfrm>
                <a:custGeom>
                  <a:avLst/>
                  <a:gdLst>
                    <a:gd name="connsiteX0" fmla="*/ 0 w 626165"/>
                    <a:gd name="connsiteY0" fmla="*/ 100607 h 603631"/>
                    <a:gd name="connsiteX1" fmla="*/ 100607 w 626165"/>
                    <a:gd name="connsiteY1" fmla="*/ 0 h 603631"/>
                    <a:gd name="connsiteX2" fmla="*/ 525558 w 626165"/>
                    <a:gd name="connsiteY2" fmla="*/ 0 h 603631"/>
                    <a:gd name="connsiteX3" fmla="*/ 626165 w 626165"/>
                    <a:gd name="connsiteY3" fmla="*/ 100607 h 603631"/>
                    <a:gd name="connsiteX4" fmla="*/ 626165 w 626165"/>
                    <a:gd name="connsiteY4" fmla="*/ 503024 h 603631"/>
                    <a:gd name="connsiteX5" fmla="*/ 525558 w 626165"/>
                    <a:gd name="connsiteY5" fmla="*/ 603631 h 603631"/>
                    <a:gd name="connsiteX6" fmla="*/ 100607 w 626165"/>
                    <a:gd name="connsiteY6" fmla="*/ 603631 h 603631"/>
                    <a:gd name="connsiteX7" fmla="*/ 0 w 626165"/>
                    <a:gd name="connsiteY7" fmla="*/ 503024 h 603631"/>
                    <a:gd name="connsiteX8" fmla="*/ 0 w 626165"/>
                    <a:gd name="connsiteY8" fmla="*/ 100607 h 603631"/>
                    <a:gd name="connsiteX0" fmla="*/ 0 w 626165"/>
                    <a:gd name="connsiteY0" fmla="*/ 100607 h 603631"/>
                    <a:gd name="connsiteX1" fmla="*/ 100607 w 626165"/>
                    <a:gd name="connsiteY1" fmla="*/ 0 h 603631"/>
                    <a:gd name="connsiteX2" fmla="*/ 525558 w 626165"/>
                    <a:gd name="connsiteY2" fmla="*/ 0 h 603631"/>
                    <a:gd name="connsiteX3" fmla="*/ 626165 w 626165"/>
                    <a:gd name="connsiteY3" fmla="*/ 100607 h 603631"/>
                    <a:gd name="connsiteX4" fmla="*/ 626165 w 626165"/>
                    <a:gd name="connsiteY4" fmla="*/ 503024 h 603631"/>
                    <a:gd name="connsiteX5" fmla="*/ 525558 w 626165"/>
                    <a:gd name="connsiteY5" fmla="*/ 603631 h 603631"/>
                    <a:gd name="connsiteX6" fmla="*/ 0 w 626165"/>
                    <a:gd name="connsiteY6" fmla="*/ 503024 h 603631"/>
                    <a:gd name="connsiteX7" fmla="*/ 0 w 626165"/>
                    <a:gd name="connsiteY7" fmla="*/ 100607 h 603631"/>
                    <a:gd name="connsiteX0" fmla="*/ 0 w 626165"/>
                    <a:gd name="connsiteY0" fmla="*/ 100607 h 553325"/>
                    <a:gd name="connsiteX1" fmla="*/ 100607 w 626165"/>
                    <a:gd name="connsiteY1" fmla="*/ 0 h 553325"/>
                    <a:gd name="connsiteX2" fmla="*/ 525558 w 626165"/>
                    <a:gd name="connsiteY2" fmla="*/ 0 h 553325"/>
                    <a:gd name="connsiteX3" fmla="*/ 626165 w 626165"/>
                    <a:gd name="connsiteY3" fmla="*/ 100607 h 553325"/>
                    <a:gd name="connsiteX4" fmla="*/ 626165 w 626165"/>
                    <a:gd name="connsiteY4" fmla="*/ 503024 h 553325"/>
                    <a:gd name="connsiteX5" fmla="*/ 0 w 626165"/>
                    <a:gd name="connsiteY5" fmla="*/ 503024 h 553325"/>
                    <a:gd name="connsiteX6" fmla="*/ 0 w 626165"/>
                    <a:gd name="connsiteY6" fmla="*/ 100607 h 553325"/>
                    <a:gd name="connsiteX0" fmla="*/ 0 w 626165"/>
                    <a:gd name="connsiteY0" fmla="*/ 100607 h 503024"/>
                    <a:gd name="connsiteX1" fmla="*/ 100607 w 626165"/>
                    <a:gd name="connsiteY1" fmla="*/ 0 h 503024"/>
                    <a:gd name="connsiteX2" fmla="*/ 525558 w 626165"/>
                    <a:gd name="connsiteY2" fmla="*/ 0 h 503024"/>
                    <a:gd name="connsiteX3" fmla="*/ 626165 w 626165"/>
                    <a:gd name="connsiteY3" fmla="*/ 100607 h 503024"/>
                    <a:gd name="connsiteX4" fmla="*/ 626165 w 626165"/>
                    <a:gd name="connsiteY4" fmla="*/ 503024 h 503024"/>
                    <a:gd name="connsiteX5" fmla="*/ 0 w 626165"/>
                    <a:gd name="connsiteY5" fmla="*/ 503024 h 503024"/>
                    <a:gd name="connsiteX6" fmla="*/ 0 w 626165"/>
                    <a:gd name="connsiteY6" fmla="*/ 100607 h 503024"/>
                    <a:gd name="connsiteX0" fmla="*/ 0 w 626165"/>
                    <a:gd name="connsiteY0" fmla="*/ 100607 h 503024"/>
                    <a:gd name="connsiteX1" fmla="*/ 100607 w 626165"/>
                    <a:gd name="connsiteY1" fmla="*/ 0 h 503024"/>
                    <a:gd name="connsiteX2" fmla="*/ 525558 w 626165"/>
                    <a:gd name="connsiteY2" fmla="*/ 0 h 503024"/>
                    <a:gd name="connsiteX3" fmla="*/ 626165 w 626165"/>
                    <a:gd name="connsiteY3" fmla="*/ 100607 h 503024"/>
                    <a:gd name="connsiteX4" fmla="*/ 626165 w 626165"/>
                    <a:gd name="connsiteY4" fmla="*/ 236324 h 503024"/>
                    <a:gd name="connsiteX5" fmla="*/ 0 w 626165"/>
                    <a:gd name="connsiteY5" fmla="*/ 503024 h 503024"/>
                    <a:gd name="connsiteX6" fmla="*/ 0 w 626165"/>
                    <a:gd name="connsiteY6" fmla="*/ 100607 h 503024"/>
                    <a:gd name="connsiteX0" fmla="*/ 0 w 626165"/>
                    <a:gd name="connsiteY0" fmla="*/ 100607 h 241087"/>
                    <a:gd name="connsiteX1" fmla="*/ 100607 w 626165"/>
                    <a:gd name="connsiteY1" fmla="*/ 0 h 241087"/>
                    <a:gd name="connsiteX2" fmla="*/ 525558 w 626165"/>
                    <a:gd name="connsiteY2" fmla="*/ 0 h 241087"/>
                    <a:gd name="connsiteX3" fmla="*/ 626165 w 626165"/>
                    <a:gd name="connsiteY3" fmla="*/ 100607 h 241087"/>
                    <a:gd name="connsiteX4" fmla="*/ 626165 w 626165"/>
                    <a:gd name="connsiteY4" fmla="*/ 236324 h 241087"/>
                    <a:gd name="connsiteX5" fmla="*/ 0 w 626165"/>
                    <a:gd name="connsiteY5" fmla="*/ 241087 h 241087"/>
                    <a:gd name="connsiteX6" fmla="*/ 0 w 626165"/>
                    <a:gd name="connsiteY6" fmla="*/ 100607 h 241087"/>
                    <a:gd name="connsiteX0" fmla="*/ 0 w 626165"/>
                    <a:gd name="connsiteY0" fmla="*/ 100607 h 241087"/>
                    <a:gd name="connsiteX1" fmla="*/ 100607 w 626165"/>
                    <a:gd name="connsiteY1" fmla="*/ 0 h 241087"/>
                    <a:gd name="connsiteX2" fmla="*/ 525558 w 626165"/>
                    <a:gd name="connsiteY2" fmla="*/ 0 h 241087"/>
                    <a:gd name="connsiteX3" fmla="*/ 626165 w 626165"/>
                    <a:gd name="connsiteY3" fmla="*/ 100607 h 241087"/>
                    <a:gd name="connsiteX4" fmla="*/ 626165 w 626165"/>
                    <a:gd name="connsiteY4" fmla="*/ 157743 h 241087"/>
                    <a:gd name="connsiteX5" fmla="*/ 0 w 626165"/>
                    <a:gd name="connsiteY5" fmla="*/ 241087 h 241087"/>
                    <a:gd name="connsiteX6" fmla="*/ 0 w 626165"/>
                    <a:gd name="connsiteY6" fmla="*/ 100607 h 241087"/>
                    <a:gd name="connsiteX0" fmla="*/ 0 w 626165"/>
                    <a:gd name="connsiteY0" fmla="*/ 100607 h 160124"/>
                    <a:gd name="connsiteX1" fmla="*/ 100607 w 626165"/>
                    <a:gd name="connsiteY1" fmla="*/ 0 h 160124"/>
                    <a:gd name="connsiteX2" fmla="*/ 525558 w 626165"/>
                    <a:gd name="connsiteY2" fmla="*/ 0 h 160124"/>
                    <a:gd name="connsiteX3" fmla="*/ 626165 w 626165"/>
                    <a:gd name="connsiteY3" fmla="*/ 100607 h 160124"/>
                    <a:gd name="connsiteX4" fmla="*/ 626165 w 626165"/>
                    <a:gd name="connsiteY4" fmla="*/ 157743 h 160124"/>
                    <a:gd name="connsiteX5" fmla="*/ 0 w 626165"/>
                    <a:gd name="connsiteY5" fmla="*/ 160124 h 160124"/>
                    <a:gd name="connsiteX6" fmla="*/ 0 w 626165"/>
                    <a:gd name="connsiteY6" fmla="*/ 100607 h 160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6165" h="160124">
                      <a:moveTo>
                        <a:pt x="0" y="100607"/>
                      </a:moveTo>
                      <a:cubicBezTo>
                        <a:pt x="0" y="45043"/>
                        <a:pt x="45043" y="0"/>
                        <a:pt x="100607" y="0"/>
                      </a:cubicBezTo>
                      <a:lnTo>
                        <a:pt x="525558" y="0"/>
                      </a:lnTo>
                      <a:cubicBezTo>
                        <a:pt x="581122" y="0"/>
                        <a:pt x="626165" y="45043"/>
                        <a:pt x="626165" y="100607"/>
                      </a:cubicBezTo>
                      <a:lnTo>
                        <a:pt x="626165" y="157743"/>
                      </a:lnTo>
                      <a:lnTo>
                        <a:pt x="0" y="160124"/>
                      </a:lnTo>
                      <a:lnTo>
                        <a:pt x="0" y="100607"/>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lstStyle/>
                <a:p>
                  <a:pPr algn="ctr"/>
                  <a:endParaRPr lang="en-NZ" sz="1600" b="1" dirty="0"/>
                </a:p>
              </p:txBody>
            </p:sp>
            <p:sp>
              <p:nvSpPr>
                <p:cNvPr id="46" name="Oval 45"/>
                <p:cNvSpPr/>
                <p:nvPr/>
              </p:nvSpPr>
              <p:spPr>
                <a:xfrm>
                  <a:off x="708865" y="3645024"/>
                  <a:ext cx="92573" cy="9257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47" name="Oval 46"/>
                <p:cNvSpPr/>
                <p:nvPr/>
              </p:nvSpPr>
              <p:spPr>
                <a:xfrm>
                  <a:off x="1095051" y="3644740"/>
                  <a:ext cx="92573" cy="9257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grpSp>
            <p:nvGrpSpPr>
              <p:cNvPr id="31" name="Group 30"/>
              <p:cNvGrpSpPr/>
              <p:nvPr/>
            </p:nvGrpSpPr>
            <p:grpSpPr>
              <a:xfrm>
                <a:off x="4042706" y="3291248"/>
                <a:ext cx="626166" cy="603631"/>
                <a:chOff x="633466" y="3614237"/>
                <a:chExt cx="626166" cy="603631"/>
              </a:xfrm>
            </p:grpSpPr>
            <p:sp>
              <p:nvSpPr>
                <p:cNvPr id="40" name="Rounded Rectangle 39"/>
                <p:cNvSpPr/>
                <p:nvPr/>
              </p:nvSpPr>
              <p:spPr>
                <a:xfrm>
                  <a:off x="633467" y="3614237"/>
                  <a:ext cx="626165" cy="603631"/>
                </a:xfrm>
                <a:prstGeom prst="roundRect">
                  <a:avLst/>
                </a:prstGeom>
                <a:solidFill>
                  <a:schemeClr val="bg1">
                    <a:lumMod val="9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lstStyle/>
                <a:p>
                  <a:pPr algn="ctr"/>
                  <a:r>
                    <a:rPr lang="en-NZ" sz="1600" b="1" dirty="0" smtClean="0">
                      <a:solidFill>
                        <a:schemeClr val="tx1">
                          <a:lumMod val="50000"/>
                          <a:lumOff val="50000"/>
                        </a:schemeClr>
                      </a:solidFill>
                    </a:rPr>
                    <a:t>2005</a:t>
                  </a:r>
                  <a:endParaRPr lang="en-NZ" sz="1600" b="1" dirty="0">
                    <a:solidFill>
                      <a:schemeClr val="tx1">
                        <a:lumMod val="50000"/>
                        <a:lumOff val="50000"/>
                      </a:schemeClr>
                    </a:solidFill>
                  </a:endParaRPr>
                </a:p>
              </p:txBody>
            </p:sp>
            <p:sp>
              <p:nvSpPr>
                <p:cNvPr id="41" name="Rounded Rectangle 51"/>
                <p:cNvSpPr/>
                <p:nvPr/>
              </p:nvSpPr>
              <p:spPr>
                <a:xfrm>
                  <a:off x="633466" y="3614237"/>
                  <a:ext cx="626165" cy="160124"/>
                </a:xfrm>
                <a:custGeom>
                  <a:avLst/>
                  <a:gdLst>
                    <a:gd name="connsiteX0" fmla="*/ 0 w 626165"/>
                    <a:gd name="connsiteY0" fmla="*/ 100607 h 603631"/>
                    <a:gd name="connsiteX1" fmla="*/ 100607 w 626165"/>
                    <a:gd name="connsiteY1" fmla="*/ 0 h 603631"/>
                    <a:gd name="connsiteX2" fmla="*/ 525558 w 626165"/>
                    <a:gd name="connsiteY2" fmla="*/ 0 h 603631"/>
                    <a:gd name="connsiteX3" fmla="*/ 626165 w 626165"/>
                    <a:gd name="connsiteY3" fmla="*/ 100607 h 603631"/>
                    <a:gd name="connsiteX4" fmla="*/ 626165 w 626165"/>
                    <a:gd name="connsiteY4" fmla="*/ 503024 h 603631"/>
                    <a:gd name="connsiteX5" fmla="*/ 525558 w 626165"/>
                    <a:gd name="connsiteY5" fmla="*/ 603631 h 603631"/>
                    <a:gd name="connsiteX6" fmla="*/ 100607 w 626165"/>
                    <a:gd name="connsiteY6" fmla="*/ 603631 h 603631"/>
                    <a:gd name="connsiteX7" fmla="*/ 0 w 626165"/>
                    <a:gd name="connsiteY7" fmla="*/ 503024 h 603631"/>
                    <a:gd name="connsiteX8" fmla="*/ 0 w 626165"/>
                    <a:gd name="connsiteY8" fmla="*/ 100607 h 603631"/>
                    <a:gd name="connsiteX0" fmla="*/ 0 w 626165"/>
                    <a:gd name="connsiteY0" fmla="*/ 100607 h 603631"/>
                    <a:gd name="connsiteX1" fmla="*/ 100607 w 626165"/>
                    <a:gd name="connsiteY1" fmla="*/ 0 h 603631"/>
                    <a:gd name="connsiteX2" fmla="*/ 525558 w 626165"/>
                    <a:gd name="connsiteY2" fmla="*/ 0 h 603631"/>
                    <a:gd name="connsiteX3" fmla="*/ 626165 w 626165"/>
                    <a:gd name="connsiteY3" fmla="*/ 100607 h 603631"/>
                    <a:gd name="connsiteX4" fmla="*/ 626165 w 626165"/>
                    <a:gd name="connsiteY4" fmla="*/ 503024 h 603631"/>
                    <a:gd name="connsiteX5" fmla="*/ 525558 w 626165"/>
                    <a:gd name="connsiteY5" fmla="*/ 603631 h 603631"/>
                    <a:gd name="connsiteX6" fmla="*/ 0 w 626165"/>
                    <a:gd name="connsiteY6" fmla="*/ 503024 h 603631"/>
                    <a:gd name="connsiteX7" fmla="*/ 0 w 626165"/>
                    <a:gd name="connsiteY7" fmla="*/ 100607 h 603631"/>
                    <a:gd name="connsiteX0" fmla="*/ 0 w 626165"/>
                    <a:gd name="connsiteY0" fmla="*/ 100607 h 553325"/>
                    <a:gd name="connsiteX1" fmla="*/ 100607 w 626165"/>
                    <a:gd name="connsiteY1" fmla="*/ 0 h 553325"/>
                    <a:gd name="connsiteX2" fmla="*/ 525558 w 626165"/>
                    <a:gd name="connsiteY2" fmla="*/ 0 h 553325"/>
                    <a:gd name="connsiteX3" fmla="*/ 626165 w 626165"/>
                    <a:gd name="connsiteY3" fmla="*/ 100607 h 553325"/>
                    <a:gd name="connsiteX4" fmla="*/ 626165 w 626165"/>
                    <a:gd name="connsiteY4" fmla="*/ 503024 h 553325"/>
                    <a:gd name="connsiteX5" fmla="*/ 0 w 626165"/>
                    <a:gd name="connsiteY5" fmla="*/ 503024 h 553325"/>
                    <a:gd name="connsiteX6" fmla="*/ 0 w 626165"/>
                    <a:gd name="connsiteY6" fmla="*/ 100607 h 553325"/>
                    <a:gd name="connsiteX0" fmla="*/ 0 w 626165"/>
                    <a:gd name="connsiteY0" fmla="*/ 100607 h 503024"/>
                    <a:gd name="connsiteX1" fmla="*/ 100607 w 626165"/>
                    <a:gd name="connsiteY1" fmla="*/ 0 h 503024"/>
                    <a:gd name="connsiteX2" fmla="*/ 525558 w 626165"/>
                    <a:gd name="connsiteY2" fmla="*/ 0 h 503024"/>
                    <a:gd name="connsiteX3" fmla="*/ 626165 w 626165"/>
                    <a:gd name="connsiteY3" fmla="*/ 100607 h 503024"/>
                    <a:gd name="connsiteX4" fmla="*/ 626165 w 626165"/>
                    <a:gd name="connsiteY4" fmla="*/ 503024 h 503024"/>
                    <a:gd name="connsiteX5" fmla="*/ 0 w 626165"/>
                    <a:gd name="connsiteY5" fmla="*/ 503024 h 503024"/>
                    <a:gd name="connsiteX6" fmla="*/ 0 w 626165"/>
                    <a:gd name="connsiteY6" fmla="*/ 100607 h 503024"/>
                    <a:gd name="connsiteX0" fmla="*/ 0 w 626165"/>
                    <a:gd name="connsiteY0" fmla="*/ 100607 h 503024"/>
                    <a:gd name="connsiteX1" fmla="*/ 100607 w 626165"/>
                    <a:gd name="connsiteY1" fmla="*/ 0 h 503024"/>
                    <a:gd name="connsiteX2" fmla="*/ 525558 w 626165"/>
                    <a:gd name="connsiteY2" fmla="*/ 0 h 503024"/>
                    <a:gd name="connsiteX3" fmla="*/ 626165 w 626165"/>
                    <a:gd name="connsiteY3" fmla="*/ 100607 h 503024"/>
                    <a:gd name="connsiteX4" fmla="*/ 626165 w 626165"/>
                    <a:gd name="connsiteY4" fmla="*/ 236324 h 503024"/>
                    <a:gd name="connsiteX5" fmla="*/ 0 w 626165"/>
                    <a:gd name="connsiteY5" fmla="*/ 503024 h 503024"/>
                    <a:gd name="connsiteX6" fmla="*/ 0 w 626165"/>
                    <a:gd name="connsiteY6" fmla="*/ 100607 h 503024"/>
                    <a:gd name="connsiteX0" fmla="*/ 0 w 626165"/>
                    <a:gd name="connsiteY0" fmla="*/ 100607 h 241087"/>
                    <a:gd name="connsiteX1" fmla="*/ 100607 w 626165"/>
                    <a:gd name="connsiteY1" fmla="*/ 0 h 241087"/>
                    <a:gd name="connsiteX2" fmla="*/ 525558 w 626165"/>
                    <a:gd name="connsiteY2" fmla="*/ 0 h 241087"/>
                    <a:gd name="connsiteX3" fmla="*/ 626165 w 626165"/>
                    <a:gd name="connsiteY3" fmla="*/ 100607 h 241087"/>
                    <a:gd name="connsiteX4" fmla="*/ 626165 w 626165"/>
                    <a:gd name="connsiteY4" fmla="*/ 236324 h 241087"/>
                    <a:gd name="connsiteX5" fmla="*/ 0 w 626165"/>
                    <a:gd name="connsiteY5" fmla="*/ 241087 h 241087"/>
                    <a:gd name="connsiteX6" fmla="*/ 0 w 626165"/>
                    <a:gd name="connsiteY6" fmla="*/ 100607 h 241087"/>
                    <a:gd name="connsiteX0" fmla="*/ 0 w 626165"/>
                    <a:gd name="connsiteY0" fmla="*/ 100607 h 241087"/>
                    <a:gd name="connsiteX1" fmla="*/ 100607 w 626165"/>
                    <a:gd name="connsiteY1" fmla="*/ 0 h 241087"/>
                    <a:gd name="connsiteX2" fmla="*/ 525558 w 626165"/>
                    <a:gd name="connsiteY2" fmla="*/ 0 h 241087"/>
                    <a:gd name="connsiteX3" fmla="*/ 626165 w 626165"/>
                    <a:gd name="connsiteY3" fmla="*/ 100607 h 241087"/>
                    <a:gd name="connsiteX4" fmla="*/ 626165 w 626165"/>
                    <a:gd name="connsiteY4" fmla="*/ 157743 h 241087"/>
                    <a:gd name="connsiteX5" fmla="*/ 0 w 626165"/>
                    <a:gd name="connsiteY5" fmla="*/ 241087 h 241087"/>
                    <a:gd name="connsiteX6" fmla="*/ 0 w 626165"/>
                    <a:gd name="connsiteY6" fmla="*/ 100607 h 241087"/>
                    <a:gd name="connsiteX0" fmla="*/ 0 w 626165"/>
                    <a:gd name="connsiteY0" fmla="*/ 100607 h 160124"/>
                    <a:gd name="connsiteX1" fmla="*/ 100607 w 626165"/>
                    <a:gd name="connsiteY1" fmla="*/ 0 h 160124"/>
                    <a:gd name="connsiteX2" fmla="*/ 525558 w 626165"/>
                    <a:gd name="connsiteY2" fmla="*/ 0 h 160124"/>
                    <a:gd name="connsiteX3" fmla="*/ 626165 w 626165"/>
                    <a:gd name="connsiteY3" fmla="*/ 100607 h 160124"/>
                    <a:gd name="connsiteX4" fmla="*/ 626165 w 626165"/>
                    <a:gd name="connsiteY4" fmla="*/ 157743 h 160124"/>
                    <a:gd name="connsiteX5" fmla="*/ 0 w 626165"/>
                    <a:gd name="connsiteY5" fmla="*/ 160124 h 160124"/>
                    <a:gd name="connsiteX6" fmla="*/ 0 w 626165"/>
                    <a:gd name="connsiteY6" fmla="*/ 100607 h 160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6165" h="160124">
                      <a:moveTo>
                        <a:pt x="0" y="100607"/>
                      </a:moveTo>
                      <a:cubicBezTo>
                        <a:pt x="0" y="45043"/>
                        <a:pt x="45043" y="0"/>
                        <a:pt x="100607" y="0"/>
                      </a:cubicBezTo>
                      <a:lnTo>
                        <a:pt x="525558" y="0"/>
                      </a:lnTo>
                      <a:cubicBezTo>
                        <a:pt x="581122" y="0"/>
                        <a:pt x="626165" y="45043"/>
                        <a:pt x="626165" y="100607"/>
                      </a:cubicBezTo>
                      <a:lnTo>
                        <a:pt x="626165" y="157743"/>
                      </a:lnTo>
                      <a:lnTo>
                        <a:pt x="0" y="160124"/>
                      </a:lnTo>
                      <a:lnTo>
                        <a:pt x="0" y="100607"/>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lstStyle/>
                <a:p>
                  <a:pPr algn="ctr"/>
                  <a:endParaRPr lang="en-NZ" sz="1600" b="1" dirty="0"/>
                </a:p>
              </p:txBody>
            </p:sp>
            <p:sp>
              <p:nvSpPr>
                <p:cNvPr id="42" name="Oval 41"/>
                <p:cNvSpPr/>
                <p:nvPr/>
              </p:nvSpPr>
              <p:spPr>
                <a:xfrm>
                  <a:off x="708865" y="3645024"/>
                  <a:ext cx="92573" cy="9257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43" name="Oval 42"/>
                <p:cNvSpPr/>
                <p:nvPr/>
              </p:nvSpPr>
              <p:spPr>
                <a:xfrm>
                  <a:off x="1095051" y="3644740"/>
                  <a:ext cx="92573" cy="9257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grpSp>
            <p:nvGrpSpPr>
              <p:cNvPr id="32" name="Group 31"/>
              <p:cNvGrpSpPr/>
              <p:nvPr/>
            </p:nvGrpSpPr>
            <p:grpSpPr>
              <a:xfrm>
                <a:off x="4750125" y="3291248"/>
                <a:ext cx="626166" cy="603631"/>
                <a:chOff x="633466" y="3614237"/>
                <a:chExt cx="626166" cy="603631"/>
              </a:xfrm>
            </p:grpSpPr>
            <p:sp>
              <p:nvSpPr>
                <p:cNvPr id="36" name="Rounded Rectangle 35"/>
                <p:cNvSpPr/>
                <p:nvPr/>
              </p:nvSpPr>
              <p:spPr>
                <a:xfrm>
                  <a:off x="633467" y="3614237"/>
                  <a:ext cx="626165" cy="603631"/>
                </a:xfrm>
                <a:prstGeom prst="roundRect">
                  <a:avLst/>
                </a:prstGeom>
                <a:solidFill>
                  <a:schemeClr val="bg1">
                    <a:lumMod val="9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lstStyle/>
                <a:p>
                  <a:pPr algn="ctr"/>
                  <a:r>
                    <a:rPr lang="en-NZ" sz="1600" b="1" dirty="0" smtClean="0">
                      <a:solidFill>
                        <a:schemeClr val="tx1">
                          <a:lumMod val="50000"/>
                          <a:lumOff val="50000"/>
                        </a:schemeClr>
                      </a:solidFill>
                    </a:rPr>
                    <a:t>2004</a:t>
                  </a:r>
                  <a:endParaRPr lang="en-NZ" sz="1600" b="1" dirty="0">
                    <a:solidFill>
                      <a:schemeClr val="tx1">
                        <a:lumMod val="50000"/>
                        <a:lumOff val="50000"/>
                      </a:schemeClr>
                    </a:solidFill>
                  </a:endParaRPr>
                </a:p>
              </p:txBody>
            </p:sp>
            <p:sp>
              <p:nvSpPr>
                <p:cNvPr id="37" name="Rounded Rectangle 51"/>
                <p:cNvSpPr/>
                <p:nvPr/>
              </p:nvSpPr>
              <p:spPr>
                <a:xfrm>
                  <a:off x="633466" y="3614237"/>
                  <a:ext cx="626165" cy="160124"/>
                </a:xfrm>
                <a:custGeom>
                  <a:avLst/>
                  <a:gdLst>
                    <a:gd name="connsiteX0" fmla="*/ 0 w 626165"/>
                    <a:gd name="connsiteY0" fmla="*/ 100607 h 603631"/>
                    <a:gd name="connsiteX1" fmla="*/ 100607 w 626165"/>
                    <a:gd name="connsiteY1" fmla="*/ 0 h 603631"/>
                    <a:gd name="connsiteX2" fmla="*/ 525558 w 626165"/>
                    <a:gd name="connsiteY2" fmla="*/ 0 h 603631"/>
                    <a:gd name="connsiteX3" fmla="*/ 626165 w 626165"/>
                    <a:gd name="connsiteY3" fmla="*/ 100607 h 603631"/>
                    <a:gd name="connsiteX4" fmla="*/ 626165 w 626165"/>
                    <a:gd name="connsiteY4" fmla="*/ 503024 h 603631"/>
                    <a:gd name="connsiteX5" fmla="*/ 525558 w 626165"/>
                    <a:gd name="connsiteY5" fmla="*/ 603631 h 603631"/>
                    <a:gd name="connsiteX6" fmla="*/ 100607 w 626165"/>
                    <a:gd name="connsiteY6" fmla="*/ 603631 h 603631"/>
                    <a:gd name="connsiteX7" fmla="*/ 0 w 626165"/>
                    <a:gd name="connsiteY7" fmla="*/ 503024 h 603631"/>
                    <a:gd name="connsiteX8" fmla="*/ 0 w 626165"/>
                    <a:gd name="connsiteY8" fmla="*/ 100607 h 603631"/>
                    <a:gd name="connsiteX0" fmla="*/ 0 w 626165"/>
                    <a:gd name="connsiteY0" fmla="*/ 100607 h 603631"/>
                    <a:gd name="connsiteX1" fmla="*/ 100607 w 626165"/>
                    <a:gd name="connsiteY1" fmla="*/ 0 h 603631"/>
                    <a:gd name="connsiteX2" fmla="*/ 525558 w 626165"/>
                    <a:gd name="connsiteY2" fmla="*/ 0 h 603631"/>
                    <a:gd name="connsiteX3" fmla="*/ 626165 w 626165"/>
                    <a:gd name="connsiteY3" fmla="*/ 100607 h 603631"/>
                    <a:gd name="connsiteX4" fmla="*/ 626165 w 626165"/>
                    <a:gd name="connsiteY4" fmla="*/ 503024 h 603631"/>
                    <a:gd name="connsiteX5" fmla="*/ 525558 w 626165"/>
                    <a:gd name="connsiteY5" fmla="*/ 603631 h 603631"/>
                    <a:gd name="connsiteX6" fmla="*/ 0 w 626165"/>
                    <a:gd name="connsiteY6" fmla="*/ 503024 h 603631"/>
                    <a:gd name="connsiteX7" fmla="*/ 0 w 626165"/>
                    <a:gd name="connsiteY7" fmla="*/ 100607 h 603631"/>
                    <a:gd name="connsiteX0" fmla="*/ 0 w 626165"/>
                    <a:gd name="connsiteY0" fmla="*/ 100607 h 553325"/>
                    <a:gd name="connsiteX1" fmla="*/ 100607 w 626165"/>
                    <a:gd name="connsiteY1" fmla="*/ 0 h 553325"/>
                    <a:gd name="connsiteX2" fmla="*/ 525558 w 626165"/>
                    <a:gd name="connsiteY2" fmla="*/ 0 h 553325"/>
                    <a:gd name="connsiteX3" fmla="*/ 626165 w 626165"/>
                    <a:gd name="connsiteY3" fmla="*/ 100607 h 553325"/>
                    <a:gd name="connsiteX4" fmla="*/ 626165 w 626165"/>
                    <a:gd name="connsiteY4" fmla="*/ 503024 h 553325"/>
                    <a:gd name="connsiteX5" fmla="*/ 0 w 626165"/>
                    <a:gd name="connsiteY5" fmla="*/ 503024 h 553325"/>
                    <a:gd name="connsiteX6" fmla="*/ 0 w 626165"/>
                    <a:gd name="connsiteY6" fmla="*/ 100607 h 553325"/>
                    <a:gd name="connsiteX0" fmla="*/ 0 w 626165"/>
                    <a:gd name="connsiteY0" fmla="*/ 100607 h 503024"/>
                    <a:gd name="connsiteX1" fmla="*/ 100607 w 626165"/>
                    <a:gd name="connsiteY1" fmla="*/ 0 h 503024"/>
                    <a:gd name="connsiteX2" fmla="*/ 525558 w 626165"/>
                    <a:gd name="connsiteY2" fmla="*/ 0 h 503024"/>
                    <a:gd name="connsiteX3" fmla="*/ 626165 w 626165"/>
                    <a:gd name="connsiteY3" fmla="*/ 100607 h 503024"/>
                    <a:gd name="connsiteX4" fmla="*/ 626165 w 626165"/>
                    <a:gd name="connsiteY4" fmla="*/ 503024 h 503024"/>
                    <a:gd name="connsiteX5" fmla="*/ 0 w 626165"/>
                    <a:gd name="connsiteY5" fmla="*/ 503024 h 503024"/>
                    <a:gd name="connsiteX6" fmla="*/ 0 w 626165"/>
                    <a:gd name="connsiteY6" fmla="*/ 100607 h 503024"/>
                    <a:gd name="connsiteX0" fmla="*/ 0 w 626165"/>
                    <a:gd name="connsiteY0" fmla="*/ 100607 h 503024"/>
                    <a:gd name="connsiteX1" fmla="*/ 100607 w 626165"/>
                    <a:gd name="connsiteY1" fmla="*/ 0 h 503024"/>
                    <a:gd name="connsiteX2" fmla="*/ 525558 w 626165"/>
                    <a:gd name="connsiteY2" fmla="*/ 0 h 503024"/>
                    <a:gd name="connsiteX3" fmla="*/ 626165 w 626165"/>
                    <a:gd name="connsiteY3" fmla="*/ 100607 h 503024"/>
                    <a:gd name="connsiteX4" fmla="*/ 626165 w 626165"/>
                    <a:gd name="connsiteY4" fmla="*/ 236324 h 503024"/>
                    <a:gd name="connsiteX5" fmla="*/ 0 w 626165"/>
                    <a:gd name="connsiteY5" fmla="*/ 503024 h 503024"/>
                    <a:gd name="connsiteX6" fmla="*/ 0 w 626165"/>
                    <a:gd name="connsiteY6" fmla="*/ 100607 h 503024"/>
                    <a:gd name="connsiteX0" fmla="*/ 0 w 626165"/>
                    <a:gd name="connsiteY0" fmla="*/ 100607 h 241087"/>
                    <a:gd name="connsiteX1" fmla="*/ 100607 w 626165"/>
                    <a:gd name="connsiteY1" fmla="*/ 0 h 241087"/>
                    <a:gd name="connsiteX2" fmla="*/ 525558 w 626165"/>
                    <a:gd name="connsiteY2" fmla="*/ 0 h 241087"/>
                    <a:gd name="connsiteX3" fmla="*/ 626165 w 626165"/>
                    <a:gd name="connsiteY3" fmla="*/ 100607 h 241087"/>
                    <a:gd name="connsiteX4" fmla="*/ 626165 w 626165"/>
                    <a:gd name="connsiteY4" fmla="*/ 236324 h 241087"/>
                    <a:gd name="connsiteX5" fmla="*/ 0 w 626165"/>
                    <a:gd name="connsiteY5" fmla="*/ 241087 h 241087"/>
                    <a:gd name="connsiteX6" fmla="*/ 0 w 626165"/>
                    <a:gd name="connsiteY6" fmla="*/ 100607 h 241087"/>
                    <a:gd name="connsiteX0" fmla="*/ 0 w 626165"/>
                    <a:gd name="connsiteY0" fmla="*/ 100607 h 241087"/>
                    <a:gd name="connsiteX1" fmla="*/ 100607 w 626165"/>
                    <a:gd name="connsiteY1" fmla="*/ 0 h 241087"/>
                    <a:gd name="connsiteX2" fmla="*/ 525558 w 626165"/>
                    <a:gd name="connsiteY2" fmla="*/ 0 h 241087"/>
                    <a:gd name="connsiteX3" fmla="*/ 626165 w 626165"/>
                    <a:gd name="connsiteY3" fmla="*/ 100607 h 241087"/>
                    <a:gd name="connsiteX4" fmla="*/ 626165 w 626165"/>
                    <a:gd name="connsiteY4" fmla="*/ 157743 h 241087"/>
                    <a:gd name="connsiteX5" fmla="*/ 0 w 626165"/>
                    <a:gd name="connsiteY5" fmla="*/ 241087 h 241087"/>
                    <a:gd name="connsiteX6" fmla="*/ 0 w 626165"/>
                    <a:gd name="connsiteY6" fmla="*/ 100607 h 241087"/>
                    <a:gd name="connsiteX0" fmla="*/ 0 w 626165"/>
                    <a:gd name="connsiteY0" fmla="*/ 100607 h 160124"/>
                    <a:gd name="connsiteX1" fmla="*/ 100607 w 626165"/>
                    <a:gd name="connsiteY1" fmla="*/ 0 h 160124"/>
                    <a:gd name="connsiteX2" fmla="*/ 525558 w 626165"/>
                    <a:gd name="connsiteY2" fmla="*/ 0 h 160124"/>
                    <a:gd name="connsiteX3" fmla="*/ 626165 w 626165"/>
                    <a:gd name="connsiteY3" fmla="*/ 100607 h 160124"/>
                    <a:gd name="connsiteX4" fmla="*/ 626165 w 626165"/>
                    <a:gd name="connsiteY4" fmla="*/ 157743 h 160124"/>
                    <a:gd name="connsiteX5" fmla="*/ 0 w 626165"/>
                    <a:gd name="connsiteY5" fmla="*/ 160124 h 160124"/>
                    <a:gd name="connsiteX6" fmla="*/ 0 w 626165"/>
                    <a:gd name="connsiteY6" fmla="*/ 100607 h 160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6165" h="160124">
                      <a:moveTo>
                        <a:pt x="0" y="100607"/>
                      </a:moveTo>
                      <a:cubicBezTo>
                        <a:pt x="0" y="45043"/>
                        <a:pt x="45043" y="0"/>
                        <a:pt x="100607" y="0"/>
                      </a:cubicBezTo>
                      <a:lnTo>
                        <a:pt x="525558" y="0"/>
                      </a:lnTo>
                      <a:cubicBezTo>
                        <a:pt x="581122" y="0"/>
                        <a:pt x="626165" y="45043"/>
                        <a:pt x="626165" y="100607"/>
                      </a:cubicBezTo>
                      <a:lnTo>
                        <a:pt x="626165" y="157743"/>
                      </a:lnTo>
                      <a:lnTo>
                        <a:pt x="0" y="160124"/>
                      </a:lnTo>
                      <a:lnTo>
                        <a:pt x="0" y="100607"/>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lstStyle/>
                <a:p>
                  <a:pPr algn="ctr"/>
                  <a:endParaRPr lang="en-NZ" sz="1600" b="1" dirty="0"/>
                </a:p>
              </p:txBody>
            </p:sp>
            <p:sp>
              <p:nvSpPr>
                <p:cNvPr id="38" name="Oval 37"/>
                <p:cNvSpPr/>
                <p:nvPr/>
              </p:nvSpPr>
              <p:spPr>
                <a:xfrm>
                  <a:off x="708865" y="3645024"/>
                  <a:ext cx="92573" cy="9257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39" name="Oval 38"/>
                <p:cNvSpPr/>
                <p:nvPr/>
              </p:nvSpPr>
              <p:spPr>
                <a:xfrm>
                  <a:off x="1095051" y="3644740"/>
                  <a:ext cx="92573" cy="9257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grpSp>
            <p:nvGrpSpPr>
              <p:cNvPr id="33" name="Group 32"/>
              <p:cNvGrpSpPr/>
              <p:nvPr/>
            </p:nvGrpSpPr>
            <p:grpSpPr>
              <a:xfrm>
                <a:off x="5532944" y="3321751"/>
                <a:ext cx="478759" cy="92857"/>
                <a:chOff x="708865" y="3644740"/>
                <a:chExt cx="478759" cy="92857"/>
              </a:xfrm>
            </p:grpSpPr>
            <p:sp>
              <p:nvSpPr>
                <p:cNvPr id="34" name="Oval 33"/>
                <p:cNvSpPr/>
                <p:nvPr/>
              </p:nvSpPr>
              <p:spPr>
                <a:xfrm>
                  <a:off x="708865" y="3645024"/>
                  <a:ext cx="92573" cy="9257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35" name="Oval 34"/>
                <p:cNvSpPr/>
                <p:nvPr/>
              </p:nvSpPr>
              <p:spPr>
                <a:xfrm>
                  <a:off x="1095051" y="3644740"/>
                  <a:ext cx="92573" cy="9257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grpSp>
        <p:grpSp>
          <p:nvGrpSpPr>
            <p:cNvPr id="7" name="Group 6"/>
            <p:cNvGrpSpPr/>
            <p:nvPr/>
          </p:nvGrpSpPr>
          <p:grpSpPr>
            <a:xfrm>
              <a:off x="7876880" y="2719954"/>
              <a:ext cx="668016" cy="667817"/>
              <a:chOff x="633466" y="3614237"/>
              <a:chExt cx="626166" cy="603631"/>
            </a:xfrm>
          </p:grpSpPr>
          <p:sp>
            <p:nvSpPr>
              <p:cNvPr id="14" name="Rounded Rectangle 13"/>
              <p:cNvSpPr/>
              <p:nvPr/>
            </p:nvSpPr>
            <p:spPr>
              <a:xfrm>
                <a:off x="633467" y="3614237"/>
                <a:ext cx="626165" cy="603631"/>
              </a:xfrm>
              <a:prstGeom prst="roundRect">
                <a:avLst>
                  <a:gd name="adj" fmla="val 10227"/>
                </a:avLst>
              </a:prstGeom>
              <a:solidFill>
                <a:srgbClr val="BE416D">
                  <a:alpha val="10000"/>
                </a:srgbClr>
              </a:solidFill>
              <a:ln>
                <a:solidFill>
                  <a:srgbClr val="AF1D3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lstStyle/>
              <a:p>
                <a:pPr algn="ctr"/>
                <a:r>
                  <a:rPr lang="en-NZ" sz="3600" b="1" dirty="0" smtClean="0">
                    <a:solidFill>
                      <a:srgbClr val="AF1D35"/>
                    </a:solidFill>
                  </a:rPr>
                  <a:t>2002</a:t>
                </a:r>
                <a:endParaRPr lang="en-NZ" sz="3600" b="1" dirty="0">
                  <a:solidFill>
                    <a:srgbClr val="AF1D35"/>
                  </a:solidFill>
                </a:endParaRPr>
              </a:p>
            </p:txBody>
          </p:sp>
          <p:sp>
            <p:nvSpPr>
              <p:cNvPr id="15" name="Rounded Rectangle 51"/>
              <p:cNvSpPr/>
              <p:nvPr/>
            </p:nvSpPr>
            <p:spPr>
              <a:xfrm>
                <a:off x="633466" y="3614237"/>
                <a:ext cx="626165" cy="160124"/>
              </a:xfrm>
              <a:custGeom>
                <a:avLst/>
                <a:gdLst>
                  <a:gd name="connsiteX0" fmla="*/ 0 w 626165"/>
                  <a:gd name="connsiteY0" fmla="*/ 100607 h 603631"/>
                  <a:gd name="connsiteX1" fmla="*/ 100607 w 626165"/>
                  <a:gd name="connsiteY1" fmla="*/ 0 h 603631"/>
                  <a:gd name="connsiteX2" fmla="*/ 525558 w 626165"/>
                  <a:gd name="connsiteY2" fmla="*/ 0 h 603631"/>
                  <a:gd name="connsiteX3" fmla="*/ 626165 w 626165"/>
                  <a:gd name="connsiteY3" fmla="*/ 100607 h 603631"/>
                  <a:gd name="connsiteX4" fmla="*/ 626165 w 626165"/>
                  <a:gd name="connsiteY4" fmla="*/ 503024 h 603631"/>
                  <a:gd name="connsiteX5" fmla="*/ 525558 w 626165"/>
                  <a:gd name="connsiteY5" fmla="*/ 603631 h 603631"/>
                  <a:gd name="connsiteX6" fmla="*/ 100607 w 626165"/>
                  <a:gd name="connsiteY6" fmla="*/ 603631 h 603631"/>
                  <a:gd name="connsiteX7" fmla="*/ 0 w 626165"/>
                  <a:gd name="connsiteY7" fmla="*/ 503024 h 603631"/>
                  <a:gd name="connsiteX8" fmla="*/ 0 w 626165"/>
                  <a:gd name="connsiteY8" fmla="*/ 100607 h 603631"/>
                  <a:gd name="connsiteX0" fmla="*/ 0 w 626165"/>
                  <a:gd name="connsiteY0" fmla="*/ 100607 h 603631"/>
                  <a:gd name="connsiteX1" fmla="*/ 100607 w 626165"/>
                  <a:gd name="connsiteY1" fmla="*/ 0 h 603631"/>
                  <a:gd name="connsiteX2" fmla="*/ 525558 w 626165"/>
                  <a:gd name="connsiteY2" fmla="*/ 0 h 603631"/>
                  <a:gd name="connsiteX3" fmla="*/ 626165 w 626165"/>
                  <a:gd name="connsiteY3" fmla="*/ 100607 h 603631"/>
                  <a:gd name="connsiteX4" fmla="*/ 626165 w 626165"/>
                  <a:gd name="connsiteY4" fmla="*/ 503024 h 603631"/>
                  <a:gd name="connsiteX5" fmla="*/ 525558 w 626165"/>
                  <a:gd name="connsiteY5" fmla="*/ 603631 h 603631"/>
                  <a:gd name="connsiteX6" fmla="*/ 0 w 626165"/>
                  <a:gd name="connsiteY6" fmla="*/ 503024 h 603631"/>
                  <a:gd name="connsiteX7" fmla="*/ 0 w 626165"/>
                  <a:gd name="connsiteY7" fmla="*/ 100607 h 603631"/>
                  <a:gd name="connsiteX0" fmla="*/ 0 w 626165"/>
                  <a:gd name="connsiteY0" fmla="*/ 100607 h 553325"/>
                  <a:gd name="connsiteX1" fmla="*/ 100607 w 626165"/>
                  <a:gd name="connsiteY1" fmla="*/ 0 h 553325"/>
                  <a:gd name="connsiteX2" fmla="*/ 525558 w 626165"/>
                  <a:gd name="connsiteY2" fmla="*/ 0 h 553325"/>
                  <a:gd name="connsiteX3" fmla="*/ 626165 w 626165"/>
                  <a:gd name="connsiteY3" fmla="*/ 100607 h 553325"/>
                  <a:gd name="connsiteX4" fmla="*/ 626165 w 626165"/>
                  <a:gd name="connsiteY4" fmla="*/ 503024 h 553325"/>
                  <a:gd name="connsiteX5" fmla="*/ 0 w 626165"/>
                  <a:gd name="connsiteY5" fmla="*/ 503024 h 553325"/>
                  <a:gd name="connsiteX6" fmla="*/ 0 w 626165"/>
                  <a:gd name="connsiteY6" fmla="*/ 100607 h 553325"/>
                  <a:gd name="connsiteX0" fmla="*/ 0 w 626165"/>
                  <a:gd name="connsiteY0" fmla="*/ 100607 h 503024"/>
                  <a:gd name="connsiteX1" fmla="*/ 100607 w 626165"/>
                  <a:gd name="connsiteY1" fmla="*/ 0 h 503024"/>
                  <a:gd name="connsiteX2" fmla="*/ 525558 w 626165"/>
                  <a:gd name="connsiteY2" fmla="*/ 0 h 503024"/>
                  <a:gd name="connsiteX3" fmla="*/ 626165 w 626165"/>
                  <a:gd name="connsiteY3" fmla="*/ 100607 h 503024"/>
                  <a:gd name="connsiteX4" fmla="*/ 626165 w 626165"/>
                  <a:gd name="connsiteY4" fmla="*/ 503024 h 503024"/>
                  <a:gd name="connsiteX5" fmla="*/ 0 w 626165"/>
                  <a:gd name="connsiteY5" fmla="*/ 503024 h 503024"/>
                  <a:gd name="connsiteX6" fmla="*/ 0 w 626165"/>
                  <a:gd name="connsiteY6" fmla="*/ 100607 h 503024"/>
                  <a:gd name="connsiteX0" fmla="*/ 0 w 626165"/>
                  <a:gd name="connsiteY0" fmla="*/ 100607 h 503024"/>
                  <a:gd name="connsiteX1" fmla="*/ 100607 w 626165"/>
                  <a:gd name="connsiteY1" fmla="*/ 0 h 503024"/>
                  <a:gd name="connsiteX2" fmla="*/ 525558 w 626165"/>
                  <a:gd name="connsiteY2" fmla="*/ 0 h 503024"/>
                  <a:gd name="connsiteX3" fmla="*/ 626165 w 626165"/>
                  <a:gd name="connsiteY3" fmla="*/ 100607 h 503024"/>
                  <a:gd name="connsiteX4" fmla="*/ 626165 w 626165"/>
                  <a:gd name="connsiteY4" fmla="*/ 236324 h 503024"/>
                  <a:gd name="connsiteX5" fmla="*/ 0 w 626165"/>
                  <a:gd name="connsiteY5" fmla="*/ 503024 h 503024"/>
                  <a:gd name="connsiteX6" fmla="*/ 0 w 626165"/>
                  <a:gd name="connsiteY6" fmla="*/ 100607 h 503024"/>
                  <a:gd name="connsiteX0" fmla="*/ 0 w 626165"/>
                  <a:gd name="connsiteY0" fmla="*/ 100607 h 241087"/>
                  <a:gd name="connsiteX1" fmla="*/ 100607 w 626165"/>
                  <a:gd name="connsiteY1" fmla="*/ 0 h 241087"/>
                  <a:gd name="connsiteX2" fmla="*/ 525558 w 626165"/>
                  <a:gd name="connsiteY2" fmla="*/ 0 h 241087"/>
                  <a:gd name="connsiteX3" fmla="*/ 626165 w 626165"/>
                  <a:gd name="connsiteY3" fmla="*/ 100607 h 241087"/>
                  <a:gd name="connsiteX4" fmla="*/ 626165 w 626165"/>
                  <a:gd name="connsiteY4" fmla="*/ 236324 h 241087"/>
                  <a:gd name="connsiteX5" fmla="*/ 0 w 626165"/>
                  <a:gd name="connsiteY5" fmla="*/ 241087 h 241087"/>
                  <a:gd name="connsiteX6" fmla="*/ 0 w 626165"/>
                  <a:gd name="connsiteY6" fmla="*/ 100607 h 241087"/>
                  <a:gd name="connsiteX0" fmla="*/ 0 w 626165"/>
                  <a:gd name="connsiteY0" fmla="*/ 100607 h 241087"/>
                  <a:gd name="connsiteX1" fmla="*/ 100607 w 626165"/>
                  <a:gd name="connsiteY1" fmla="*/ 0 h 241087"/>
                  <a:gd name="connsiteX2" fmla="*/ 525558 w 626165"/>
                  <a:gd name="connsiteY2" fmla="*/ 0 h 241087"/>
                  <a:gd name="connsiteX3" fmla="*/ 626165 w 626165"/>
                  <a:gd name="connsiteY3" fmla="*/ 100607 h 241087"/>
                  <a:gd name="connsiteX4" fmla="*/ 626165 w 626165"/>
                  <a:gd name="connsiteY4" fmla="*/ 157743 h 241087"/>
                  <a:gd name="connsiteX5" fmla="*/ 0 w 626165"/>
                  <a:gd name="connsiteY5" fmla="*/ 241087 h 241087"/>
                  <a:gd name="connsiteX6" fmla="*/ 0 w 626165"/>
                  <a:gd name="connsiteY6" fmla="*/ 100607 h 241087"/>
                  <a:gd name="connsiteX0" fmla="*/ 0 w 626165"/>
                  <a:gd name="connsiteY0" fmla="*/ 100607 h 160124"/>
                  <a:gd name="connsiteX1" fmla="*/ 100607 w 626165"/>
                  <a:gd name="connsiteY1" fmla="*/ 0 h 160124"/>
                  <a:gd name="connsiteX2" fmla="*/ 525558 w 626165"/>
                  <a:gd name="connsiteY2" fmla="*/ 0 h 160124"/>
                  <a:gd name="connsiteX3" fmla="*/ 626165 w 626165"/>
                  <a:gd name="connsiteY3" fmla="*/ 100607 h 160124"/>
                  <a:gd name="connsiteX4" fmla="*/ 626165 w 626165"/>
                  <a:gd name="connsiteY4" fmla="*/ 157743 h 160124"/>
                  <a:gd name="connsiteX5" fmla="*/ 0 w 626165"/>
                  <a:gd name="connsiteY5" fmla="*/ 160124 h 160124"/>
                  <a:gd name="connsiteX6" fmla="*/ 0 w 626165"/>
                  <a:gd name="connsiteY6" fmla="*/ 100607 h 160124"/>
                  <a:gd name="connsiteX0" fmla="*/ 0 w 626165"/>
                  <a:gd name="connsiteY0" fmla="*/ 100607 h 160124"/>
                  <a:gd name="connsiteX1" fmla="*/ 73862 w 626165"/>
                  <a:gd name="connsiteY1" fmla="*/ 0 h 160124"/>
                  <a:gd name="connsiteX2" fmla="*/ 525558 w 626165"/>
                  <a:gd name="connsiteY2" fmla="*/ 0 h 160124"/>
                  <a:gd name="connsiteX3" fmla="*/ 626165 w 626165"/>
                  <a:gd name="connsiteY3" fmla="*/ 100607 h 160124"/>
                  <a:gd name="connsiteX4" fmla="*/ 626165 w 626165"/>
                  <a:gd name="connsiteY4" fmla="*/ 157743 h 160124"/>
                  <a:gd name="connsiteX5" fmla="*/ 0 w 626165"/>
                  <a:gd name="connsiteY5" fmla="*/ 160124 h 160124"/>
                  <a:gd name="connsiteX6" fmla="*/ 0 w 626165"/>
                  <a:gd name="connsiteY6" fmla="*/ 100607 h 160124"/>
                  <a:gd name="connsiteX0" fmla="*/ 0 w 626165"/>
                  <a:gd name="connsiteY0" fmla="*/ 100607 h 160124"/>
                  <a:gd name="connsiteX1" fmla="*/ 73862 w 626165"/>
                  <a:gd name="connsiteY1" fmla="*/ 0 h 160124"/>
                  <a:gd name="connsiteX2" fmla="*/ 545326 w 626165"/>
                  <a:gd name="connsiteY2" fmla="*/ 0 h 160124"/>
                  <a:gd name="connsiteX3" fmla="*/ 626165 w 626165"/>
                  <a:gd name="connsiteY3" fmla="*/ 100607 h 160124"/>
                  <a:gd name="connsiteX4" fmla="*/ 626165 w 626165"/>
                  <a:gd name="connsiteY4" fmla="*/ 157743 h 160124"/>
                  <a:gd name="connsiteX5" fmla="*/ 0 w 626165"/>
                  <a:gd name="connsiteY5" fmla="*/ 160124 h 160124"/>
                  <a:gd name="connsiteX6" fmla="*/ 0 w 626165"/>
                  <a:gd name="connsiteY6" fmla="*/ 100607 h 160124"/>
                  <a:gd name="connsiteX0" fmla="*/ 0 w 626165"/>
                  <a:gd name="connsiteY0" fmla="*/ 100607 h 160124"/>
                  <a:gd name="connsiteX1" fmla="*/ 73862 w 626165"/>
                  <a:gd name="connsiteY1" fmla="*/ 0 h 160124"/>
                  <a:gd name="connsiteX2" fmla="*/ 545326 w 626165"/>
                  <a:gd name="connsiteY2" fmla="*/ 0 h 160124"/>
                  <a:gd name="connsiteX3" fmla="*/ 626165 w 626165"/>
                  <a:gd name="connsiteY3" fmla="*/ 83788 h 160124"/>
                  <a:gd name="connsiteX4" fmla="*/ 626165 w 626165"/>
                  <a:gd name="connsiteY4" fmla="*/ 157743 h 160124"/>
                  <a:gd name="connsiteX5" fmla="*/ 0 w 626165"/>
                  <a:gd name="connsiteY5" fmla="*/ 160124 h 160124"/>
                  <a:gd name="connsiteX6" fmla="*/ 0 w 626165"/>
                  <a:gd name="connsiteY6" fmla="*/ 100607 h 160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6165" h="160124">
                    <a:moveTo>
                      <a:pt x="0" y="100607"/>
                    </a:moveTo>
                    <a:cubicBezTo>
                      <a:pt x="0" y="45043"/>
                      <a:pt x="18298" y="0"/>
                      <a:pt x="73862" y="0"/>
                    </a:cubicBezTo>
                    <a:lnTo>
                      <a:pt x="545326" y="0"/>
                    </a:lnTo>
                    <a:cubicBezTo>
                      <a:pt x="600890" y="0"/>
                      <a:pt x="626165" y="28224"/>
                      <a:pt x="626165" y="83788"/>
                    </a:cubicBezTo>
                    <a:lnTo>
                      <a:pt x="626165" y="157743"/>
                    </a:lnTo>
                    <a:lnTo>
                      <a:pt x="0" y="160124"/>
                    </a:lnTo>
                    <a:lnTo>
                      <a:pt x="0" y="100607"/>
                    </a:lnTo>
                    <a:close/>
                  </a:path>
                </a:pathLst>
              </a:custGeom>
              <a:solidFill>
                <a:srgbClr val="AF1D35"/>
              </a:solidFill>
              <a:ln>
                <a:solidFill>
                  <a:srgbClr val="AF1D3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lstStyle/>
              <a:p>
                <a:pPr algn="ctr"/>
                <a:endParaRPr lang="en-NZ" b="1" dirty="0"/>
              </a:p>
            </p:txBody>
          </p:sp>
          <p:sp>
            <p:nvSpPr>
              <p:cNvPr id="16" name="Oval 15"/>
              <p:cNvSpPr/>
              <p:nvPr/>
            </p:nvSpPr>
            <p:spPr>
              <a:xfrm>
                <a:off x="708865" y="3645024"/>
                <a:ext cx="92573" cy="92573"/>
              </a:xfrm>
              <a:prstGeom prst="ellipse">
                <a:avLst/>
              </a:prstGeom>
              <a:solidFill>
                <a:schemeClr val="bg1"/>
              </a:solidFill>
              <a:ln>
                <a:solidFill>
                  <a:srgbClr val="BE41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2000"/>
              </a:p>
            </p:txBody>
          </p:sp>
          <p:sp>
            <p:nvSpPr>
              <p:cNvPr id="17" name="Oval 16"/>
              <p:cNvSpPr/>
              <p:nvPr/>
            </p:nvSpPr>
            <p:spPr>
              <a:xfrm>
                <a:off x="1095051" y="3644740"/>
                <a:ext cx="92573" cy="92573"/>
              </a:xfrm>
              <a:prstGeom prst="ellipse">
                <a:avLst/>
              </a:prstGeom>
              <a:solidFill>
                <a:schemeClr val="bg1"/>
              </a:solidFill>
              <a:ln>
                <a:solidFill>
                  <a:srgbClr val="BE41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2000"/>
              </a:p>
            </p:txBody>
          </p:sp>
        </p:grpSp>
        <p:sp>
          <p:nvSpPr>
            <p:cNvPr id="8" name="TextBox 7"/>
            <p:cNvSpPr txBox="1"/>
            <p:nvPr/>
          </p:nvSpPr>
          <p:spPr>
            <a:xfrm>
              <a:off x="9335411" y="2744290"/>
              <a:ext cx="1504461" cy="653736"/>
            </a:xfrm>
            <a:prstGeom prst="rect">
              <a:avLst/>
            </a:prstGeom>
            <a:noFill/>
          </p:spPr>
          <p:txBody>
            <a:bodyPr wrap="square" lIns="0" tIns="0" rIns="0" bIns="0" rtlCol="0">
              <a:spAutoFit/>
            </a:bodyPr>
            <a:lstStyle/>
            <a:p>
              <a:r>
                <a:rPr lang="en-NZ" sz="2400" dirty="0" smtClean="0">
                  <a:solidFill>
                    <a:schemeClr val="tx1">
                      <a:lumMod val="65000"/>
                      <a:lumOff val="35000"/>
                    </a:schemeClr>
                  </a:solidFill>
                  <a:latin typeface="Source Sans Pro" panose="020B0503030403020204" pitchFamily="34" charset="0"/>
                  <a:ea typeface="Source Sans Pro" panose="020B0503030403020204" pitchFamily="34" charset="0"/>
                </a:rPr>
                <a:t>Evidence takes </a:t>
              </a:r>
            </a:p>
            <a:p>
              <a:r>
                <a:rPr lang="en-NZ" sz="2400" b="1" dirty="0" smtClean="0">
                  <a:solidFill>
                    <a:schemeClr val="tx1">
                      <a:lumMod val="65000"/>
                      <a:lumOff val="35000"/>
                    </a:schemeClr>
                  </a:solidFill>
                  <a:latin typeface="Source Sans Pro" panose="020B0503030403020204" pitchFamily="34" charset="0"/>
                  <a:ea typeface="Source Sans Pro" panose="020B0503030403020204" pitchFamily="34" charset="0"/>
                </a:rPr>
                <a:t>years</a:t>
              </a:r>
              <a:r>
                <a:rPr lang="en-NZ" sz="2400" dirty="0" smtClean="0">
                  <a:solidFill>
                    <a:schemeClr val="tx1">
                      <a:lumMod val="65000"/>
                      <a:lumOff val="35000"/>
                    </a:schemeClr>
                  </a:solidFill>
                  <a:latin typeface="Source Sans Pro" panose="020B0503030403020204" pitchFamily="34" charset="0"/>
                  <a:ea typeface="Source Sans Pro" panose="020B0503030403020204" pitchFamily="34" charset="0"/>
                </a:rPr>
                <a:t> to become best practice</a:t>
              </a:r>
              <a:endParaRPr lang="en-NZ" sz="2400" dirty="0">
                <a:solidFill>
                  <a:schemeClr val="tx1">
                    <a:lumMod val="65000"/>
                    <a:lumOff val="35000"/>
                  </a:schemeClr>
                </a:solidFill>
                <a:latin typeface="Source Sans Pro" panose="020B0503030403020204" pitchFamily="34" charset="0"/>
                <a:ea typeface="Source Sans Pro" panose="020B0503030403020204" pitchFamily="34" charset="0"/>
              </a:endParaRPr>
            </a:p>
          </p:txBody>
        </p:sp>
        <p:sp>
          <p:nvSpPr>
            <p:cNvPr id="9" name="Rectangle 8"/>
            <p:cNvSpPr/>
            <p:nvPr/>
          </p:nvSpPr>
          <p:spPr>
            <a:xfrm>
              <a:off x="8532174" y="2627119"/>
              <a:ext cx="945987" cy="853488"/>
            </a:xfrm>
            <a:prstGeom prst="rect">
              <a:avLst/>
            </a:prstGeom>
          </p:spPr>
          <p:txBody>
            <a:bodyPr wrap="none">
              <a:spAutoFit/>
            </a:bodyPr>
            <a:lstStyle/>
            <a:p>
              <a:r>
                <a:rPr lang="en-NZ" sz="8800" b="1" dirty="0">
                  <a:solidFill>
                    <a:schemeClr val="tx1">
                      <a:lumMod val="65000"/>
                      <a:lumOff val="35000"/>
                    </a:schemeClr>
                  </a:solidFill>
                  <a:latin typeface="Source Sans Pro" panose="020B0503030403020204" pitchFamily="34" charset="0"/>
                  <a:ea typeface="Source Sans Pro" panose="020B0503030403020204" pitchFamily="34" charset="0"/>
                </a:rPr>
                <a:t>17 </a:t>
              </a:r>
              <a:endParaRPr lang="en-NZ" sz="8800" b="1" dirty="0">
                <a:solidFill>
                  <a:schemeClr val="tx1">
                    <a:lumMod val="65000"/>
                    <a:lumOff val="35000"/>
                  </a:schemeClr>
                </a:solidFill>
              </a:endParaRPr>
            </a:p>
          </p:txBody>
        </p:sp>
        <p:sp>
          <p:nvSpPr>
            <p:cNvPr id="10" name="Rounded Rectangle 9"/>
            <p:cNvSpPr/>
            <p:nvPr/>
          </p:nvSpPr>
          <p:spPr>
            <a:xfrm>
              <a:off x="10506958" y="2336453"/>
              <a:ext cx="332914" cy="320934"/>
            </a:xfrm>
            <a:prstGeom prst="roundRect">
              <a:avLst/>
            </a:prstGeom>
            <a:solidFill>
              <a:schemeClr val="bg1">
                <a:lumMod val="9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lstStyle/>
            <a:p>
              <a:pPr algn="ctr"/>
              <a:r>
                <a:rPr lang="en-NZ" sz="1600" b="1" dirty="0" smtClean="0">
                  <a:solidFill>
                    <a:schemeClr val="tx1">
                      <a:lumMod val="50000"/>
                      <a:lumOff val="50000"/>
                    </a:schemeClr>
                  </a:solidFill>
                </a:rPr>
                <a:t>2003</a:t>
              </a:r>
              <a:endParaRPr lang="en-NZ" sz="1600" b="1" dirty="0">
                <a:solidFill>
                  <a:schemeClr val="tx1">
                    <a:lumMod val="50000"/>
                    <a:lumOff val="50000"/>
                  </a:schemeClr>
                </a:solidFill>
              </a:endParaRPr>
            </a:p>
          </p:txBody>
        </p:sp>
        <p:sp>
          <p:nvSpPr>
            <p:cNvPr id="11" name="Rounded Rectangle 51"/>
            <p:cNvSpPr/>
            <p:nvPr/>
          </p:nvSpPr>
          <p:spPr>
            <a:xfrm>
              <a:off x="10498547" y="2332841"/>
              <a:ext cx="332914" cy="85134"/>
            </a:xfrm>
            <a:custGeom>
              <a:avLst/>
              <a:gdLst>
                <a:gd name="connsiteX0" fmla="*/ 0 w 626165"/>
                <a:gd name="connsiteY0" fmla="*/ 100607 h 603631"/>
                <a:gd name="connsiteX1" fmla="*/ 100607 w 626165"/>
                <a:gd name="connsiteY1" fmla="*/ 0 h 603631"/>
                <a:gd name="connsiteX2" fmla="*/ 525558 w 626165"/>
                <a:gd name="connsiteY2" fmla="*/ 0 h 603631"/>
                <a:gd name="connsiteX3" fmla="*/ 626165 w 626165"/>
                <a:gd name="connsiteY3" fmla="*/ 100607 h 603631"/>
                <a:gd name="connsiteX4" fmla="*/ 626165 w 626165"/>
                <a:gd name="connsiteY4" fmla="*/ 503024 h 603631"/>
                <a:gd name="connsiteX5" fmla="*/ 525558 w 626165"/>
                <a:gd name="connsiteY5" fmla="*/ 603631 h 603631"/>
                <a:gd name="connsiteX6" fmla="*/ 100607 w 626165"/>
                <a:gd name="connsiteY6" fmla="*/ 603631 h 603631"/>
                <a:gd name="connsiteX7" fmla="*/ 0 w 626165"/>
                <a:gd name="connsiteY7" fmla="*/ 503024 h 603631"/>
                <a:gd name="connsiteX8" fmla="*/ 0 w 626165"/>
                <a:gd name="connsiteY8" fmla="*/ 100607 h 603631"/>
                <a:gd name="connsiteX0" fmla="*/ 0 w 626165"/>
                <a:gd name="connsiteY0" fmla="*/ 100607 h 603631"/>
                <a:gd name="connsiteX1" fmla="*/ 100607 w 626165"/>
                <a:gd name="connsiteY1" fmla="*/ 0 h 603631"/>
                <a:gd name="connsiteX2" fmla="*/ 525558 w 626165"/>
                <a:gd name="connsiteY2" fmla="*/ 0 h 603631"/>
                <a:gd name="connsiteX3" fmla="*/ 626165 w 626165"/>
                <a:gd name="connsiteY3" fmla="*/ 100607 h 603631"/>
                <a:gd name="connsiteX4" fmla="*/ 626165 w 626165"/>
                <a:gd name="connsiteY4" fmla="*/ 503024 h 603631"/>
                <a:gd name="connsiteX5" fmla="*/ 525558 w 626165"/>
                <a:gd name="connsiteY5" fmla="*/ 603631 h 603631"/>
                <a:gd name="connsiteX6" fmla="*/ 0 w 626165"/>
                <a:gd name="connsiteY6" fmla="*/ 503024 h 603631"/>
                <a:gd name="connsiteX7" fmla="*/ 0 w 626165"/>
                <a:gd name="connsiteY7" fmla="*/ 100607 h 603631"/>
                <a:gd name="connsiteX0" fmla="*/ 0 w 626165"/>
                <a:gd name="connsiteY0" fmla="*/ 100607 h 553325"/>
                <a:gd name="connsiteX1" fmla="*/ 100607 w 626165"/>
                <a:gd name="connsiteY1" fmla="*/ 0 h 553325"/>
                <a:gd name="connsiteX2" fmla="*/ 525558 w 626165"/>
                <a:gd name="connsiteY2" fmla="*/ 0 h 553325"/>
                <a:gd name="connsiteX3" fmla="*/ 626165 w 626165"/>
                <a:gd name="connsiteY3" fmla="*/ 100607 h 553325"/>
                <a:gd name="connsiteX4" fmla="*/ 626165 w 626165"/>
                <a:gd name="connsiteY4" fmla="*/ 503024 h 553325"/>
                <a:gd name="connsiteX5" fmla="*/ 0 w 626165"/>
                <a:gd name="connsiteY5" fmla="*/ 503024 h 553325"/>
                <a:gd name="connsiteX6" fmla="*/ 0 w 626165"/>
                <a:gd name="connsiteY6" fmla="*/ 100607 h 553325"/>
                <a:gd name="connsiteX0" fmla="*/ 0 w 626165"/>
                <a:gd name="connsiteY0" fmla="*/ 100607 h 503024"/>
                <a:gd name="connsiteX1" fmla="*/ 100607 w 626165"/>
                <a:gd name="connsiteY1" fmla="*/ 0 h 503024"/>
                <a:gd name="connsiteX2" fmla="*/ 525558 w 626165"/>
                <a:gd name="connsiteY2" fmla="*/ 0 h 503024"/>
                <a:gd name="connsiteX3" fmla="*/ 626165 w 626165"/>
                <a:gd name="connsiteY3" fmla="*/ 100607 h 503024"/>
                <a:gd name="connsiteX4" fmla="*/ 626165 w 626165"/>
                <a:gd name="connsiteY4" fmla="*/ 503024 h 503024"/>
                <a:gd name="connsiteX5" fmla="*/ 0 w 626165"/>
                <a:gd name="connsiteY5" fmla="*/ 503024 h 503024"/>
                <a:gd name="connsiteX6" fmla="*/ 0 w 626165"/>
                <a:gd name="connsiteY6" fmla="*/ 100607 h 503024"/>
                <a:gd name="connsiteX0" fmla="*/ 0 w 626165"/>
                <a:gd name="connsiteY0" fmla="*/ 100607 h 503024"/>
                <a:gd name="connsiteX1" fmla="*/ 100607 w 626165"/>
                <a:gd name="connsiteY1" fmla="*/ 0 h 503024"/>
                <a:gd name="connsiteX2" fmla="*/ 525558 w 626165"/>
                <a:gd name="connsiteY2" fmla="*/ 0 h 503024"/>
                <a:gd name="connsiteX3" fmla="*/ 626165 w 626165"/>
                <a:gd name="connsiteY3" fmla="*/ 100607 h 503024"/>
                <a:gd name="connsiteX4" fmla="*/ 626165 w 626165"/>
                <a:gd name="connsiteY4" fmla="*/ 236324 h 503024"/>
                <a:gd name="connsiteX5" fmla="*/ 0 w 626165"/>
                <a:gd name="connsiteY5" fmla="*/ 503024 h 503024"/>
                <a:gd name="connsiteX6" fmla="*/ 0 w 626165"/>
                <a:gd name="connsiteY6" fmla="*/ 100607 h 503024"/>
                <a:gd name="connsiteX0" fmla="*/ 0 w 626165"/>
                <a:gd name="connsiteY0" fmla="*/ 100607 h 241087"/>
                <a:gd name="connsiteX1" fmla="*/ 100607 w 626165"/>
                <a:gd name="connsiteY1" fmla="*/ 0 h 241087"/>
                <a:gd name="connsiteX2" fmla="*/ 525558 w 626165"/>
                <a:gd name="connsiteY2" fmla="*/ 0 h 241087"/>
                <a:gd name="connsiteX3" fmla="*/ 626165 w 626165"/>
                <a:gd name="connsiteY3" fmla="*/ 100607 h 241087"/>
                <a:gd name="connsiteX4" fmla="*/ 626165 w 626165"/>
                <a:gd name="connsiteY4" fmla="*/ 236324 h 241087"/>
                <a:gd name="connsiteX5" fmla="*/ 0 w 626165"/>
                <a:gd name="connsiteY5" fmla="*/ 241087 h 241087"/>
                <a:gd name="connsiteX6" fmla="*/ 0 w 626165"/>
                <a:gd name="connsiteY6" fmla="*/ 100607 h 241087"/>
                <a:gd name="connsiteX0" fmla="*/ 0 w 626165"/>
                <a:gd name="connsiteY0" fmla="*/ 100607 h 241087"/>
                <a:gd name="connsiteX1" fmla="*/ 100607 w 626165"/>
                <a:gd name="connsiteY1" fmla="*/ 0 h 241087"/>
                <a:gd name="connsiteX2" fmla="*/ 525558 w 626165"/>
                <a:gd name="connsiteY2" fmla="*/ 0 h 241087"/>
                <a:gd name="connsiteX3" fmla="*/ 626165 w 626165"/>
                <a:gd name="connsiteY3" fmla="*/ 100607 h 241087"/>
                <a:gd name="connsiteX4" fmla="*/ 626165 w 626165"/>
                <a:gd name="connsiteY4" fmla="*/ 157743 h 241087"/>
                <a:gd name="connsiteX5" fmla="*/ 0 w 626165"/>
                <a:gd name="connsiteY5" fmla="*/ 241087 h 241087"/>
                <a:gd name="connsiteX6" fmla="*/ 0 w 626165"/>
                <a:gd name="connsiteY6" fmla="*/ 100607 h 241087"/>
                <a:gd name="connsiteX0" fmla="*/ 0 w 626165"/>
                <a:gd name="connsiteY0" fmla="*/ 100607 h 160124"/>
                <a:gd name="connsiteX1" fmla="*/ 100607 w 626165"/>
                <a:gd name="connsiteY1" fmla="*/ 0 h 160124"/>
                <a:gd name="connsiteX2" fmla="*/ 525558 w 626165"/>
                <a:gd name="connsiteY2" fmla="*/ 0 h 160124"/>
                <a:gd name="connsiteX3" fmla="*/ 626165 w 626165"/>
                <a:gd name="connsiteY3" fmla="*/ 100607 h 160124"/>
                <a:gd name="connsiteX4" fmla="*/ 626165 w 626165"/>
                <a:gd name="connsiteY4" fmla="*/ 157743 h 160124"/>
                <a:gd name="connsiteX5" fmla="*/ 0 w 626165"/>
                <a:gd name="connsiteY5" fmla="*/ 160124 h 160124"/>
                <a:gd name="connsiteX6" fmla="*/ 0 w 626165"/>
                <a:gd name="connsiteY6" fmla="*/ 100607 h 160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6165" h="160124">
                  <a:moveTo>
                    <a:pt x="0" y="100607"/>
                  </a:moveTo>
                  <a:cubicBezTo>
                    <a:pt x="0" y="45043"/>
                    <a:pt x="45043" y="0"/>
                    <a:pt x="100607" y="0"/>
                  </a:cubicBezTo>
                  <a:lnTo>
                    <a:pt x="525558" y="0"/>
                  </a:lnTo>
                  <a:cubicBezTo>
                    <a:pt x="581122" y="0"/>
                    <a:pt x="626165" y="45043"/>
                    <a:pt x="626165" y="100607"/>
                  </a:cubicBezTo>
                  <a:lnTo>
                    <a:pt x="626165" y="157743"/>
                  </a:lnTo>
                  <a:lnTo>
                    <a:pt x="0" y="160124"/>
                  </a:lnTo>
                  <a:lnTo>
                    <a:pt x="0" y="100607"/>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lstStyle/>
            <a:p>
              <a:pPr algn="ctr"/>
              <a:endParaRPr lang="en-NZ" sz="1600" b="1" dirty="0"/>
            </a:p>
          </p:txBody>
        </p:sp>
        <p:sp>
          <p:nvSpPr>
            <p:cNvPr id="12" name="Oval 11"/>
            <p:cNvSpPr/>
            <p:nvPr/>
          </p:nvSpPr>
          <p:spPr>
            <a:xfrm>
              <a:off x="10538635" y="2349210"/>
              <a:ext cx="49218" cy="492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3" name="Oval 12"/>
            <p:cNvSpPr/>
            <p:nvPr/>
          </p:nvSpPr>
          <p:spPr>
            <a:xfrm>
              <a:off x="10743959" y="2349059"/>
              <a:ext cx="49218" cy="492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sp>
        <p:nvSpPr>
          <p:cNvPr id="97" name="Content Placeholder 2"/>
          <p:cNvSpPr txBox="1">
            <a:spLocks/>
          </p:cNvSpPr>
          <p:nvPr/>
        </p:nvSpPr>
        <p:spPr>
          <a:xfrm>
            <a:off x="553586" y="4088343"/>
            <a:ext cx="3605668" cy="2251497"/>
          </a:xfrm>
          <a:prstGeom prst="rect">
            <a:avLst/>
          </a:prstGeom>
          <a:solidFill>
            <a:srgbClr val="213463"/>
          </a:solidFill>
          <a:ln>
            <a:noFill/>
          </a:ln>
        </p:spPr>
        <p:txBody>
          <a:bodyPr numCol="1"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NZ" sz="2400" b="1" dirty="0" smtClean="0">
                <a:solidFill>
                  <a:schemeClr val="bg1"/>
                </a:solidFill>
              </a:rPr>
              <a:t>Digital services and data are critical enablers for the health system of the future</a:t>
            </a:r>
          </a:p>
        </p:txBody>
      </p:sp>
      <p:sp>
        <p:nvSpPr>
          <p:cNvPr id="98" name="Rectangle 97"/>
          <p:cNvSpPr/>
          <p:nvPr/>
        </p:nvSpPr>
        <p:spPr>
          <a:xfrm>
            <a:off x="4486255" y="4088343"/>
            <a:ext cx="3605668" cy="2251497"/>
          </a:xfrm>
          <a:prstGeom prst="rect">
            <a:avLst/>
          </a:prstGeom>
          <a:solidFill>
            <a:srgbClr val="213463"/>
          </a:solidFill>
        </p:spPr>
        <p:txBody>
          <a:bodyPr wrap="square" anchor="ctr">
            <a:noAutofit/>
          </a:bodyPr>
          <a:lstStyle/>
          <a:p>
            <a:pPr algn="ctr"/>
            <a:r>
              <a:rPr lang="en-NZ" sz="2400" b="1" dirty="0">
                <a:solidFill>
                  <a:schemeClr val="bg1"/>
                </a:solidFill>
              </a:rPr>
              <a:t>We need a strategy to align and guide the use of digital services and seize the opportunities they offer</a:t>
            </a:r>
          </a:p>
        </p:txBody>
      </p:sp>
      <p:sp>
        <p:nvSpPr>
          <p:cNvPr id="99" name="Rectangle 98"/>
          <p:cNvSpPr/>
          <p:nvPr/>
        </p:nvSpPr>
        <p:spPr>
          <a:xfrm>
            <a:off x="553587" y="1580049"/>
            <a:ext cx="2329450" cy="2397239"/>
          </a:xfrm>
          <a:prstGeom prst="rect">
            <a:avLst/>
          </a:prstGeom>
          <a:solidFill>
            <a:srgbClr val="F68B1F"/>
          </a:solidFill>
        </p:spPr>
        <p:txBody>
          <a:bodyPr wrap="square">
            <a:noAutofit/>
          </a:bodyPr>
          <a:lstStyle/>
          <a:p>
            <a:r>
              <a:rPr lang="en-NZ" sz="2400" b="1" dirty="0">
                <a:solidFill>
                  <a:schemeClr val="bg1"/>
                </a:solidFill>
                <a:latin typeface="Source Sans Pro" panose="020B0503030403020204" pitchFamily="34" charset="0"/>
                <a:ea typeface="Source Sans Pro" panose="020B0503030403020204" pitchFamily="34" charset="0"/>
              </a:rPr>
              <a:t>Previous technology strategies cannot shape the future we want</a:t>
            </a:r>
          </a:p>
        </p:txBody>
      </p:sp>
      <p:grpSp>
        <p:nvGrpSpPr>
          <p:cNvPr id="100" name="Group 99"/>
          <p:cNvGrpSpPr/>
          <p:nvPr/>
        </p:nvGrpSpPr>
        <p:grpSpPr>
          <a:xfrm>
            <a:off x="8253931" y="1114353"/>
            <a:ext cx="3328469" cy="5225487"/>
            <a:chOff x="8253931" y="1114353"/>
            <a:chExt cx="3328469" cy="5225487"/>
          </a:xfrm>
        </p:grpSpPr>
        <p:sp>
          <p:nvSpPr>
            <p:cNvPr id="101" name="Rectangle 100"/>
            <p:cNvSpPr/>
            <p:nvPr/>
          </p:nvSpPr>
          <p:spPr>
            <a:xfrm>
              <a:off x="8253935" y="2922930"/>
              <a:ext cx="3328465" cy="60239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NZ" b="1" dirty="0" smtClean="0">
                  <a:solidFill>
                    <a:schemeClr val="tx1">
                      <a:lumMod val="75000"/>
                      <a:lumOff val="25000"/>
                    </a:schemeClr>
                  </a:solidFill>
                  <a:latin typeface="Source Sans Pro" panose="020B0503030403020204" pitchFamily="34" charset="0"/>
                  <a:ea typeface="Source Sans Pro" panose="020B0503030403020204" pitchFamily="34" charset="0"/>
                </a:rPr>
                <a:t>Emerging Technology</a:t>
              </a:r>
              <a:endParaRPr lang="en-NZ" b="1" dirty="0">
                <a:solidFill>
                  <a:schemeClr val="tx1">
                    <a:lumMod val="75000"/>
                    <a:lumOff val="25000"/>
                  </a:schemeClr>
                </a:solidFill>
                <a:latin typeface="Source Sans Pro" panose="020B0503030403020204" pitchFamily="34" charset="0"/>
                <a:ea typeface="Source Sans Pro" panose="020B0503030403020204" pitchFamily="34" charset="0"/>
              </a:endParaRPr>
            </a:p>
          </p:txBody>
        </p:sp>
        <p:sp>
          <p:nvSpPr>
            <p:cNvPr id="102" name="Rectangle 101"/>
            <p:cNvSpPr/>
            <p:nvPr/>
          </p:nvSpPr>
          <p:spPr>
            <a:xfrm>
              <a:off x="8253934" y="3626404"/>
              <a:ext cx="3328465" cy="60239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NZ" b="1" smtClean="0">
                  <a:solidFill>
                    <a:schemeClr val="tx1">
                      <a:lumMod val="75000"/>
                      <a:lumOff val="25000"/>
                    </a:schemeClr>
                  </a:solidFill>
                  <a:latin typeface="Source Sans Pro" panose="020B0503030403020204" pitchFamily="34" charset="0"/>
                  <a:ea typeface="Source Sans Pro" panose="020B0503030403020204" pitchFamily="34" charset="0"/>
                </a:rPr>
                <a:t>Growing Consumerisation</a:t>
              </a:r>
              <a:endParaRPr lang="en-NZ" b="1" dirty="0">
                <a:solidFill>
                  <a:schemeClr val="tx1">
                    <a:lumMod val="75000"/>
                    <a:lumOff val="25000"/>
                  </a:schemeClr>
                </a:solidFill>
                <a:latin typeface="Source Sans Pro" panose="020B0503030403020204" pitchFamily="34" charset="0"/>
                <a:ea typeface="Source Sans Pro" panose="020B0503030403020204" pitchFamily="34" charset="0"/>
              </a:endParaRPr>
            </a:p>
          </p:txBody>
        </p:sp>
        <p:sp>
          <p:nvSpPr>
            <p:cNvPr id="103" name="Rectangle 102"/>
            <p:cNvSpPr/>
            <p:nvPr/>
          </p:nvSpPr>
          <p:spPr>
            <a:xfrm>
              <a:off x="8253934" y="4329878"/>
              <a:ext cx="3328465" cy="60239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NZ" b="1" dirty="0" smtClean="0">
                  <a:solidFill>
                    <a:schemeClr val="tx1">
                      <a:lumMod val="75000"/>
                      <a:lumOff val="25000"/>
                    </a:schemeClr>
                  </a:solidFill>
                  <a:latin typeface="Source Sans Pro" panose="020B0503030403020204" pitchFamily="34" charset="0"/>
                  <a:ea typeface="Source Sans Pro" panose="020B0503030403020204" pitchFamily="34" charset="0"/>
                </a:rPr>
                <a:t>Open Data and Sharing</a:t>
              </a:r>
              <a:endParaRPr lang="en-NZ" b="1" dirty="0">
                <a:solidFill>
                  <a:schemeClr val="tx1">
                    <a:lumMod val="75000"/>
                    <a:lumOff val="25000"/>
                  </a:schemeClr>
                </a:solidFill>
                <a:latin typeface="Source Sans Pro" panose="020B0503030403020204" pitchFamily="34" charset="0"/>
                <a:ea typeface="Source Sans Pro" panose="020B0503030403020204" pitchFamily="34" charset="0"/>
              </a:endParaRPr>
            </a:p>
          </p:txBody>
        </p:sp>
        <p:sp>
          <p:nvSpPr>
            <p:cNvPr id="104" name="Rectangle 103"/>
            <p:cNvSpPr/>
            <p:nvPr/>
          </p:nvSpPr>
          <p:spPr>
            <a:xfrm>
              <a:off x="8253934" y="5035721"/>
              <a:ext cx="3328465" cy="60239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NZ" b="1" dirty="0" smtClean="0">
                  <a:solidFill>
                    <a:schemeClr val="tx1">
                      <a:lumMod val="75000"/>
                      <a:lumOff val="25000"/>
                    </a:schemeClr>
                  </a:solidFill>
                  <a:latin typeface="Source Sans Pro" panose="020B0503030403020204" pitchFamily="34" charset="0"/>
                  <a:ea typeface="Source Sans Pro" panose="020B0503030403020204" pitchFamily="34" charset="0"/>
                </a:rPr>
                <a:t>AI &amp; Machine Learning</a:t>
              </a:r>
              <a:endParaRPr lang="en-NZ" b="1" dirty="0">
                <a:solidFill>
                  <a:schemeClr val="tx1">
                    <a:lumMod val="75000"/>
                    <a:lumOff val="25000"/>
                  </a:schemeClr>
                </a:solidFill>
                <a:latin typeface="Source Sans Pro" panose="020B0503030403020204" pitchFamily="34" charset="0"/>
                <a:ea typeface="Source Sans Pro" panose="020B0503030403020204" pitchFamily="34" charset="0"/>
              </a:endParaRPr>
            </a:p>
          </p:txBody>
        </p:sp>
        <p:sp>
          <p:nvSpPr>
            <p:cNvPr id="105" name="Rectangle 104"/>
            <p:cNvSpPr/>
            <p:nvPr/>
          </p:nvSpPr>
          <p:spPr>
            <a:xfrm>
              <a:off x="8253933" y="1501190"/>
              <a:ext cx="3328465" cy="60239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NZ" b="1" dirty="0" smtClean="0">
                  <a:solidFill>
                    <a:schemeClr val="tx1">
                      <a:lumMod val="75000"/>
                      <a:lumOff val="25000"/>
                    </a:schemeClr>
                  </a:solidFill>
                  <a:latin typeface="Source Sans Pro" panose="020B0503030403020204" pitchFamily="34" charset="0"/>
                  <a:ea typeface="Source Sans Pro" panose="020B0503030403020204" pitchFamily="34" charset="0"/>
                </a:rPr>
                <a:t>Aging Systems</a:t>
              </a:r>
              <a:endParaRPr lang="en-NZ" b="1" dirty="0">
                <a:solidFill>
                  <a:schemeClr val="tx1">
                    <a:lumMod val="75000"/>
                    <a:lumOff val="25000"/>
                  </a:schemeClr>
                </a:solidFill>
                <a:latin typeface="Source Sans Pro" panose="020B0503030403020204" pitchFamily="34" charset="0"/>
                <a:ea typeface="Source Sans Pro" panose="020B0503030403020204" pitchFamily="34" charset="0"/>
              </a:endParaRPr>
            </a:p>
          </p:txBody>
        </p:sp>
        <p:sp>
          <p:nvSpPr>
            <p:cNvPr id="106" name="Rectangle 105"/>
            <p:cNvSpPr/>
            <p:nvPr/>
          </p:nvSpPr>
          <p:spPr>
            <a:xfrm>
              <a:off x="8253932" y="2212060"/>
              <a:ext cx="3328465" cy="60239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NZ" b="1" dirty="0" smtClean="0">
                  <a:solidFill>
                    <a:schemeClr val="tx1">
                      <a:lumMod val="75000"/>
                      <a:lumOff val="25000"/>
                    </a:schemeClr>
                  </a:solidFill>
                  <a:latin typeface="Source Sans Pro" panose="020B0503030403020204" pitchFamily="34" charset="0"/>
                  <a:ea typeface="Source Sans Pro" panose="020B0503030403020204" pitchFamily="34" charset="0"/>
                </a:rPr>
                <a:t>Cyber Security</a:t>
              </a:r>
              <a:endParaRPr lang="en-NZ" b="1" dirty="0">
                <a:solidFill>
                  <a:schemeClr val="tx1">
                    <a:lumMod val="75000"/>
                    <a:lumOff val="25000"/>
                  </a:schemeClr>
                </a:solidFill>
                <a:latin typeface="Source Sans Pro" panose="020B0503030403020204" pitchFamily="34" charset="0"/>
                <a:ea typeface="Source Sans Pro" panose="020B0503030403020204" pitchFamily="34" charset="0"/>
              </a:endParaRPr>
            </a:p>
          </p:txBody>
        </p:sp>
        <p:sp>
          <p:nvSpPr>
            <p:cNvPr id="107" name="TextBox 106"/>
            <p:cNvSpPr txBox="1"/>
            <p:nvPr/>
          </p:nvSpPr>
          <p:spPr>
            <a:xfrm>
              <a:off x="8253935" y="1114353"/>
              <a:ext cx="1217128" cy="369332"/>
            </a:xfrm>
            <a:prstGeom prst="rect">
              <a:avLst/>
            </a:prstGeom>
            <a:noFill/>
          </p:spPr>
          <p:txBody>
            <a:bodyPr wrap="none" rtlCol="0">
              <a:spAutoFit/>
            </a:bodyPr>
            <a:lstStyle/>
            <a:p>
              <a:r>
                <a:rPr lang="en-NZ" b="1" dirty="0" smtClean="0"/>
                <a:t>Key Trends</a:t>
              </a:r>
              <a:endParaRPr lang="en-NZ" b="1" dirty="0"/>
            </a:p>
          </p:txBody>
        </p:sp>
        <p:grpSp>
          <p:nvGrpSpPr>
            <p:cNvPr id="108" name="Group 107"/>
            <p:cNvGrpSpPr/>
            <p:nvPr/>
          </p:nvGrpSpPr>
          <p:grpSpPr>
            <a:xfrm>
              <a:off x="11124384" y="3029592"/>
              <a:ext cx="262987" cy="419449"/>
              <a:chOff x="10306050" y="4459288"/>
              <a:chExt cx="250825" cy="400050"/>
            </a:xfrm>
            <a:solidFill>
              <a:schemeClr val="tx1">
                <a:lumMod val="75000"/>
                <a:lumOff val="25000"/>
              </a:schemeClr>
            </a:solidFill>
          </p:grpSpPr>
          <p:sp>
            <p:nvSpPr>
              <p:cNvPr id="206" name="Freeform 147"/>
              <p:cNvSpPr>
                <a:spLocks/>
              </p:cNvSpPr>
              <p:nvPr/>
            </p:nvSpPr>
            <p:spPr bwMode="auto">
              <a:xfrm>
                <a:off x="10306050" y="4684713"/>
                <a:ext cx="98425" cy="174625"/>
              </a:xfrm>
              <a:custGeom>
                <a:avLst/>
                <a:gdLst>
                  <a:gd name="T0" fmla="*/ 0 w 62"/>
                  <a:gd name="T1" fmla="*/ 110 h 110"/>
                  <a:gd name="T2" fmla="*/ 0 w 62"/>
                  <a:gd name="T3" fmla="*/ 110 h 110"/>
                  <a:gd name="T4" fmla="*/ 2 w 62"/>
                  <a:gd name="T5" fmla="*/ 92 h 110"/>
                  <a:gd name="T6" fmla="*/ 6 w 62"/>
                  <a:gd name="T7" fmla="*/ 74 h 110"/>
                  <a:gd name="T8" fmla="*/ 10 w 62"/>
                  <a:gd name="T9" fmla="*/ 58 h 110"/>
                  <a:gd name="T10" fmla="*/ 18 w 62"/>
                  <a:gd name="T11" fmla="*/ 44 h 110"/>
                  <a:gd name="T12" fmla="*/ 28 w 62"/>
                  <a:gd name="T13" fmla="*/ 32 h 110"/>
                  <a:gd name="T14" fmla="*/ 38 w 62"/>
                  <a:gd name="T15" fmla="*/ 20 h 110"/>
                  <a:gd name="T16" fmla="*/ 62 w 62"/>
                  <a:gd name="T17" fmla="*/ 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2" h="110">
                    <a:moveTo>
                      <a:pt x="0" y="110"/>
                    </a:moveTo>
                    <a:lnTo>
                      <a:pt x="0" y="110"/>
                    </a:lnTo>
                    <a:lnTo>
                      <a:pt x="2" y="92"/>
                    </a:lnTo>
                    <a:lnTo>
                      <a:pt x="6" y="74"/>
                    </a:lnTo>
                    <a:lnTo>
                      <a:pt x="10" y="58"/>
                    </a:lnTo>
                    <a:lnTo>
                      <a:pt x="18" y="44"/>
                    </a:lnTo>
                    <a:lnTo>
                      <a:pt x="28" y="32"/>
                    </a:lnTo>
                    <a:lnTo>
                      <a:pt x="38" y="20"/>
                    </a:lnTo>
                    <a:lnTo>
                      <a:pt x="62" y="0"/>
                    </a:lnTo>
                  </a:path>
                </a:pathLst>
              </a:custGeom>
              <a:grpFill/>
              <a:ln w="19050">
                <a:solidFill>
                  <a:schemeClr val="tx1">
                    <a:lumMod val="75000"/>
                    <a:lumOff val="25000"/>
                  </a:schemeClr>
                </a:solidFill>
                <a:prstDash val="solid"/>
                <a:round/>
                <a:headEnd/>
                <a:tailEnd/>
              </a:ln>
              <a:extLst/>
            </p:spPr>
            <p:txBody>
              <a:bodyPr vert="horz" wrap="square" lIns="78191" tIns="39095" rIns="78191" bIns="39095" numCol="1" anchor="t" anchorCtr="0" compatLnSpc="1">
                <a:prstTxWarp prst="textNoShape">
                  <a:avLst/>
                </a:prstTxWarp>
              </a:bodyPr>
              <a:lstStyle/>
              <a:p>
                <a:pPr algn="ctr" fontAlgn="base">
                  <a:spcBef>
                    <a:spcPct val="0"/>
                  </a:spcBef>
                  <a:spcAft>
                    <a:spcPct val="0"/>
                  </a:spcAft>
                </a:pPr>
                <a:endParaRPr lang="en-IE" sz="1600">
                  <a:solidFill>
                    <a:srgbClr val="646464"/>
                  </a:solidFill>
                </a:endParaRPr>
              </a:p>
            </p:txBody>
          </p:sp>
          <p:sp>
            <p:nvSpPr>
              <p:cNvPr id="207" name="Freeform 148"/>
              <p:cNvSpPr>
                <a:spLocks/>
              </p:cNvSpPr>
              <p:nvPr/>
            </p:nvSpPr>
            <p:spPr bwMode="auto">
              <a:xfrm>
                <a:off x="10464800" y="4459288"/>
                <a:ext cx="92075" cy="177800"/>
              </a:xfrm>
              <a:custGeom>
                <a:avLst/>
                <a:gdLst>
                  <a:gd name="T0" fmla="*/ 0 w 58"/>
                  <a:gd name="T1" fmla="*/ 112 h 112"/>
                  <a:gd name="T2" fmla="*/ 0 w 58"/>
                  <a:gd name="T3" fmla="*/ 112 h 112"/>
                  <a:gd name="T4" fmla="*/ 22 w 58"/>
                  <a:gd name="T5" fmla="*/ 90 h 112"/>
                  <a:gd name="T6" fmla="*/ 32 w 58"/>
                  <a:gd name="T7" fmla="*/ 78 h 112"/>
                  <a:gd name="T8" fmla="*/ 40 w 58"/>
                  <a:gd name="T9" fmla="*/ 66 h 112"/>
                  <a:gd name="T10" fmla="*/ 48 w 58"/>
                  <a:gd name="T11" fmla="*/ 52 h 112"/>
                  <a:gd name="T12" fmla="*/ 54 w 58"/>
                  <a:gd name="T13" fmla="*/ 36 h 112"/>
                  <a:gd name="T14" fmla="*/ 58 w 58"/>
                  <a:gd name="T15" fmla="*/ 18 h 112"/>
                  <a:gd name="T16" fmla="*/ 58 w 58"/>
                  <a:gd name="T17" fmla="*/ 0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8" h="112">
                    <a:moveTo>
                      <a:pt x="0" y="112"/>
                    </a:moveTo>
                    <a:lnTo>
                      <a:pt x="0" y="112"/>
                    </a:lnTo>
                    <a:lnTo>
                      <a:pt x="22" y="90"/>
                    </a:lnTo>
                    <a:lnTo>
                      <a:pt x="32" y="78"/>
                    </a:lnTo>
                    <a:lnTo>
                      <a:pt x="40" y="66"/>
                    </a:lnTo>
                    <a:lnTo>
                      <a:pt x="48" y="52"/>
                    </a:lnTo>
                    <a:lnTo>
                      <a:pt x="54" y="36"/>
                    </a:lnTo>
                    <a:lnTo>
                      <a:pt x="58" y="18"/>
                    </a:lnTo>
                    <a:lnTo>
                      <a:pt x="58" y="0"/>
                    </a:lnTo>
                  </a:path>
                </a:pathLst>
              </a:custGeom>
              <a:grpFill/>
              <a:ln w="19050">
                <a:solidFill>
                  <a:schemeClr val="tx1">
                    <a:lumMod val="75000"/>
                    <a:lumOff val="25000"/>
                  </a:schemeClr>
                </a:solidFill>
                <a:prstDash val="solid"/>
                <a:round/>
                <a:headEnd/>
                <a:tailEnd/>
              </a:ln>
              <a:extLst/>
            </p:spPr>
            <p:txBody>
              <a:bodyPr vert="horz" wrap="square" lIns="78191" tIns="39095" rIns="78191" bIns="39095" numCol="1" anchor="t" anchorCtr="0" compatLnSpc="1">
                <a:prstTxWarp prst="textNoShape">
                  <a:avLst/>
                </a:prstTxWarp>
              </a:bodyPr>
              <a:lstStyle/>
              <a:p>
                <a:pPr algn="ctr" fontAlgn="base">
                  <a:spcBef>
                    <a:spcPct val="0"/>
                  </a:spcBef>
                  <a:spcAft>
                    <a:spcPct val="0"/>
                  </a:spcAft>
                </a:pPr>
                <a:endParaRPr lang="en-IE" sz="1600">
                  <a:solidFill>
                    <a:srgbClr val="646464"/>
                  </a:solidFill>
                </a:endParaRPr>
              </a:p>
            </p:txBody>
          </p:sp>
          <p:sp>
            <p:nvSpPr>
              <p:cNvPr id="208" name="Freeform 149"/>
              <p:cNvSpPr>
                <a:spLocks/>
              </p:cNvSpPr>
              <p:nvPr/>
            </p:nvSpPr>
            <p:spPr bwMode="auto">
              <a:xfrm>
                <a:off x="10306050" y="4459288"/>
                <a:ext cx="250825" cy="400050"/>
              </a:xfrm>
              <a:custGeom>
                <a:avLst/>
                <a:gdLst>
                  <a:gd name="T0" fmla="*/ 158 w 158"/>
                  <a:gd name="T1" fmla="*/ 252 h 252"/>
                  <a:gd name="T2" fmla="*/ 158 w 158"/>
                  <a:gd name="T3" fmla="*/ 252 h 252"/>
                  <a:gd name="T4" fmla="*/ 158 w 158"/>
                  <a:gd name="T5" fmla="*/ 230 h 252"/>
                  <a:gd name="T6" fmla="*/ 152 w 158"/>
                  <a:gd name="T7" fmla="*/ 210 h 252"/>
                  <a:gd name="T8" fmla="*/ 144 w 158"/>
                  <a:gd name="T9" fmla="*/ 194 h 252"/>
                  <a:gd name="T10" fmla="*/ 134 w 158"/>
                  <a:gd name="T11" fmla="*/ 178 h 252"/>
                  <a:gd name="T12" fmla="*/ 122 w 158"/>
                  <a:gd name="T13" fmla="*/ 164 h 252"/>
                  <a:gd name="T14" fmla="*/ 108 w 158"/>
                  <a:gd name="T15" fmla="*/ 150 h 252"/>
                  <a:gd name="T16" fmla="*/ 80 w 158"/>
                  <a:gd name="T17" fmla="*/ 126 h 252"/>
                  <a:gd name="T18" fmla="*/ 50 w 158"/>
                  <a:gd name="T19" fmla="*/ 102 h 252"/>
                  <a:gd name="T20" fmla="*/ 38 w 158"/>
                  <a:gd name="T21" fmla="*/ 90 h 252"/>
                  <a:gd name="T22" fmla="*/ 26 w 158"/>
                  <a:gd name="T23" fmla="*/ 76 h 252"/>
                  <a:gd name="T24" fmla="*/ 16 w 158"/>
                  <a:gd name="T25" fmla="*/ 60 h 252"/>
                  <a:gd name="T26" fmla="*/ 8 w 158"/>
                  <a:gd name="T27" fmla="*/ 42 h 252"/>
                  <a:gd name="T28" fmla="*/ 2 w 158"/>
                  <a:gd name="T29" fmla="*/ 22 h 252"/>
                  <a:gd name="T30" fmla="*/ 0 w 158"/>
                  <a:gd name="T31" fmla="*/ 0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8" h="252">
                    <a:moveTo>
                      <a:pt x="158" y="252"/>
                    </a:moveTo>
                    <a:lnTo>
                      <a:pt x="158" y="252"/>
                    </a:lnTo>
                    <a:lnTo>
                      <a:pt x="158" y="230"/>
                    </a:lnTo>
                    <a:lnTo>
                      <a:pt x="152" y="210"/>
                    </a:lnTo>
                    <a:lnTo>
                      <a:pt x="144" y="194"/>
                    </a:lnTo>
                    <a:lnTo>
                      <a:pt x="134" y="178"/>
                    </a:lnTo>
                    <a:lnTo>
                      <a:pt x="122" y="164"/>
                    </a:lnTo>
                    <a:lnTo>
                      <a:pt x="108" y="150"/>
                    </a:lnTo>
                    <a:lnTo>
                      <a:pt x="80" y="126"/>
                    </a:lnTo>
                    <a:lnTo>
                      <a:pt x="50" y="102"/>
                    </a:lnTo>
                    <a:lnTo>
                      <a:pt x="38" y="90"/>
                    </a:lnTo>
                    <a:lnTo>
                      <a:pt x="26" y="76"/>
                    </a:lnTo>
                    <a:lnTo>
                      <a:pt x="16" y="60"/>
                    </a:lnTo>
                    <a:lnTo>
                      <a:pt x="8" y="42"/>
                    </a:lnTo>
                    <a:lnTo>
                      <a:pt x="2" y="22"/>
                    </a:lnTo>
                    <a:lnTo>
                      <a:pt x="0" y="0"/>
                    </a:lnTo>
                  </a:path>
                </a:pathLst>
              </a:custGeom>
              <a:grpFill/>
              <a:ln w="19050">
                <a:solidFill>
                  <a:schemeClr val="tx1">
                    <a:lumMod val="75000"/>
                    <a:lumOff val="25000"/>
                  </a:schemeClr>
                </a:solidFill>
                <a:prstDash val="solid"/>
                <a:round/>
                <a:headEnd/>
                <a:tailEnd/>
              </a:ln>
              <a:extLst/>
            </p:spPr>
            <p:txBody>
              <a:bodyPr vert="horz" wrap="square" lIns="78191" tIns="39095" rIns="78191" bIns="39095" numCol="1" anchor="t" anchorCtr="0" compatLnSpc="1">
                <a:prstTxWarp prst="textNoShape">
                  <a:avLst/>
                </a:prstTxWarp>
              </a:bodyPr>
              <a:lstStyle/>
              <a:p>
                <a:pPr algn="ctr" fontAlgn="base">
                  <a:spcBef>
                    <a:spcPct val="0"/>
                  </a:spcBef>
                  <a:spcAft>
                    <a:spcPct val="0"/>
                  </a:spcAft>
                </a:pPr>
                <a:endParaRPr lang="en-IE" sz="1600">
                  <a:solidFill>
                    <a:srgbClr val="646464"/>
                  </a:solidFill>
                </a:endParaRPr>
              </a:p>
            </p:txBody>
          </p:sp>
          <p:sp>
            <p:nvSpPr>
              <p:cNvPr id="209" name="Line 150"/>
              <p:cNvSpPr>
                <a:spLocks noChangeShapeType="1"/>
              </p:cNvSpPr>
              <p:nvPr/>
            </p:nvSpPr>
            <p:spPr bwMode="auto">
              <a:xfrm>
                <a:off x="10321925" y="4830763"/>
                <a:ext cx="184150" cy="0"/>
              </a:xfrm>
              <a:prstGeom prst="line">
                <a:avLst/>
              </a:prstGeom>
              <a:grpFill/>
              <a:ln w="19050">
                <a:solidFill>
                  <a:schemeClr val="tx1">
                    <a:lumMod val="75000"/>
                    <a:lumOff val="25000"/>
                  </a:schemeClr>
                </a:solidFill>
                <a:prstDash val="solid"/>
                <a:round/>
                <a:headEnd/>
                <a:tailEnd/>
              </a:ln>
              <a:extLst/>
            </p:spPr>
            <p:txBody>
              <a:bodyPr vert="horz" wrap="square" lIns="78191" tIns="39095" rIns="78191" bIns="39095" numCol="1" anchor="t" anchorCtr="0" compatLnSpc="1">
                <a:prstTxWarp prst="textNoShape">
                  <a:avLst/>
                </a:prstTxWarp>
              </a:bodyPr>
              <a:lstStyle/>
              <a:p>
                <a:pPr algn="ctr" fontAlgn="base">
                  <a:spcBef>
                    <a:spcPct val="0"/>
                  </a:spcBef>
                  <a:spcAft>
                    <a:spcPct val="0"/>
                  </a:spcAft>
                </a:pPr>
                <a:endParaRPr lang="en-IE" sz="1600">
                  <a:solidFill>
                    <a:srgbClr val="646464"/>
                  </a:solidFill>
                </a:endParaRPr>
              </a:p>
            </p:txBody>
          </p:sp>
          <p:sp>
            <p:nvSpPr>
              <p:cNvPr id="210" name="Line 151"/>
              <p:cNvSpPr>
                <a:spLocks noChangeShapeType="1"/>
              </p:cNvSpPr>
              <p:nvPr/>
            </p:nvSpPr>
            <p:spPr bwMode="auto">
              <a:xfrm>
                <a:off x="10328275" y="4776788"/>
                <a:ext cx="158750" cy="0"/>
              </a:xfrm>
              <a:prstGeom prst="line">
                <a:avLst/>
              </a:prstGeom>
              <a:grpFill/>
              <a:ln w="19050">
                <a:solidFill>
                  <a:schemeClr val="tx1">
                    <a:lumMod val="75000"/>
                    <a:lumOff val="25000"/>
                  </a:schemeClr>
                </a:solidFill>
                <a:prstDash val="solid"/>
                <a:round/>
                <a:headEnd/>
                <a:tailEnd/>
              </a:ln>
              <a:extLst/>
            </p:spPr>
            <p:txBody>
              <a:bodyPr vert="horz" wrap="square" lIns="78191" tIns="39095" rIns="78191" bIns="39095" numCol="1" anchor="t" anchorCtr="0" compatLnSpc="1">
                <a:prstTxWarp prst="textNoShape">
                  <a:avLst/>
                </a:prstTxWarp>
              </a:bodyPr>
              <a:lstStyle/>
              <a:p>
                <a:pPr algn="ctr" fontAlgn="base">
                  <a:spcBef>
                    <a:spcPct val="0"/>
                  </a:spcBef>
                  <a:spcAft>
                    <a:spcPct val="0"/>
                  </a:spcAft>
                </a:pPr>
                <a:endParaRPr lang="en-IE" sz="1600">
                  <a:solidFill>
                    <a:srgbClr val="646464"/>
                  </a:solidFill>
                </a:endParaRPr>
              </a:p>
            </p:txBody>
          </p:sp>
          <p:sp>
            <p:nvSpPr>
              <p:cNvPr id="211" name="Line 152"/>
              <p:cNvSpPr>
                <a:spLocks noChangeShapeType="1"/>
              </p:cNvSpPr>
              <p:nvPr/>
            </p:nvSpPr>
            <p:spPr bwMode="auto">
              <a:xfrm>
                <a:off x="10369550" y="4722813"/>
                <a:ext cx="66675" cy="0"/>
              </a:xfrm>
              <a:prstGeom prst="line">
                <a:avLst/>
              </a:prstGeom>
              <a:grpFill/>
              <a:ln w="19050">
                <a:solidFill>
                  <a:schemeClr val="tx1">
                    <a:lumMod val="75000"/>
                    <a:lumOff val="25000"/>
                  </a:schemeClr>
                </a:solidFill>
                <a:prstDash val="solid"/>
                <a:round/>
                <a:headEnd/>
                <a:tailEnd/>
              </a:ln>
              <a:extLst/>
            </p:spPr>
            <p:txBody>
              <a:bodyPr vert="horz" wrap="square" lIns="78191" tIns="39095" rIns="78191" bIns="39095" numCol="1" anchor="t" anchorCtr="0" compatLnSpc="1">
                <a:prstTxWarp prst="textNoShape">
                  <a:avLst/>
                </a:prstTxWarp>
              </a:bodyPr>
              <a:lstStyle/>
              <a:p>
                <a:pPr algn="ctr" fontAlgn="base">
                  <a:spcBef>
                    <a:spcPct val="0"/>
                  </a:spcBef>
                  <a:spcAft>
                    <a:spcPct val="0"/>
                  </a:spcAft>
                </a:pPr>
                <a:endParaRPr lang="en-IE" sz="1600">
                  <a:solidFill>
                    <a:srgbClr val="646464"/>
                  </a:solidFill>
                </a:endParaRPr>
              </a:p>
            </p:txBody>
          </p:sp>
          <p:sp>
            <p:nvSpPr>
              <p:cNvPr id="212" name="Line 153"/>
              <p:cNvSpPr>
                <a:spLocks noChangeShapeType="1"/>
              </p:cNvSpPr>
              <p:nvPr/>
            </p:nvSpPr>
            <p:spPr bwMode="auto">
              <a:xfrm>
                <a:off x="10426700" y="4598988"/>
                <a:ext cx="66675" cy="0"/>
              </a:xfrm>
              <a:prstGeom prst="line">
                <a:avLst/>
              </a:prstGeom>
              <a:grpFill/>
              <a:ln w="19050">
                <a:solidFill>
                  <a:schemeClr val="tx1">
                    <a:lumMod val="75000"/>
                    <a:lumOff val="25000"/>
                  </a:schemeClr>
                </a:solidFill>
                <a:prstDash val="solid"/>
                <a:round/>
                <a:headEnd/>
                <a:tailEnd/>
              </a:ln>
              <a:extLst/>
            </p:spPr>
            <p:txBody>
              <a:bodyPr vert="horz" wrap="square" lIns="78191" tIns="39095" rIns="78191" bIns="39095" numCol="1" anchor="t" anchorCtr="0" compatLnSpc="1">
                <a:prstTxWarp prst="textNoShape">
                  <a:avLst/>
                </a:prstTxWarp>
              </a:bodyPr>
              <a:lstStyle/>
              <a:p>
                <a:pPr algn="ctr" fontAlgn="base">
                  <a:spcBef>
                    <a:spcPct val="0"/>
                  </a:spcBef>
                  <a:spcAft>
                    <a:spcPct val="0"/>
                  </a:spcAft>
                </a:pPr>
                <a:endParaRPr lang="en-IE" sz="1600">
                  <a:solidFill>
                    <a:srgbClr val="646464"/>
                  </a:solidFill>
                </a:endParaRPr>
              </a:p>
            </p:txBody>
          </p:sp>
          <p:sp>
            <p:nvSpPr>
              <p:cNvPr id="213" name="Line 154"/>
              <p:cNvSpPr>
                <a:spLocks noChangeShapeType="1"/>
              </p:cNvSpPr>
              <p:nvPr/>
            </p:nvSpPr>
            <p:spPr bwMode="auto">
              <a:xfrm>
                <a:off x="10379075" y="4545013"/>
                <a:ext cx="155575" cy="0"/>
              </a:xfrm>
              <a:prstGeom prst="line">
                <a:avLst/>
              </a:prstGeom>
              <a:grpFill/>
              <a:ln w="19050">
                <a:solidFill>
                  <a:schemeClr val="tx1">
                    <a:lumMod val="75000"/>
                    <a:lumOff val="25000"/>
                  </a:schemeClr>
                </a:solidFill>
                <a:prstDash val="solid"/>
                <a:round/>
                <a:headEnd/>
                <a:tailEnd/>
              </a:ln>
              <a:extLst/>
            </p:spPr>
            <p:txBody>
              <a:bodyPr vert="horz" wrap="square" lIns="78191" tIns="39095" rIns="78191" bIns="39095" numCol="1" anchor="t" anchorCtr="0" compatLnSpc="1">
                <a:prstTxWarp prst="textNoShape">
                  <a:avLst/>
                </a:prstTxWarp>
              </a:bodyPr>
              <a:lstStyle/>
              <a:p>
                <a:pPr algn="ctr" fontAlgn="base">
                  <a:spcBef>
                    <a:spcPct val="0"/>
                  </a:spcBef>
                  <a:spcAft>
                    <a:spcPct val="0"/>
                  </a:spcAft>
                </a:pPr>
                <a:endParaRPr lang="en-IE" sz="1600">
                  <a:solidFill>
                    <a:srgbClr val="646464"/>
                  </a:solidFill>
                </a:endParaRPr>
              </a:p>
            </p:txBody>
          </p:sp>
          <p:sp>
            <p:nvSpPr>
              <p:cNvPr id="214" name="Line 155"/>
              <p:cNvSpPr>
                <a:spLocks noChangeShapeType="1"/>
              </p:cNvSpPr>
              <p:nvPr/>
            </p:nvSpPr>
            <p:spPr bwMode="auto">
              <a:xfrm>
                <a:off x="10356850" y="4491038"/>
                <a:ext cx="184150" cy="0"/>
              </a:xfrm>
              <a:prstGeom prst="line">
                <a:avLst/>
              </a:prstGeom>
              <a:grpFill/>
              <a:ln w="19050">
                <a:solidFill>
                  <a:schemeClr val="tx1">
                    <a:lumMod val="75000"/>
                    <a:lumOff val="25000"/>
                  </a:schemeClr>
                </a:solidFill>
                <a:prstDash val="solid"/>
                <a:round/>
                <a:headEnd/>
                <a:tailEnd/>
              </a:ln>
              <a:extLst/>
            </p:spPr>
            <p:txBody>
              <a:bodyPr vert="horz" wrap="square" lIns="78191" tIns="39095" rIns="78191" bIns="39095" numCol="1" anchor="t" anchorCtr="0" compatLnSpc="1">
                <a:prstTxWarp prst="textNoShape">
                  <a:avLst/>
                </a:prstTxWarp>
              </a:bodyPr>
              <a:lstStyle/>
              <a:p>
                <a:pPr algn="ctr" fontAlgn="base">
                  <a:spcBef>
                    <a:spcPct val="0"/>
                  </a:spcBef>
                  <a:spcAft>
                    <a:spcPct val="0"/>
                  </a:spcAft>
                </a:pPr>
                <a:endParaRPr lang="en-IE" sz="1600">
                  <a:solidFill>
                    <a:srgbClr val="646464"/>
                  </a:solidFill>
                </a:endParaRPr>
              </a:p>
            </p:txBody>
          </p:sp>
        </p:grpSp>
        <p:grpSp>
          <p:nvGrpSpPr>
            <p:cNvPr id="109" name="Group 108"/>
            <p:cNvGrpSpPr/>
            <p:nvPr/>
          </p:nvGrpSpPr>
          <p:grpSpPr>
            <a:xfrm>
              <a:off x="11043461" y="1596967"/>
              <a:ext cx="413405" cy="429532"/>
              <a:chOff x="-2000167" y="5060841"/>
              <a:chExt cx="1692612" cy="1758642"/>
            </a:xfrm>
          </p:grpSpPr>
          <p:sp>
            <p:nvSpPr>
              <p:cNvPr id="176" name="Rounded Rectangle 175"/>
              <p:cNvSpPr/>
              <p:nvPr/>
            </p:nvSpPr>
            <p:spPr>
              <a:xfrm>
                <a:off x="-2000167" y="6410352"/>
                <a:ext cx="1692612" cy="409131"/>
              </a:xfrm>
              <a:prstGeom prst="roundRect">
                <a:avLst/>
              </a:prstGeom>
              <a:solidFill>
                <a:schemeClr val="bg1"/>
              </a:solid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b="1" dirty="0" smtClean="0">
                  <a:latin typeface="Source Sans Pro" panose="020B0503030403020204" pitchFamily="34" charset="0"/>
                  <a:ea typeface="Source Sans Pro" panose="020B0503030403020204" pitchFamily="34" charset="0"/>
                </a:endParaRPr>
              </a:p>
            </p:txBody>
          </p:sp>
          <p:sp>
            <p:nvSpPr>
              <p:cNvPr id="177" name="Rounded Rectangle 176"/>
              <p:cNvSpPr/>
              <p:nvPr/>
            </p:nvSpPr>
            <p:spPr>
              <a:xfrm>
                <a:off x="-2000167" y="5992038"/>
                <a:ext cx="1692612" cy="409131"/>
              </a:xfrm>
              <a:prstGeom prst="roundRect">
                <a:avLst/>
              </a:prstGeom>
              <a:solidFill>
                <a:schemeClr val="bg1"/>
              </a:solid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b="1" dirty="0" smtClean="0">
                  <a:latin typeface="Source Sans Pro" panose="020B0503030403020204" pitchFamily="34" charset="0"/>
                  <a:ea typeface="Source Sans Pro" panose="020B0503030403020204" pitchFamily="34" charset="0"/>
                </a:endParaRPr>
              </a:p>
            </p:txBody>
          </p:sp>
          <p:sp>
            <p:nvSpPr>
              <p:cNvPr id="178" name="Rounded Rectangle 177"/>
              <p:cNvSpPr/>
              <p:nvPr/>
            </p:nvSpPr>
            <p:spPr>
              <a:xfrm>
                <a:off x="-2000167" y="5579510"/>
                <a:ext cx="1692612" cy="409131"/>
              </a:xfrm>
              <a:prstGeom prst="roundRect">
                <a:avLst/>
              </a:prstGeom>
              <a:solidFill>
                <a:schemeClr val="bg1"/>
              </a:solid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b="1" dirty="0" smtClean="0">
                  <a:latin typeface="Source Sans Pro" panose="020B0503030403020204" pitchFamily="34" charset="0"/>
                  <a:ea typeface="Source Sans Pro" panose="020B0503030403020204" pitchFamily="34" charset="0"/>
                </a:endParaRPr>
              </a:p>
            </p:txBody>
          </p:sp>
          <p:sp>
            <p:nvSpPr>
              <p:cNvPr id="179" name="Trapezoid 178"/>
              <p:cNvSpPr/>
              <p:nvPr/>
            </p:nvSpPr>
            <p:spPr>
              <a:xfrm>
                <a:off x="-1941337" y="5060841"/>
                <a:ext cx="1576257" cy="516430"/>
              </a:xfrm>
              <a:prstGeom prst="trapezoid">
                <a:avLst>
                  <a:gd name="adj" fmla="val 28767"/>
                </a:avLst>
              </a:prstGeom>
              <a:solidFill>
                <a:schemeClr val="bg1"/>
              </a:solid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b="1" dirty="0" smtClean="0">
                  <a:latin typeface="Source Sans Pro" panose="020B0503030403020204" pitchFamily="34" charset="0"/>
                  <a:ea typeface="Source Sans Pro" panose="020B0503030403020204" pitchFamily="34" charset="0"/>
                </a:endParaRPr>
              </a:p>
            </p:txBody>
          </p:sp>
          <p:sp>
            <p:nvSpPr>
              <p:cNvPr id="180" name="Oval 179"/>
              <p:cNvSpPr/>
              <p:nvPr/>
            </p:nvSpPr>
            <p:spPr>
              <a:xfrm>
                <a:off x="-640553" y="5658545"/>
                <a:ext cx="244520" cy="244520"/>
              </a:xfrm>
              <a:prstGeom prst="ellipse">
                <a:avLst/>
              </a:prstGeom>
              <a:solidFill>
                <a:schemeClr val="bg1"/>
              </a:solid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b="1" dirty="0" smtClean="0">
                  <a:latin typeface="Source Sans Pro" panose="020B0503030403020204" pitchFamily="34" charset="0"/>
                  <a:ea typeface="Source Sans Pro" panose="020B0503030403020204" pitchFamily="34" charset="0"/>
                </a:endParaRPr>
              </a:p>
            </p:txBody>
          </p:sp>
          <p:sp>
            <p:nvSpPr>
              <p:cNvPr id="181" name="Flowchart: Alternate Process 180"/>
              <p:cNvSpPr/>
              <p:nvPr/>
            </p:nvSpPr>
            <p:spPr>
              <a:xfrm>
                <a:off x="-1718515" y="5147347"/>
                <a:ext cx="830580" cy="45719"/>
              </a:xfrm>
              <a:prstGeom prst="flowChartAlternateProcess">
                <a:avLst/>
              </a:prstGeom>
              <a:solidFill>
                <a:schemeClr val="tx1">
                  <a:lumMod val="65000"/>
                  <a:lumOff val="35000"/>
                </a:schemeClr>
              </a:solid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b="1" dirty="0" smtClean="0">
                  <a:latin typeface="Source Sans Pro" panose="020B0503030403020204" pitchFamily="34" charset="0"/>
                  <a:ea typeface="Source Sans Pro" panose="020B0503030403020204" pitchFamily="34" charset="0"/>
                </a:endParaRPr>
              </a:p>
            </p:txBody>
          </p:sp>
          <p:sp>
            <p:nvSpPr>
              <p:cNvPr id="182" name="Flowchart: Alternate Process 181"/>
              <p:cNvSpPr/>
              <p:nvPr/>
            </p:nvSpPr>
            <p:spPr>
              <a:xfrm>
                <a:off x="-808091" y="5147347"/>
                <a:ext cx="216000" cy="45719"/>
              </a:xfrm>
              <a:prstGeom prst="flowChartAlternateProcess">
                <a:avLst/>
              </a:prstGeom>
              <a:solidFill>
                <a:schemeClr val="tx1">
                  <a:lumMod val="65000"/>
                  <a:lumOff val="35000"/>
                </a:schemeClr>
              </a:solid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b="1" dirty="0" smtClean="0">
                  <a:latin typeface="Source Sans Pro" panose="020B0503030403020204" pitchFamily="34" charset="0"/>
                  <a:ea typeface="Source Sans Pro" panose="020B0503030403020204" pitchFamily="34" charset="0"/>
                </a:endParaRPr>
              </a:p>
            </p:txBody>
          </p:sp>
          <p:sp>
            <p:nvSpPr>
              <p:cNvPr id="183" name="Flowchart: Alternate Process 182"/>
              <p:cNvSpPr/>
              <p:nvPr/>
            </p:nvSpPr>
            <p:spPr>
              <a:xfrm>
                <a:off x="-921097" y="5755292"/>
                <a:ext cx="216000" cy="45719"/>
              </a:xfrm>
              <a:prstGeom prst="flowChartAlternateProcess">
                <a:avLst/>
              </a:prstGeom>
              <a:solidFill>
                <a:schemeClr val="tx1">
                  <a:lumMod val="65000"/>
                  <a:lumOff val="35000"/>
                </a:schemeClr>
              </a:solid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b="1" dirty="0" smtClean="0">
                  <a:latin typeface="Source Sans Pro" panose="020B0503030403020204" pitchFamily="34" charset="0"/>
                  <a:ea typeface="Source Sans Pro" panose="020B0503030403020204" pitchFamily="34" charset="0"/>
                </a:endParaRPr>
              </a:p>
            </p:txBody>
          </p:sp>
          <p:sp>
            <p:nvSpPr>
              <p:cNvPr id="184" name="Flowchart: Alternate Process 183"/>
              <p:cNvSpPr/>
              <p:nvPr/>
            </p:nvSpPr>
            <p:spPr>
              <a:xfrm rot="5400000">
                <a:off x="-1081176" y="5760504"/>
                <a:ext cx="108000" cy="45719"/>
              </a:xfrm>
              <a:prstGeom prst="flowChartAlternateProcess">
                <a:avLst/>
              </a:prstGeom>
              <a:solidFill>
                <a:schemeClr val="tx1">
                  <a:lumMod val="65000"/>
                  <a:lumOff val="35000"/>
                </a:schemeClr>
              </a:solid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b="1" dirty="0" smtClean="0">
                  <a:latin typeface="Source Sans Pro" panose="020B0503030403020204" pitchFamily="34" charset="0"/>
                  <a:ea typeface="Source Sans Pro" panose="020B0503030403020204" pitchFamily="34" charset="0"/>
                </a:endParaRPr>
              </a:p>
            </p:txBody>
          </p:sp>
          <p:sp>
            <p:nvSpPr>
              <p:cNvPr id="185" name="Flowchart: Alternate Process 184"/>
              <p:cNvSpPr/>
              <p:nvPr/>
            </p:nvSpPr>
            <p:spPr>
              <a:xfrm rot="5400000">
                <a:off x="-1579829" y="5760504"/>
                <a:ext cx="108000" cy="45719"/>
              </a:xfrm>
              <a:prstGeom prst="flowChartAlternateProcess">
                <a:avLst/>
              </a:prstGeom>
              <a:solidFill>
                <a:schemeClr val="tx1">
                  <a:lumMod val="65000"/>
                  <a:lumOff val="35000"/>
                </a:schemeClr>
              </a:solid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b="1" dirty="0" smtClean="0">
                  <a:latin typeface="Source Sans Pro" panose="020B0503030403020204" pitchFamily="34" charset="0"/>
                  <a:ea typeface="Source Sans Pro" panose="020B0503030403020204" pitchFamily="34" charset="0"/>
                </a:endParaRPr>
              </a:p>
            </p:txBody>
          </p:sp>
          <p:sp>
            <p:nvSpPr>
              <p:cNvPr id="186" name="Flowchart: Alternate Process 185"/>
              <p:cNvSpPr/>
              <p:nvPr/>
            </p:nvSpPr>
            <p:spPr>
              <a:xfrm rot="5400000">
                <a:off x="-1912265" y="5760504"/>
                <a:ext cx="108000" cy="45719"/>
              </a:xfrm>
              <a:prstGeom prst="flowChartAlternateProcess">
                <a:avLst/>
              </a:prstGeom>
              <a:solidFill>
                <a:schemeClr val="tx1">
                  <a:lumMod val="65000"/>
                  <a:lumOff val="35000"/>
                </a:schemeClr>
              </a:solid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b="1" dirty="0" smtClean="0">
                  <a:latin typeface="Source Sans Pro" panose="020B0503030403020204" pitchFamily="34" charset="0"/>
                  <a:ea typeface="Source Sans Pro" panose="020B0503030403020204" pitchFamily="34" charset="0"/>
                </a:endParaRPr>
              </a:p>
            </p:txBody>
          </p:sp>
          <p:sp>
            <p:nvSpPr>
              <p:cNvPr id="187" name="Flowchart: Alternate Process 186"/>
              <p:cNvSpPr/>
              <p:nvPr/>
            </p:nvSpPr>
            <p:spPr>
              <a:xfrm rot="5400000">
                <a:off x="-1746047" y="5760504"/>
                <a:ext cx="108000" cy="45719"/>
              </a:xfrm>
              <a:prstGeom prst="flowChartAlternateProcess">
                <a:avLst/>
              </a:prstGeom>
              <a:solidFill>
                <a:schemeClr val="tx1">
                  <a:lumMod val="65000"/>
                  <a:lumOff val="35000"/>
                </a:schemeClr>
              </a:solid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b="1" dirty="0" smtClean="0">
                  <a:latin typeface="Source Sans Pro" panose="020B0503030403020204" pitchFamily="34" charset="0"/>
                  <a:ea typeface="Source Sans Pro" panose="020B0503030403020204" pitchFamily="34" charset="0"/>
                </a:endParaRPr>
              </a:p>
            </p:txBody>
          </p:sp>
          <p:sp>
            <p:nvSpPr>
              <p:cNvPr id="188" name="Flowchart: Alternate Process 187"/>
              <p:cNvSpPr/>
              <p:nvPr/>
            </p:nvSpPr>
            <p:spPr>
              <a:xfrm rot="5400000">
                <a:off x="-1413611" y="5760504"/>
                <a:ext cx="108000" cy="45719"/>
              </a:xfrm>
              <a:prstGeom prst="flowChartAlternateProcess">
                <a:avLst/>
              </a:prstGeom>
              <a:solidFill>
                <a:schemeClr val="tx1">
                  <a:lumMod val="65000"/>
                  <a:lumOff val="35000"/>
                </a:schemeClr>
              </a:solid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b="1" dirty="0" smtClean="0">
                  <a:latin typeface="Source Sans Pro" panose="020B0503030403020204" pitchFamily="34" charset="0"/>
                  <a:ea typeface="Source Sans Pro" panose="020B0503030403020204" pitchFamily="34" charset="0"/>
                </a:endParaRPr>
              </a:p>
            </p:txBody>
          </p:sp>
          <p:sp>
            <p:nvSpPr>
              <p:cNvPr id="189" name="Flowchart: Alternate Process 188"/>
              <p:cNvSpPr/>
              <p:nvPr/>
            </p:nvSpPr>
            <p:spPr>
              <a:xfrm rot="5400000">
                <a:off x="-1247393" y="5760504"/>
                <a:ext cx="108000" cy="45719"/>
              </a:xfrm>
              <a:prstGeom prst="flowChartAlternateProcess">
                <a:avLst/>
              </a:prstGeom>
              <a:solidFill>
                <a:schemeClr val="tx1">
                  <a:lumMod val="65000"/>
                  <a:lumOff val="35000"/>
                </a:schemeClr>
              </a:solid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b="1" dirty="0" smtClean="0">
                  <a:latin typeface="Source Sans Pro" panose="020B0503030403020204" pitchFamily="34" charset="0"/>
                  <a:ea typeface="Source Sans Pro" panose="020B0503030403020204" pitchFamily="34" charset="0"/>
                </a:endParaRPr>
              </a:p>
            </p:txBody>
          </p:sp>
          <p:sp>
            <p:nvSpPr>
              <p:cNvPr id="190" name="Oval 189"/>
              <p:cNvSpPr/>
              <p:nvPr/>
            </p:nvSpPr>
            <p:spPr>
              <a:xfrm>
                <a:off x="-640553" y="6085522"/>
                <a:ext cx="244520" cy="244520"/>
              </a:xfrm>
              <a:prstGeom prst="ellipse">
                <a:avLst/>
              </a:prstGeom>
              <a:solidFill>
                <a:schemeClr val="bg1"/>
              </a:solid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b="1" dirty="0" smtClean="0">
                  <a:latin typeface="Source Sans Pro" panose="020B0503030403020204" pitchFamily="34" charset="0"/>
                  <a:ea typeface="Source Sans Pro" panose="020B0503030403020204" pitchFamily="34" charset="0"/>
                </a:endParaRPr>
              </a:p>
            </p:txBody>
          </p:sp>
          <p:sp>
            <p:nvSpPr>
              <p:cNvPr id="191" name="Flowchart: Alternate Process 190"/>
              <p:cNvSpPr/>
              <p:nvPr/>
            </p:nvSpPr>
            <p:spPr>
              <a:xfrm>
                <a:off x="-921097" y="6182269"/>
                <a:ext cx="216000" cy="45719"/>
              </a:xfrm>
              <a:prstGeom prst="flowChartAlternateProcess">
                <a:avLst/>
              </a:prstGeom>
              <a:solidFill>
                <a:schemeClr val="tx1">
                  <a:lumMod val="65000"/>
                  <a:lumOff val="35000"/>
                </a:schemeClr>
              </a:solid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b="1" dirty="0" smtClean="0">
                  <a:latin typeface="Source Sans Pro" panose="020B0503030403020204" pitchFamily="34" charset="0"/>
                  <a:ea typeface="Source Sans Pro" panose="020B0503030403020204" pitchFamily="34" charset="0"/>
                </a:endParaRPr>
              </a:p>
            </p:txBody>
          </p:sp>
          <p:sp>
            <p:nvSpPr>
              <p:cNvPr id="192" name="Flowchart: Alternate Process 191"/>
              <p:cNvSpPr/>
              <p:nvPr/>
            </p:nvSpPr>
            <p:spPr>
              <a:xfrm rot="5400000">
                <a:off x="-1081176" y="6187481"/>
                <a:ext cx="108000" cy="45719"/>
              </a:xfrm>
              <a:prstGeom prst="flowChartAlternateProcess">
                <a:avLst/>
              </a:prstGeom>
              <a:solidFill>
                <a:schemeClr val="tx1">
                  <a:lumMod val="65000"/>
                  <a:lumOff val="35000"/>
                </a:schemeClr>
              </a:solid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b="1" dirty="0" smtClean="0">
                  <a:latin typeface="Source Sans Pro" panose="020B0503030403020204" pitchFamily="34" charset="0"/>
                  <a:ea typeface="Source Sans Pro" panose="020B0503030403020204" pitchFamily="34" charset="0"/>
                </a:endParaRPr>
              </a:p>
            </p:txBody>
          </p:sp>
          <p:sp>
            <p:nvSpPr>
              <p:cNvPr id="193" name="Flowchart: Alternate Process 192"/>
              <p:cNvSpPr/>
              <p:nvPr/>
            </p:nvSpPr>
            <p:spPr>
              <a:xfrm rot="5400000">
                <a:off x="-1579829" y="6187481"/>
                <a:ext cx="108000" cy="45719"/>
              </a:xfrm>
              <a:prstGeom prst="flowChartAlternateProcess">
                <a:avLst/>
              </a:prstGeom>
              <a:solidFill>
                <a:schemeClr val="tx1">
                  <a:lumMod val="65000"/>
                  <a:lumOff val="35000"/>
                </a:schemeClr>
              </a:solid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b="1" dirty="0" smtClean="0">
                  <a:latin typeface="Source Sans Pro" panose="020B0503030403020204" pitchFamily="34" charset="0"/>
                  <a:ea typeface="Source Sans Pro" panose="020B0503030403020204" pitchFamily="34" charset="0"/>
                </a:endParaRPr>
              </a:p>
            </p:txBody>
          </p:sp>
          <p:sp>
            <p:nvSpPr>
              <p:cNvPr id="194" name="Flowchart: Alternate Process 193"/>
              <p:cNvSpPr/>
              <p:nvPr/>
            </p:nvSpPr>
            <p:spPr>
              <a:xfrm rot="5400000">
                <a:off x="-1912265" y="6187481"/>
                <a:ext cx="108000" cy="45719"/>
              </a:xfrm>
              <a:prstGeom prst="flowChartAlternateProcess">
                <a:avLst/>
              </a:prstGeom>
              <a:solidFill>
                <a:schemeClr val="tx1">
                  <a:lumMod val="65000"/>
                  <a:lumOff val="35000"/>
                </a:schemeClr>
              </a:solid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b="1" dirty="0" smtClean="0">
                  <a:latin typeface="Source Sans Pro" panose="020B0503030403020204" pitchFamily="34" charset="0"/>
                  <a:ea typeface="Source Sans Pro" panose="020B0503030403020204" pitchFamily="34" charset="0"/>
                </a:endParaRPr>
              </a:p>
            </p:txBody>
          </p:sp>
          <p:sp>
            <p:nvSpPr>
              <p:cNvPr id="195" name="Flowchart: Alternate Process 194"/>
              <p:cNvSpPr/>
              <p:nvPr/>
            </p:nvSpPr>
            <p:spPr>
              <a:xfrm rot="5400000">
                <a:off x="-1746047" y="6187481"/>
                <a:ext cx="108000" cy="45719"/>
              </a:xfrm>
              <a:prstGeom prst="flowChartAlternateProcess">
                <a:avLst/>
              </a:prstGeom>
              <a:solidFill>
                <a:schemeClr val="tx1">
                  <a:lumMod val="65000"/>
                  <a:lumOff val="35000"/>
                </a:schemeClr>
              </a:solid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b="1" dirty="0" smtClean="0">
                  <a:latin typeface="Source Sans Pro" panose="020B0503030403020204" pitchFamily="34" charset="0"/>
                  <a:ea typeface="Source Sans Pro" panose="020B0503030403020204" pitchFamily="34" charset="0"/>
                </a:endParaRPr>
              </a:p>
            </p:txBody>
          </p:sp>
          <p:sp>
            <p:nvSpPr>
              <p:cNvPr id="196" name="Flowchart: Alternate Process 195"/>
              <p:cNvSpPr/>
              <p:nvPr/>
            </p:nvSpPr>
            <p:spPr>
              <a:xfrm rot="5400000">
                <a:off x="-1413611" y="6187481"/>
                <a:ext cx="108000" cy="45719"/>
              </a:xfrm>
              <a:prstGeom prst="flowChartAlternateProcess">
                <a:avLst/>
              </a:prstGeom>
              <a:solidFill>
                <a:schemeClr val="tx1">
                  <a:lumMod val="65000"/>
                  <a:lumOff val="35000"/>
                </a:schemeClr>
              </a:solid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b="1" dirty="0" smtClean="0">
                  <a:latin typeface="Source Sans Pro" panose="020B0503030403020204" pitchFamily="34" charset="0"/>
                  <a:ea typeface="Source Sans Pro" panose="020B0503030403020204" pitchFamily="34" charset="0"/>
                </a:endParaRPr>
              </a:p>
            </p:txBody>
          </p:sp>
          <p:sp>
            <p:nvSpPr>
              <p:cNvPr id="197" name="Flowchart: Alternate Process 196"/>
              <p:cNvSpPr/>
              <p:nvPr/>
            </p:nvSpPr>
            <p:spPr>
              <a:xfrm rot="5400000">
                <a:off x="-1247393" y="6187481"/>
                <a:ext cx="108000" cy="45719"/>
              </a:xfrm>
              <a:prstGeom prst="flowChartAlternateProcess">
                <a:avLst/>
              </a:prstGeom>
              <a:solidFill>
                <a:schemeClr val="tx1">
                  <a:lumMod val="65000"/>
                  <a:lumOff val="35000"/>
                </a:schemeClr>
              </a:solid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b="1" dirty="0" smtClean="0">
                  <a:latin typeface="Source Sans Pro" panose="020B0503030403020204" pitchFamily="34" charset="0"/>
                  <a:ea typeface="Source Sans Pro" panose="020B0503030403020204" pitchFamily="34" charset="0"/>
                </a:endParaRPr>
              </a:p>
            </p:txBody>
          </p:sp>
          <p:sp>
            <p:nvSpPr>
              <p:cNvPr id="198" name="Oval 197"/>
              <p:cNvSpPr/>
              <p:nvPr/>
            </p:nvSpPr>
            <p:spPr>
              <a:xfrm>
                <a:off x="-638769" y="6503684"/>
                <a:ext cx="244520" cy="244520"/>
              </a:xfrm>
              <a:prstGeom prst="ellipse">
                <a:avLst/>
              </a:prstGeom>
              <a:solidFill>
                <a:schemeClr val="bg1"/>
              </a:solid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b="1" dirty="0" smtClean="0">
                  <a:latin typeface="Source Sans Pro" panose="020B0503030403020204" pitchFamily="34" charset="0"/>
                  <a:ea typeface="Source Sans Pro" panose="020B0503030403020204" pitchFamily="34" charset="0"/>
                </a:endParaRPr>
              </a:p>
            </p:txBody>
          </p:sp>
          <p:sp>
            <p:nvSpPr>
              <p:cNvPr id="199" name="Flowchart: Alternate Process 198"/>
              <p:cNvSpPr/>
              <p:nvPr/>
            </p:nvSpPr>
            <p:spPr>
              <a:xfrm>
                <a:off x="-919313" y="6600431"/>
                <a:ext cx="216000" cy="45719"/>
              </a:xfrm>
              <a:prstGeom prst="flowChartAlternateProcess">
                <a:avLst/>
              </a:prstGeom>
              <a:solidFill>
                <a:schemeClr val="tx1">
                  <a:lumMod val="65000"/>
                  <a:lumOff val="35000"/>
                </a:schemeClr>
              </a:solid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b="1" dirty="0" smtClean="0">
                  <a:latin typeface="Source Sans Pro" panose="020B0503030403020204" pitchFamily="34" charset="0"/>
                  <a:ea typeface="Source Sans Pro" panose="020B0503030403020204" pitchFamily="34" charset="0"/>
                </a:endParaRPr>
              </a:p>
            </p:txBody>
          </p:sp>
          <p:sp>
            <p:nvSpPr>
              <p:cNvPr id="200" name="Flowchart: Alternate Process 199"/>
              <p:cNvSpPr/>
              <p:nvPr/>
            </p:nvSpPr>
            <p:spPr>
              <a:xfrm rot="5400000">
                <a:off x="-1079392" y="6605643"/>
                <a:ext cx="108000" cy="45719"/>
              </a:xfrm>
              <a:prstGeom prst="flowChartAlternateProcess">
                <a:avLst/>
              </a:prstGeom>
              <a:solidFill>
                <a:schemeClr val="tx1">
                  <a:lumMod val="65000"/>
                  <a:lumOff val="35000"/>
                </a:schemeClr>
              </a:solid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b="1" dirty="0" smtClean="0">
                  <a:latin typeface="Source Sans Pro" panose="020B0503030403020204" pitchFamily="34" charset="0"/>
                  <a:ea typeface="Source Sans Pro" panose="020B0503030403020204" pitchFamily="34" charset="0"/>
                </a:endParaRPr>
              </a:p>
            </p:txBody>
          </p:sp>
          <p:sp>
            <p:nvSpPr>
              <p:cNvPr id="201" name="Flowchart: Alternate Process 200"/>
              <p:cNvSpPr/>
              <p:nvPr/>
            </p:nvSpPr>
            <p:spPr>
              <a:xfrm rot="5400000">
                <a:off x="-1578045" y="6605643"/>
                <a:ext cx="108000" cy="45719"/>
              </a:xfrm>
              <a:prstGeom prst="flowChartAlternateProcess">
                <a:avLst/>
              </a:prstGeom>
              <a:solidFill>
                <a:schemeClr val="tx1">
                  <a:lumMod val="65000"/>
                  <a:lumOff val="35000"/>
                </a:schemeClr>
              </a:solid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b="1" dirty="0" smtClean="0">
                  <a:latin typeface="Source Sans Pro" panose="020B0503030403020204" pitchFamily="34" charset="0"/>
                  <a:ea typeface="Source Sans Pro" panose="020B0503030403020204" pitchFamily="34" charset="0"/>
                </a:endParaRPr>
              </a:p>
            </p:txBody>
          </p:sp>
          <p:sp>
            <p:nvSpPr>
              <p:cNvPr id="202" name="Flowchart: Alternate Process 201"/>
              <p:cNvSpPr/>
              <p:nvPr/>
            </p:nvSpPr>
            <p:spPr>
              <a:xfrm rot="5400000">
                <a:off x="-1910481" y="6605643"/>
                <a:ext cx="108000" cy="45719"/>
              </a:xfrm>
              <a:prstGeom prst="flowChartAlternateProcess">
                <a:avLst/>
              </a:prstGeom>
              <a:solidFill>
                <a:schemeClr val="tx1">
                  <a:lumMod val="65000"/>
                  <a:lumOff val="35000"/>
                </a:schemeClr>
              </a:solid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b="1" dirty="0" smtClean="0">
                  <a:latin typeface="Source Sans Pro" panose="020B0503030403020204" pitchFamily="34" charset="0"/>
                  <a:ea typeface="Source Sans Pro" panose="020B0503030403020204" pitchFamily="34" charset="0"/>
                </a:endParaRPr>
              </a:p>
            </p:txBody>
          </p:sp>
          <p:sp>
            <p:nvSpPr>
              <p:cNvPr id="203" name="Flowchart: Alternate Process 202"/>
              <p:cNvSpPr/>
              <p:nvPr/>
            </p:nvSpPr>
            <p:spPr>
              <a:xfrm rot="5400000">
                <a:off x="-1744263" y="6605643"/>
                <a:ext cx="108000" cy="45719"/>
              </a:xfrm>
              <a:prstGeom prst="flowChartAlternateProcess">
                <a:avLst/>
              </a:prstGeom>
              <a:solidFill>
                <a:schemeClr val="tx1">
                  <a:lumMod val="65000"/>
                  <a:lumOff val="35000"/>
                </a:schemeClr>
              </a:solid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b="1" dirty="0" smtClean="0">
                  <a:latin typeface="Source Sans Pro" panose="020B0503030403020204" pitchFamily="34" charset="0"/>
                  <a:ea typeface="Source Sans Pro" panose="020B0503030403020204" pitchFamily="34" charset="0"/>
                </a:endParaRPr>
              </a:p>
            </p:txBody>
          </p:sp>
          <p:sp>
            <p:nvSpPr>
              <p:cNvPr id="204" name="Flowchart: Alternate Process 203"/>
              <p:cNvSpPr/>
              <p:nvPr/>
            </p:nvSpPr>
            <p:spPr>
              <a:xfrm rot="5400000">
                <a:off x="-1411827" y="6605643"/>
                <a:ext cx="108000" cy="45719"/>
              </a:xfrm>
              <a:prstGeom prst="flowChartAlternateProcess">
                <a:avLst/>
              </a:prstGeom>
              <a:solidFill>
                <a:schemeClr val="tx1">
                  <a:lumMod val="65000"/>
                  <a:lumOff val="35000"/>
                </a:schemeClr>
              </a:solid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b="1" dirty="0" smtClean="0">
                  <a:latin typeface="Source Sans Pro" panose="020B0503030403020204" pitchFamily="34" charset="0"/>
                  <a:ea typeface="Source Sans Pro" panose="020B0503030403020204" pitchFamily="34" charset="0"/>
                </a:endParaRPr>
              </a:p>
            </p:txBody>
          </p:sp>
          <p:sp>
            <p:nvSpPr>
              <p:cNvPr id="205" name="Flowchart: Alternate Process 204"/>
              <p:cNvSpPr/>
              <p:nvPr/>
            </p:nvSpPr>
            <p:spPr>
              <a:xfrm rot="5400000">
                <a:off x="-1245609" y="6605643"/>
                <a:ext cx="108000" cy="45719"/>
              </a:xfrm>
              <a:prstGeom prst="flowChartAlternateProcess">
                <a:avLst/>
              </a:prstGeom>
              <a:solidFill>
                <a:schemeClr val="tx1">
                  <a:lumMod val="65000"/>
                  <a:lumOff val="35000"/>
                </a:schemeClr>
              </a:solid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b="1" dirty="0" smtClean="0">
                  <a:latin typeface="Source Sans Pro" panose="020B0503030403020204" pitchFamily="34" charset="0"/>
                  <a:ea typeface="Source Sans Pro" panose="020B0503030403020204" pitchFamily="34" charset="0"/>
                </a:endParaRPr>
              </a:p>
            </p:txBody>
          </p:sp>
        </p:grpSp>
        <p:grpSp>
          <p:nvGrpSpPr>
            <p:cNvPr id="110" name="Group 109"/>
            <p:cNvGrpSpPr/>
            <p:nvPr/>
          </p:nvGrpSpPr>
          <p:grpSpPr>
            <a:xfrm>
              <a:off x="11077894" y="5146392"/>
              <a:ext cx="361587" cy="366610"/>
              <a:chOff x="1026976" y="1915531"/>
              <a:chExt cx="1988658" cy="2016284"/>
            </a:xfrm>
            <a:effectLst/>
          </p:grpSpPr>
          <p:grpSp>
            <p:nvGrpSpPr>
              <p:cNvPr id="127" name="Group 126"/>
              <p:cNvGrpSpPr/>
              <p:nvPr/>
            </p:nvGrpSpPr>
            <p:grpSpPr>
              <a:xfrm>
                <a:off x="1026976" y="1915531"/>
                <a:ext cx="1988658" cy="2016284"/>
                <a:chOff x="1115458" y="1835070"/>
                <a:chExt cx="1988658" cy="2016284"/>
              </a:xfrm>
            </p:grpSpPr>
            <p:sp>
              <p:nvSpPr>
                <p:cNvPr id="129" name="Rounded Rectangle 128"/>
                <p:cNvSpPr/>
                <p:nvPr/>
              </p:nvSpPr>
              <p:spPr>
                <a:xfrm>
                  <a:off x="1304925" y="2038350"/>
                  <a:ext cx="1609725" cy="1609725"/>
                </a:xfrm>
                <a:prstGeom prst="roundRect">
                  <a:avLst>
                    <a:gd name="adj" fmla="val 8975"/>
                  </a:avLst>
                </a:prstGeom>
                <a:solidFill>
                  <a:schemeClr val="tx1">
                    <a:lumMod val="65000"/>
                    <a:lumOff val="35000"/>
                  </a:schemeClr>
                </a:solidFill>
                <a:ln w="952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nvGrpSpPr>
                <p:cNvPr id="130" name="Group 129"/>
                <p:cNvGrpSpPr/>
                <p:nvPr/>
              </p:nvGrpSpPr>
              <p:grpSpPr>
                <a:xfrm>
                  <a:off x="1600200" y="1835070"/>
                  <a:ext cx="1038225" cy="406559"/>
                  <a:chOff x="1600200" y="1835070"/>
                  <a:chExt cx="1038225" cy="406559"/>
                </a:xfrm>
              </p:grpSpPr>
              <p:cxnSp>
                <p:nvCxnSpPr>
                  <p:cNvPr id="172" name="Straight Connector 171"/>
                  <p:cNvCxnSpPr/>
                  <p:nvPr/>
                </p:nvCxnSpPr>
                <p:spPr>
                  <a:xfrm>
                    <a:off x="1600200" y="1835070"/>
                    <a:ext cx="0" cy="406559"/>
                  </a:xfrm>
                  <a:prstGeom prst="line">
                    <a:avLst/>
                  </a:prstGeom>
                  <a:ln w="9525" cap="rnd">
                    <a:solidFill>
                      <a:schemeClr val="tx1">
                        <a:lumMod val="65000"/>
                        <a:lumOff val="35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a:off x="1946275" y="1835070"/>
                    <a:ext cx="0" cy="406559"/>
                  </a:xfrm>
                  <a:prstGeom prst="line">
                    <a:avLst/>
                  </a:prstGeom>
                  <a:ln w="9525" cap="rnd">
                    <a:solidFill>
                      <a:schemeClr val="tx1">
                        <a:lumMod val="65000"/>
                        <a:lumOff val="35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74" name="Straight Connector 173"/>
                  <p:cNvCxnSpPr/>
                  <p:nvPr/>
                </p:nvCxnSpPr>
                <p:spPr>
                  <a:xfrm>
                    <a:off x="2292350" y="1835070"/>
                    <a:ext cx="0" cy="406559"/>
                  </a:xfrm>
                  <a:prstGeom prst="line">
                    <a:avLst/>
                  </a:prstGeom>
                  <a:ln w="9525" cap="rnd">
                    <a:solidFill>
                      <a:schemeClr val="tx1">
                        <a:lumMod val="65000"/>
                        <a:lumOff val="35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75" name="Straight Connector 174"/>
                  <p:cNvCxnSpPr/>
                  <p:nvPr/>
                </p:nvCxnSpPr>
                <p:spPr>
                  <a:xfrm>
                    <a:off x="2638425" y="1835070"/>
                    <a:ext cx="0" cy="406559"/>
                  </a:xfrm>
                  <a:prstGeom prst="line">
                    <a:avLst/>
                  </a:prstGeom>
                  <a:ln w="9525" cap="rnd">
                    <a:solidFill>
                      <a:schemeClr val="tx1">
                        <a:lumMod val="65000"/>
                        <a:lumOff val="35000"/>
                      </a:schemeClr>
                    </a:solidFill>
                    <a:miter lim="800000"/>
                  </a:ln>
                </p:spPr>
                <p:style>
                  <a:lnRef idx="1">
                    <a:schemeClr val="accent1"/>
                  </a:lnRef>
                  <a:fillRef idx="0">
                    <a:schemeClr val="accent1"/>
                  </a:fillRef>
                  <a:effectRef idx="0">
                    <a:schemeClr val="accent1"/>
                  </a:effectRef>
                  <a:fontRef idx="minor">
                    <a:schemeClr val="tx1"/>
                  </a:fontRef>
                </p:style>
              </p:cxnSp>
            </p:grpSp>
            <p:grpSp>
              <p:nvGrpSpPr>
                <p:cNvPr id="131" name="Group 130"/>
                <p:cNvGrpSpPr/>
                <p:nvPr/>
              </p:nvGrpSpPr>
              <p:grpSpPr>
                <a:xfrm rot="5400000">
                  <a:off x="2381724" y="2639932"/>
                  <a:ext cx="1038225" cy="406559"/>
                  <a:chOff x="1752600" y="1987470"/>
                  <a:chExt cx="1038225" cy="406559"/>
                </a:xfrm>
              </p:grpSpPr>
              <p:cxnSp>
                <p:nvCxnSpPr>
                  <p:cNvPr id="168" name="Straight Connector 167"/>
                  <p:cNvCxnSpPr/>
                  <p:nvPr/>
                </p:nvCxnSpPr>
                <p:spPr>
                  <a:xfrm>
                    <a:off x="1752600" y="1987470"/>
                    <a:ext cx="0" cy="406559"/>
                  </a:xfrm>
                  <a:prstGeom prst="line">
                    <a:avLst/>
                  </a:prstGeom>
                  <a:ln w="9525" cap="rnd">
                    <a:solidFill>
                      <a:schemeClr val="tx1">
                        <a:lumMod val="65000"/>
                        <a:lumOff val="35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a:off x="2098675" y="1987470"/>
                    <a:ext cx="0" cy="406559"/>
                  </a:xfrm>
                  <a:prstGeom prst="line">
                    <a:avLst/>
                  </a:prstGeom>
                  <a:ln w="9525" cap="rnd">
                    <a:solidFill>
                      <a:schemeClr val="tx1">
                        <a:lumMod val="65000"/>
                        <a:lumOff val="35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70" name="Straight Connector 169"/>
                  <p:cNvCxnSpPr/>
                  <p:nvPr/>
                </p:nvCxnSpPr>
                <p:spPr>
                  <a:xfrm>
                    <a:off x="2444750" y="1987470"/>
                    <a:ext cx="0" cy="406559"/>
                  </a:xfrm>
                  <a:prstGeom prst="line">
                    <a:avLst/>
                  </a:prstGeom>
                  <a:ln w="9525" cap="rnd">
                    <a:solidFill>
                      <a:schemeClr val="tx1">
                        <a:lumMod val="65000"/>
                        <a:lumOff val="35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a:off x="2790825" y="1987470"/>
                    <a:ext cx="0" cy="406559"/>
                  </a:xfrm>
                  <a:prstGeom prst="line">
                    <a:avLst/>
                  </a:prstGeom>
                  <a:ln w="9525" cap="rnd">
                    <a:solidFill>
                      <a:schemeClr val="tx1">
                        <a:lumMod val="65000"/>
                        <a:lumOff val="35000"/>
                      </a:schemeClr>
                    </a:solidFill>
                    <a:miter lim="800000"/>
                  </a:ln>
                </p:spPr>
                <p:style>
                  <a:lnRef idx="1">
                    <a:schemeClr val="accent1"/>
                  </a:lnRef>
                  <a:fillRef idx="0">
                    <a:schemeClr val="accent1"/>
                  </a:fillRef>
                  <a:effectRef idx="0">
                    <a:schemeClr val="accent1"/>
                  </a:effectRef>
                  <a:fontRef idx="minor">
                    <a:schemeClr val="tx1"/>
                  </a:fontRef>
                </p:style>
              </p:cxnSp>
            </p:grpSp>
            <p:grpSp>
              <p:nvGrpSpPr>
                <p:cNvPr id="132" name="Group 131"/>
                <p:cNvGrpSpPr/>
                <p:nvPr/>
              </p:nvGrpSpPr>
              <p:grpSpPr>
                <a:xfrm rot="5400000">
                  <a:off x="799625" y="2639932"/>
                  <a:ext cx="1038225" cy="406559"/>
                  <a:chOff x="1752600" y="1987470"/>
                  <a:chExt cx="1038225" cy="406559"/>
                </a:xfrm>
              </p:grpSpPr>
              <p:cxnSp>
                <p:nvCxnSpPr>
                  <p:cNvPr id="164" name="Straight Connector 163"/>
                  <p:cNvCxnSpPr/>
                  <p:nvPr/>
                </p:nvCxnSpPr>
                <p:spPr>
                  <a:xfrm>
                    <a:off x="1752600" y="1987470"/>
                    <a:ext cx="0" cy="406559"/>
                  </a:xfrm>
                  <a:prstGeom prst="line">
                    <a:avLst/>
                  </a:prstGeom>
                  <a:ln w="9525" cap="rnd">
                    <a:solidFill>
                      <a:schemeClr val="tx1">
                        <a:lumMod val="65000"/>
                        <a:lumOff val="35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a:off x="2098675" y="1987470"/>
                    <a:ext cx="0" cy="406559"/>
                  </a:xfrm>
                  <a:prstGeom prst="line">
                    <a:avLst/>
                  </a:prstGeom>
                  <a:ln w="9525" cap="rnd">
                    <a:solidFill>
                      <a:schemeClr val="tx1">
                        <a:lumMod val="65000"/>
                        <a:lumOff val="35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a:off x="2444750" y="1987470"/>
                    <a:ext cx="0" cy="406559"/>
                  </a:xfrm>
                  <a:prstGeom prst="line">
                    <a:avLst/>
                  </a:prstGeom>
                  <a:ln w="9525" cap="rnd">
                    <a:solidFill>
                      <a:schemeClr val="tx1">
                        <a:lumMod val="65000"/>
                        <a:lumOff val="35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67" name="Straight Connector 166"/>
                  <p:cNvCxnSpPr/>
                  <p:nvPr/>
                </p:nvCxnSpPr>
                <p:spPr>
                  <a:xfrm>
                    <a:off x="2790825" y="1987470"/>
                    <a:ext cx="0" cy="406559"/>
                  </a:xfrm>
                  <a:prstGeom prst="line">
                    <a:avLst/>
                  </a:prstGeom>
                  <a:ln w="9525" cap="rnd">
                    <a:solidFill>
                      <a:schemeClr val="tx1">
                        <a:lumMod val="65000"/>
                        <a:lumOff val="35000"/>
                      </a:schemeClr>
                    </a:solidFill>
                    <a:miter lim="800000"/>
                  </a:ln>
                </p:spPr>
                <p:style>
                  <a:lnRef idx="1">
                    <a:schemeClr val="accent1"/>
                  </a:lnRef>
                  <a:fillRef idx="0">
                    <a:schemeClr val="accent1"/>
                  </a:fillRef>
                  <a:effectRef idx="0">
                    <a:schemeClr val="accent1"/>
                  </a:effectRef>
                  <a:fontRef idx="minor">
                    <a:schemeClr val="tx1"/>
                  </a:fontRef>
                </p:style>
              </p:cxnSp>
            </p:grpSp>
            <p:grpSp>
              <p:nvGrpSpPr>
                <p:cNvPr id="133" name="Group 132"/>
                <p:cNvGrpSpPr/>
                <p:nvPr/>
              </p:nvGrpSpPr>
              <p:grpSpPr>
                <a:xfrm>
                  <a:off x="1590674" y="3444795"/>
                  <a:ext cx="1038225" cy="406559"/>
                  <a:chOff x="1600200" y="1835070"/>
                  <a:chExt cx="1038225" cy="406559"/>
                </a:xfrm>
              </p:grpSpPr>
              <p:cxnSp>
                <p:nvCxnSpPr>
                  <p:cNvPr id="160" name="Straight Connector 159"/>
                  <p:cNvCxnSpPr/>
                  <p:nvPr/>
                </p:nvCxnSpPr>
                <p:spPr>
                  <a:xfrm>
                    <a:off x="1600200" y="1835070"/>
                    <a:ext cx="0" cy="406559"/>
                  </a:xfrm>
                  <a:prstGeom prst="line">
                    <a:avLst/>
                  </a:prstGeom>
                  <a:ln w="9525" cap="rnd">
                    <a:solidFill>
                      <a:schemeClr val="tx1">
                        <a:lumMod val="65000"/>
                        <a:lumOff val="35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61" name="Straight Connector 160"/>
                  <p:cNvCxnSpPr/>
                  <p:nvPr/>
                </p:nvCxnSpPr>
                <p:spPr>
                  <a:xfrm>
                    <a:off x="1946275" y="1835070"/>
                    <a:ext cx="0" cy="406559"/>
                  </a:xfrm>
                  <a:prstGeom prst="line">
                    <a:avLst/>
                  </a:prstGeom>
                  <a:ln w="9525" cap="rnd">
                    <a:solidFill>
                      <a:schemeClr val="tx1">
                        <a:lumMod val="65000"/>
                        <a:lumOff val="35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62" name="Straight Connector 161"/>
                  <p:cNvCxnSpPr/>
                  <p:nvPr/>
                </p:nvCxnSpPr>
                <p:spPr>
                  <a:xfrm>
                    <a:off x="2292350" y="1835070"/>
                    <a:ext cx="0" cy="406559"/>
                  </a:xfrm>
                  <a:prstGeom prst="line">
                    <a:avLst/>
                  </a:prstGeom>
                  <a:ln w="9525" cap="rnd">
                    <a:solidFill>
                      <a:schemeClr val="tx1">
                        <a:lumMod val="65000"/>
                        <a:lumOff val="35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63" name="Straight Connector 162"/>
                  <p:cNvCxnSpPr/>
                  <p:nvPr/>
                </p:nvCxnSpPr>
                <p:spPr>
                  <a:xfrm>
                    <a:off x="2638425" y="1835070"/>
                    <a:ext cx="0" cy="406559"/>
                  </a:xfrm>
                  <a:prstGeom prst="line">
                    <a:avLst/>
                  </a:prstGeom>
                  <a:ln w="9525" cap="rnd">
                    <a:solidFill>
                      <a:schemeClr val="tx1">
                        <a:lumMod val="65000"/>
                        <a:lumOff val="35000"/>
                      </a:schemeClr>
                    </a:solidFill>
                    <a:miter lim="800000"/>
                  </a:ln>
                </p:spPr>
                <p:style>
                  <a:lnRef idx="1">
                    <a:schemeClr val="accent1"/>
                  </a:lnRef>
                  <a:fillRef idx="0">
                    <a:schemeClr val="accent1"/>
                  </a:fillRef>
                  <a:effectRef idx="0">
                    <a:schemeClr val="accent1"/>
                  </a:effectRef>
                  <a:fontRef idx="minor">
                    <a:schemeClr val="tx1"/>
                  </a:fontRef>
                </p:style>
              </p:cxnSp>
            </p:grpSp>
            <p:grpSp>
              <p:nvGrpSpPr>
                <p:cNvPr id="134" name="Group 133"/>
                <p:cNvGrpSpPr/>
                <p:nvPr/>
              </p:nvGrpSpPr>
              <p:grpSpPr>
                <a:xfrm>
                  <a:off x="1538526" y="2150362"/>
                  <a:ext cx="1106883" cy="1385700"/>
                  <a:chOff x="1590674" y="2109975"/>
                  <a:chExt cx="978760" cy="1385700"/>
                </a:xfrm>
                <a:solidFill>
                  <a:schemeClr val="bg1"/>
                </a:solidFill>
              </p:grpSpPr>
              <p:sp>
                <p:nvSpPr>
                  <p:cNvPr id="158" name="Chord 27"/>
                  <p:cNvSpPr/>
                  <p:nvPr/>
                </p:nvSpPr>
                <p:spPr>
                  <a:xfrm>
                    <a:off x="1590674" y="2109976"/>
                    <a:ext cx="469462" cy="1385699"/>
                  </a:xfrm>
                  <a:custGeom>
                    <a:avLst/>
                    <a:gdLst>
                      <a:gd name="connsiteX0" fmla="*/ 630724 w 1261827"/>
                      <a:gd name="connsiteY0" fmla="*/ 1490662 h 1490662"/>
                      <a:gd name="connsiteX1" fmla="*/ 0 w 1261827"/>
                      <a:gd name="connsiteY1" fmla="*/ 745251 h 1490662"/>
                      <a:gd name="connsiteX2" fmla="*/ 630914 w 1261827"/>
                      <a:gd name="connsiteY2" fmla="*/ 0 h 1490662"/>
                      <a:gd name="connsiteX3" fmla="*/ 630724 w 1261827"/>
                      <a:gd name="connsiteY3" fmla="*/ 1490662 h 1490662"/>
                      <a:gd name="connsiteX0" fmla="*/ 630724 w 630914"/>
                      <a:gd name="connsiteY0" fmla="*/ 1644466 h 1644466"/>
                      <a:gd name="connsiteX1" fmla="*/ 0 w 630914"/>
                      <a:gd name="connsiteY1" fmla="*/ 899055 h 1644466"/>
                      <a:gd name="connsiteX2" fmla="*/ 630914 w 630914"/>
                      <a:gd name="connsiteY2" fmla="*/ 153804 h 1644466"/>
                      <a:gd name="connsiteX3" fmla="*/ 630724 w 630914"/>
                      <a:gd name="connsiteY3" fmla="*/ 1644466 h 1644466"/>
                      <a:gd name="connsiteX0" fmla="*/ 630724 w 630941"/>
                      <a:gd name="connsiteY0" fmla="*/ 1510432 h 1510432"/>
                      <a:gd name="connsiteX1" fmla="*/ 0 w 630941"/>
                      <a:gd name="connsiteY1" fmla="*/ 765021 h 1510432"/>
                      <a:gd name="connsiteX2" fmla="*/ 630914 w 630941"/>
                      <a:gd name="connsiteY2" fmla="*/ 19770 h 1510432"/>
                      <a:gd name="connsiteX3" fmla="*/ 630724 w 630941"/>
                      <a:gd name="connsiteY3" fmla="*/ 1510432 h 1510432"/>
                      <a:gd name="connsiteX0" fmla="*/ 630724 w 784549"/>
                      <a:gd name="connsiteY0" fmla="*/ 1510432 h 1510432"/>
                      <a:gd name="connsiteX1" fmla="*/ 0 w 784549"/>
                      <a:gd name="connsiteY1" fmla="*/ 765021 h 1510432"/>
                      <a:gd name="connsiteX2" fmla="*/ 630914 w 784549"/>
                      <a:gd name="connsiteY2" fmla="*/ 19770 h 1510432"/>
                      <a:gd name="connsiteX3" fmla="*/ 630724 w 784549"/>
                      <a:gd name="connsiteY3" fmla="*/ 1510432 h 1510432"/>
                      <a:gd name="connsiteX0" fmla="*/ 630724 w 634416"/>
                      <a:gd name="connsiteY0" fmla="*/ 1510432 h 1627855"/>
                      <a:gd name="connsiteX1" fmla="*/ 0 w 634416"/>
                      <a:gd name="connsiteY1" fmla="*/ 765021 h 1627855"/>
                      <a:gd name="connsiteX2" fmla="*/ 630914 w 634416"/>
                      <a:gd name="connsiteY2" fmla="*/ 19770 h 1627855"/>
                      <a:gd name="connsiteX3" fmla="*/ 630724 w 634416"/>
                      <a:gd name="connsiteY3" fmla="*/ 1510432 h 1627855"/>
                      <a:gd name="connsiteX0" fmla="*/ 630724 w 630941"/>
                      <a:gd name="connsiteY0" fmla="*/ 1510432 h 1527294"/>
                      <a:gd name="connsiteX1" fmla="*/ 0 w 630941"/>
                      <a:gd name="connsiteY1" fmla="*/ 765021 h 1527294"/>
                      <a:gd name="connsiteX2" fmla="*/ 630914 w 630941"/>
                      <a:gd name="connsiteY2" fmla="*/ 19770 h 1527294"/>
                      <a:gd name="connsiteX3" fmla="*/ 630724 w 630941"/>
                      <a:gd name="connsiteY3" fmla="*/ 1510432 h 1527294"/>
                      <a:gd name="connsiteX0" fmla="*/ 568813 w 640021"/>
                      <a:gd name="connsiteY0" fmla="*/ 1513378 h 1532245"/>
                      <a:gd name="connsiteX1" fmla="*/ 1 w 640021"/>
                      <a:gd name="connsiteY1" fmla="*/ 744155 h 1532245"/>
                      <a:gd name="connsiteX2" fmla="*/ 569003 w 640021"/>
                      <a:gd name="connsiteY2" fmla="*/ 22716 h 1532245"/>
                      <a:gd name="connsiteX3" fmla="*/ 568813 w 640021"/>
                      <a:gd name="connsiteY3" fmla="*/ 1513378 h 1532245"/>
                      <a:gd name="connsiteX0" fmla="*/ 568813 w 611987"/>
                      <a:gd name="connsiteY0" fmla="*/ 1560194 h 1579061"/>
                      <a:gd name="connsiteX1" fmla="*/ 1 w 611987"/>
                      <a:gd name="connsiteY1" fmla="*/ 790971 h 1579061"/>
                      <a:gd name="connsiteX2" fmla="*/ 569003 w 611987"/>
                      <a:gd name="connsiteY2" fmla="*/ 69532 h 1579061"/>
                      <a:gd name="connsiteX3" fmla="*/ 568813 w 611987"/>
                      <a:gd name="connsiteY3" fmla="*/ 1560194 h 1579061"/>
                      <a:gd name="connsiteX0" fmla="*/ 568813 w 608850"/>
                      <a:gd name="connsiteY0" fmla="*/ 1490991 h 1506698"/>
                      <a:gd name="connsiteX1" fmla="*/ 1 w 608850"/>
                      <a:gd name="connsiteY1" fmla="*/ 721768 h 1506698"/>
                      <a:gd name="connsiteX2" fmla="*/ 559478 w 608850"/>
                      <a:gd name="connsiteY2" fmla="*/ 76529 h 1506698"/>
                      <a:gd name="connsiteX3" fmla="*/ 568813 w 608850"/>
                      <a:gd name="connsiteY3" fmla="*/ 1490991 h 1506698"/>
                      <a:gd name="connsiteX0" fmla="*/ 559288 w 629305"/>
                      <a:gd name="connsiteY0" fmla="*/ 1400652 h 1417484"/>
                      <a:gd name="connsiteX1" fmla="*/ 1 w 629305"/>
                      <a:gd name="connsiteY1" fmla="*/ 669529 h 1417484"/>
                      <a:gd name="connsiteX2" fmla="*/ 559478 w 629305"/>
                      <a:gd name="connsiteY2" fmla="*/ 24290 h 1417484"/>
                      <a:gd name="connsiteX3" fmla="*/ 559288 w 629305"/>
                      <a:gd name="connsiteY3" fmla="*/ 1400652 h 1417484"/>
                      <a:gd name="connsiteX0" fmla="*/ 559288 w 603718"/>
                      <a:gd name="connsiteY0" fmla="*/ 1400652 h 1458718"/>
                      <a:gd name="connsiteX1" fmla="*/ 1 w 603718"/>
                      <a:gd name="connsiteY1" fmla="*/ 669529 h 1458718"/>
                      <a:gd name="connsiteX2" fmla="*/ 559478 w 603718"/>
                      <a:gd name="connsiteY2" fmla="*/ 24290 h 1458718"/>
                      <a:gd name="connsiteX3" fmla="*/ 559288 w 603718"/>
                      <a:gd name="connsiteY3" fmla="*/ 1400652 h 1458718"/>
                      <a:gd name="connsiteX0" fmla="*/ 559288 w 565464"/>
                      <a:gd name="connsiteY0" fmla="*/ 1480032 h 1538098"/>
                      <a:gd name="connsiteX1" fmla="*/ 1 w 565464"/>
                      <a:gd name="connsiteY1" fmla="*/ 748909 h 1538098"/>
                      <a:gd name="connsiteX2" fmla="*/ 559478 w 565464"/>
                      <a:gd name="connsiteY2" fmla="*/ 103670 h 1538098"/>
                      <a:gd name="connsiteX3" fmla="*/ 559288 w 565464"/>
                      <a:gd name="connsiteY3" fmla="*/ 1480032 h 1538098"/>
                    </a:gdLst>
                    <a:ahLst/>
                    <a:cxnLst>
                      <a:cxn ang="0">
                        <a:pos x="connsiteX0" y="connsiteY0"/>
                      </a:cxn>
                      <a:cxn ang="0">
                        <a:pos x="connsiteX1" y="connsiteY1"/>
                      </a:cxn>
                      <a:cxn ang="0">
                        <a:pos x="connsiteX2" y="connsiteY2"/>
                      </a:cxn>
                      <a:cxn ang="0">
                        <a:pos x="connsiteX3" y="connsiteY3"/>
                      </a:cxn>
                    </a:cxnLst>
                    <a:rect l="l" t="t" r="r" b="b"/>
                    <a:pathLst>
                      <a:path w="565464" h="1538098">
                        <a:moveTo>
                          <a:pt x="559288" y="1480032"/>
                        </a:moveTo>
                        <a:cubicBezTo>
                          <a:pt x="547005" y="1720922"/>
                          <a:pt x="-37" y="1160487"/>
                          <a:pt x="1" y="748909"/>
                        </a:cubicBezTo>
                        <a:cubicBezTo>
                          <a:pt x="39" y="337305"/>
                          <a:pt x="556752" y="-237259"/>
                          <a:pt x="559478" y="103670"/>
                        </a:cubicBezTo>
                        <a:cubicBezTo>
                          <a:pt x="562204" y="444599"/>
                          <a:pt x="571571" y="1239142"/>
                          <a:pt x="559288" y="1480032"/>
                        </a:cubicBezTo>
                        <a:close/>
                      </a:path>
                    </a:pathLst>
                  </a:custGeom>
                  <a:grpFill/>
                  <a:ln w="952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59" name="Chord 27"/>
                  <p:cNvSpPr/>
                  <p:nvPr/>
                </p:nvSpPr>
                <p:spPr>
                  <a:xfrm flipH="1">
                    <a:off x="2099972" y="2109975"/>
                    <a:ext cx="469462" cy="1385699"/>
                  </a:xfrm>
                  <a:custGeom>
                    <a:avLst/>
                    <a:gdLst>
                      <a:gd name="connsiteX0" fmla="*/ 630724 w 1261827"/>
                      <a:gd name="connsiteY0" fmla="*/ 1490662 h 1490662"/>
                      <a:gd name="connsiteX1" fmla="*/ 0 w 1261827"/>
                      <a:gd name="connsiteY1" fmla="*/ 745251 h 1490662"/>
                      <a:gd name="connsiteX2" fmla="*/ 630914 w 1261827"/>
                      <a:gd name="connsiteY2" fmla="*/ 0 h 1490662"/>
                      <a:gd name="connsiteX3" fmla="*/ 630724 w 1261827"/>
                      <a:gd name="connsiteY3" fmla="*/ 1490662 h 1490662"/>
                      <a:gd name="connsiteX0" fmla="*/ 630724 w 630914"/>
                      <a:gd name="connsiteY0" fmla="*/ 1644466 h 1644466"/>
                      <a:gd name="connsiteX1" fmla="*/ 0 w 630914"/>
                      <a:gd name="connsiteY1" fmla="*/ 899055 h 1644466"/>
                      <a:gd name="connsiteX2" fmla="*/ 630914 w 630914"/>
                      <a:gd name="connsiteY2" fmla="*/ 153804 h 1644466"/>
                      <a:gd name="connsiteX3" fmla="*/ 630724 w 630914"/>
                      <a:gd name="connsiteY3" fmla="*/ 1644466 h 1644466"/>
                      <a:gd name="connsiteX0" fmla="*/ 630724 w 630941"/>
                      <a:gd name="connsiteY0" fmla="*/ 1510432 h 1510432"/>
                      <a:gd name="connsiteX1" fmla="*/ 0 w 630941"/>
                      <a:gd name="connsiteY1" fmla="*/ 765021 h 1510432"/>
                      <a:gd name="connsiteX2" fmla="*/ 630914 w 630941"/>
                      <a:gd name="connsiteY2" fmla="*/ 19770 h 1510432"/>
                      <a:gd name="connsiteX3" fmla="*/ 630724 w 630941"/>
                      <a:gd name="connsiteY3" fmla="*/ 1510432 h 1510432"/>
                      <a:gd name="connsiteX0" fmla="*/ 630724 w 784549"/>
                      <a:gd name="connsiteY0" fmla="*/ 1510432 h 1510432"/>
                      <a:gd name="connsiteX1" fmla="*/ 0 w 784549"/>
                      <a:gd name="connsiteY1" fmla="*/ 765021 h 1510432"/>
                      <a:gd name="connsiteX2" fmla="*/ 630914 w 784549"/>
                      <a:gd name="connsiteY2" fmla="*/ 19770 h 1510432"/>
                      <a:gd name="connsiteX3" fmla="*/ 630724 w 784549"/>
                      <a:gd name="connsiteY3" fmla="*/ 1510432 h 1510432"/>
                      <a:gd name="connsiteX0" fmla="*/ 630724 w 634416"/>
                      <a:gd name="connsiteY0" fmla="*/ 1510432 h 1627855"/>
                      <a:gd name="connsiteX1" fmla="*/ 0 w 634416"/>
                      <a:gd name="connsiteY1" fmla="*/ 765021 h 1627855"/>
                      <a:gd name="connsiteX2" fmla="*/ 630914 w 634416"/>
                      <a:gd name="connsiteY2" fmla="*/ 19770 h 1627855"/>
                      <a:gd name="connsiteX3" fmla="*/ 630724 w 634416"/>
                      <a:gd name="connsiteY3" fmla="*/ 1510432 h 1627855"/>
                      <a:gd name="connsiteX0" fmla="*/ 630724 w 630941"/>
                      <a:gd name="connsiteY0" fmla="*/ 1510432 h 1527294"/>
                      <a:gd name="connsiteX1" fmla="*/ 0 w 630941"/>
                      <a:gd name="connsiteY1" fmla="*/ 765021 h 1527294"/>
                      <a:gd name="connsiteX2" fmla="*/ 630914 w 630941"/>
                      <a:gd name="connsiteY2" fmla="*/ 19770 h 1527294"/>
                      <a:gd name="connsiteX3" fmla="*/ 630724 w 630941"/>
                      <a:gd name="connsiteY3" fmla="*/ 1510432 h 1527294"/>
                      <a:gd name="connsiteX0" fmla="*/ 568813 w 640021"/>
                      <a:gd name="connsiteY0" fmla="*/ 1513378 h 1532245"/>
                      <a:gd name="connsiteX1" fmla="*/ 1 w 640021"/>
                      <a:gd name="connsiteY1" fmla="*/ 744155 h 1532245"/>
                      <a:gd name="connsiteX2" fmla="*/ 569003 w 640021"/>
                      <a:gd name="connsiteY2" fmla="*/ 22716 h 1532245"/>
                      <a:gd name="connsiteX3" fmla="*/ 568813 w 640021"/>
                      <a:gd name="connsiteY3" fmla="*/ 1513378 h 1532245"/>
                      <a:gd name="connsiteX0" fmla="*/ 568813 w 611987"/>
                      <a:gd name="connsiteY0" fmla="*/ 1560194 h 1579061"/>
                      <a:gd name="connsiteX1" fmla="*/ 1 w 611987"/>
                      <a:gd name="connsiteY1" fmla="*/ 790971 h 1579061"/>
                      <a:gd name="connsiteX2" fmla="*/ 569003 w 611987"/>
                      <a:gd name="connsiteY2" fmla="*/ 69532 h 1579061"/>
                      <a:gd name="connsiteX3" fmla="*/ 568813 w 611987"/>
                      <a:gd name="connsiteY3" fmla="*/ 1560194 h 1579061"/>
                      <a:gd name="connsiteX0" fmla="*/ 568813 w 608850"/>
                      <a:gd name="connsiteY0" fmla="*/ 1490991 h 1506698"/>
                      <a:gd name="connsiteX1" fmla="*/ 1 w 608850"/>
                      <a:gd name="connsiteY1" fmla="*/ 721768 h 1506698"/>
                      <a:gd name="connsiteX2" fmla="*/ 559478 w 608850"/>
                      <a:gd name="connsiteY2" fmla="*/ 76529 h 1506698"/>
                      <a:gd name="connsiteX3" fmla="*/ 568813 w 608850"/>
                      <a:gd name="connsiteY3" fmla="*/ 1490991 h 1506698"/>
                      <a:gd name="connsiteX0" fmla="*/ 559288 w 629305"/>
                      <a:gd name="connsiteY0" fmla="*/ 1400652 h 1417484"/>
                      <a:gd name="connsiteX1" fmla="*/ 1 w 629305"/>
                      <a:gd name="connsiteY1" fmla="*/ 669529 h 1417484"/>
                      <a:gd name="connsiteX2" fmla="*/ 559478 w 629305"/>
                      <a:gd name="connsiteY2" fmla="*/ 24290 h 1417484"/>
                      <a:gd name="connsiteX3" fmla="*/ 559288 w 629305"/>
                      <a:gd name="connsiteY3" fmla="*/ 1400652 h 1417484"/>
                      <a:gd name="connsiteX0" fmla="*/ 559288 w 603718"/>
                      <a:gd name="connsiteY0" fmla="*/ 1400652 h 1458718"/>
                      <a:gd name="connsiteX1" fmla="*/ 1 w 603718"/>
                      <a:gd name="connsiteY1" fmla="*/ 669529 h 1458718"/>
                      <a:gd name="connsiteX2" fmla="*/ 559478 w 603718"/>
                      <a:gd name="connsiteY2" fmla="*/ 24290 h 1458718"/>
                      <a:gd name="connsiteX3" fmla="*/ 559288 w 603718"/>
                      <a:gd name="connsiteY3" fmla="*/ 1400652 h 1458718"/>
                      <a:gd name="connsiteX0" fmla="*/ 559288 w 565464"/>
                      <a:gd name="connsiteY0" fmla="*/ 1480032 h 1538098"/>
                      <a:gd name="connsiteX1" fmla="*/ 1 w 565464"/>
                      <a:gd name="connsiteY1" fmla="*/ 748909 h 1538098"/>
                      <a:gd name="connsiteX2" fmla="*/ 559478 w 565464"/>
                      <a:gd name="connsiteY2" fmla="*/ 103670 h 1538098"/>
                      <a:gd name="connsiteX3" fmla="*/ 559288 w 565464"/>
                      <a:gd name="connsiteY3" fmla="*/ 1480032 h 1538098"/>
                    </a:gdLst>
                    <a:ahLst/>
                    <a:cxnLst>
                      <a:cxn ang="0">
                        <a:pos x="connsiteX0" y="connsiteY0"/>
                      </a:cxn>
                      <a:cxn ang="0">
                        <a:pos x="connsiteX1" y="connsiteY1"/>
                      </a:cxn>
                      <a:cxn ang="0">
                        <a:pos x="connsiteX2" y="connsiteY2"/>
                      </a:cxn>
                      <a:cxn ang="0">
                        <a:pos x="connsiteX3" y="connsiteY3"/>
                      </a:cxn>
                    </a:cxnLst>
                    <a:rect l="l" t="t" r="r" b="b"/>
                    <a:pathLst>
                      <a:path w="565464" h="1538098">
                        <a:moveTo>
                          <a:pt x="559288" y="1480032"/>
                        </a:moveTo>
                        <a:cubicBezTo>
                          <a:pt x="547005" y="1720922"/>
                          <a:pt x="-37" y="1160487"/>
                          <a:pt x="1" y="748909"/>
                        </a:cubicBezTo>
                        <a:cubicBezTo>
                          <a:pt x="39" y="337305"/>
                          <a:pt x="556752" y="-237259"/>
                          <a:pt x="559478" y="103670"/>
                        </a:cubicBezTo>
                        <a:cubicBezTo>
                          <a:pt x="562204" y="444599"/>
                          <a:pt x="571571" y="1239142"/>
                          <a:pt x="559288" y="1480032"/>
                        </a:cubicBezTo>
                        <a:close/>
                      </a:path>
                    </a:pathLst>
                  </a:custGeom>
                  <a:grpFill/>
                  <a:ln w="952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sp>
              <p:nvSpPr>
                <p:cNvPr id="135" name="Freeform 134"/>
                <p:cNvSpPr/>
                <p:nvPr/>
              </p:nvSpPr>
              <p:spPr>
                <a:xfrm>
                  <a:off x="1454626" y="2381250"/>
                  <a:ext cx="311424" cy="342900"/>
                </a:xfrm>
                <a:custGeom>
                  <a:avLst/>
                  <a:gdLst>
                    <a:gd name="connsiteX0" fmla="*/ 205899 w 311424"/>
                    <a:gd name="connsiteY0" fmla="*/ 0 h 342900"/>
                    <a:gd name="connsiteX1" fmla="*/ 310674 w 311424"/>
                    <a:gd name="connsiteY1" fmla="*/ 200025 h 342900"/>
                    <a:gd name="connsiteX2" fmla="*/ 158274 w 311424"/>
                    <a:gd name="connsiteY2" fmla="*/ 252413 h 342900"/>
                    <a:gd name="connsiteX3" fmla="*/ 15399 w 311424"/>
                    <a:gd name="connsiteY3" fmla="*/ 309563 h 342900"/>
                    <a:gd name="connsiteX4" fmla="*/ 10637 w 311424"/>
                    <a:gd name="connsiteY4" fmla="*/ 342900 h 342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1424" h="342900">
                      <a:moveTo>
                        <a:pt x="205899" y="0"/>
                      </a:moveTo>
                      <a:cubicBezTo>
                        <a:pt x="262255" y="78978"/>
                        <a:pt x="318612" y="157956"/>
                        <a:pt x="310674" y="200025"/>
                      </a:cubicBezTo>
                      <a:cubicBezTo>
                        <a:pt x="302737" y="242094"/>
                        <a:pt x="207486" y="234157"/>
                        <a:pt x="158274" y="252413"/>
                      </a:cubicBezTo>
                      <a:cubicBezTo>
                        <a:pt x="109062" y="270669"/>
                        <a:pt x="40005" y="294482"/>
                        <a:pt x="15399" y="309563"/>
                      </a:cubicBezTo>
                      <a:cubicBezTo>
                        <a:pt x="-9207" y="324644"/>
                        <a:pt x="715" y="333772"/>
                        <a:pt x="10637" y="342900"/>
                      </a:cubicBezTo>
                    </a:path>
                  </a:pathLst>
                </a:custGeom>
                <a:noFill/>
                <a:ln w="9525" cap="rnd">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NZ"/>
                </a:p>
              </p:txBody>
            </p:sp>
            <p:grpSp>
              <p:nvGrpSpPr>
                <p:cNvPr id="136" name="Group 135"/>
                <p:cNvGrpSpPr/>
                <p:nvPr/>
              </p:nvGrpSpPr>
              <p:grpSpPr>
                <a:xfrm>
                  <a:off x="1528764" y="2233613"/>
                  <a:ext cx="561974" cy="1176509"/>
                  <a:chOff x="1528764" y="2233613"/>
                  <a:chExt cx="561974" cy="1176509"/>
                </a:xfrm>
              </p:grpSpPr>
              <p:sp>
                <p:nvSpPr>
                  <p:cNvPr id="148" name="Arc 147"/>
                  <p:cNvSpPr/>
                  <p:nvPr/>
                </p:nvSpPr>
                <p:spPr>
                  <a:xfrm>
                    <a:off x="1872856" y="2249808"/>
                    <a:ext cx="201350" cy="88580"/>
                  </a:xfrm>
                  <a:prstGeom prst="arc">
                    <a:avLst/>
                  </a:prstGeom>
                  <a:ln w="9525" cap="rnd">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NZ"/>
                  </a:p>
                </p:txBody>
              </p:sp>
              <p:sp>
                <p:nvSpPr>
                  <p:cNvPr id="149" name="Freeform 148"/>
                  <p:cNvSpPr/>
                  <p:nvPr/>
                </p:nvSpPr>
                <p:spPr>
                  <a:xfrm>
                    <a:off x="1801599" y="2233613"/>
                    <a:ext cx="184364" cy="161925"/>
                  </a:xfrm>
                  <a:custGeom>
                    <a:avLst/>
                    <a:gdLst>
                      <a:gd name="connsiteX0" fmla="*/ 12914 w 184364"/>
                      <a:gd name="connsiteY0" fmla="*/ 0 h 217452"/>
                      <a:gd name="connsiteX1" fmla="*/ 17676 w 184364"/>
                      <a:gd name="connsiteY1" fmla="*/ 195262 h 217452"/>
                      <a:gd name="connsiteX2" fmla="*/ 184364 w 184364"/>
                      <a:gd name="connsiteY2" fmla="*/ 204787 h 217452"/>
                    </a:gdLst>
                    <a:ahLst/>
                    <a:cxnLst>
                      <a:cxn ang="0">
                        <a:pos x="connsiteX0" y="connsiteY0"/>
                      </a:cxn>
                      <a:cxn ang="0">
                        <a:pos x="connsiteX1" y="connsiteY1"/>
                      </a:cxn>
                      <a:cxn ang="0">
                        <a:pos x="connsiteX2" y="connsiteY2"/>
                      </a:cxn>
                    </a:cxnLst>
                    <a:rect l="l" t="t" r="r" b="b"/>
                    <a:pathLst>
                      <a:path w="184364" h="217452">
                        <a:moveTo>
                          <a:pt x="12914" y="0"/>
                        </a:moveTo>
                        <a:cubicBezTo>
                          <a:pt x="1007" y="80565"/>
                          <a:pt x="-10899" y="161131"/>
                          <a:pt x="17676" y="195262"/>
                        </a:cubicBezTo>
                        <a:cubicBezTo>
                          <a:pt x="46251" y="229393"/>
                          <a:pt x="115307" y="217090"/>
                          <a:pt x="184364" y="204787"/>
                        </a:cubicBezTo>
                      </a:path>
                    </a:pathLst>
                  </a:custGeom>
                  <a:noFill/>
                  <a:ln w="9525" cap="rnd">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NZ"/>
                  </a:p>
                </p:txBody>
              </p:sp>
              <p:sp>
                <p:nvSpPr>
                  <p:cNvPr id="150" name="Freeform 149"/>
                  <p:cNvSpPr/>
                  <p:nvPr/>
                </p:nvSpPr>
                <p:spPr>
                  <a:xfrm>
                    <a:off x="1830653" y="2405063"/>
                    <a:ext cx="255322" cy="338137"/>
                  </a:xfrm>
                  <a:custGeom>
                    <a:avLst/>
                    <a:gdLst>
                      <a:gd name="connsiteX0" fmla="*/ 255322 w 255322"/>
                      <a:gd name="connsiteY0" fmla="*/ 0 h 338137"/>
                      <a:gd name="connsiteX1" fmla="*/ 207697 w 255322"/>
                      <a:gd name="connsiteY1" fmla="*/ 114300 h 338137"/>
                      <a:gd name="connsiteX2" fmla="*/ 55297 w 255322"/>
                      <a:gd name="connsiteY2" fmla="*/ 109537 h 338137"/>
                      <a:gd name="connsiteX3" fmla="*/ 2910 w 255322"/>
                      <a:gd name="connsiteY3" fmla="*/ 266700 h 338137"/>
                      <a:gd name="connsiteX4" fmla="*/ 131497 w 255322"/>
                      <a:gd name="connsiteY4" fmla="*/ 338137 h 3381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322" h="338137">
                        <a:moveTo>
                          <a:pt x="255322" y="0"/>
                        </a:moveTo>
                        <a:cubicBezTo>
                          <a:pt x="248178" y="48022"/>
                          <a:pt x="241034" y="96044"/>
                          <a:pt x="207697" y="114300"/>
                        </a:cubicBezTo>
                        <a:cubicBezTo>
                          <a:pt x="174360" y="132556"/>
                          <a:pt x="89428" y="84137"/>
                          <a:pt x="55297" y="109537"/>
                        </a:cubicBezTo>
                        <a:cubicBezTo>
                          <a:pt x="21166" y="134937"/>
                          <a:pt x="-9790" y="228600"/>
                          <a:pt x="2910" y="266700"/>
                        </a:cubicBezTo>
                        <a:cubicBezTo>
                          <a:pt x="15610" y="304800"/>
                          <a:pt x="73553" y="321468"/>
                          <a:pt x="131497" y="338137"/>
                        </a:cubicBezTo>
                      </a:path>
                    </a:pathLst>
                  </a:custGeom>
                  <a:noFill/>
                  <a:ln w="9525" cap="rnd">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NZ"/>
                  </a:p>
                </p:txBody>
              </p:sp>
              <p:sp>
                <p:nvSpPr>
                  <p:cNvPr id="151" name="Freeform 150"/>
                  <p:cNvSpPr/>
                  <p:nvPr/>
                </p:nvSpPr>
                <p:spPr>
                  <a:xfrm>
                    <a:off x="1528764" y="2645735"/>
                    <a:ext cx="561476" cy="235603"/>
                  </a:xfrm>
                  <a:custGeom>
                    <a:avLst/>
                    <a:gdLst>
                      <a:gd name="connsiteX0" fmla="*/ 444703 w 582127"/>
                      <a:gd name="connsiteY0" fmla="*/ 0 h 233031"/>
                      <a:gd name="connsiteX1" fmla="*/ 573291 w 582127"/>
                      <a:gd name="connsiteY1" fmla="*/ 38100 h 233031"/>
                      <a:gd name="connsiteX2" fmla="*/ 539953 w 582127"/>
                      <a:gd name="connsiteY2" fmla="*/ 223838 h 233031"/>
                      <a:gd name="connsiteX3" fmla="*/ 292303 w 582127"/>
                      <a:gd name="connsiteY3" fmla="*/ 190500 h 233031"/>
                      <a:gd name="connsiteX4" fmla="*/ 201816 w 582127"/>
                      <a:gd name="connsiteY4" fmla="*/ 66675 h 233031"/>
                      <a:gd name="connsiteX5" fmla="*/ 20841 w 582127"/>
                      <a:gd name="connsiteY5" fmla="*/ 85725 h 233031"/>
                      <a:gd name="connsiteX6" fmla="*/ 11316 w 582127"/>
                      <a:gd name="connsiteY6" fmla="*/ 100013 h 233031"/>
                      <a:gd name="connsiteX0" fmla="*/ 423862 w 561286"/>
                      <a:gd name="connsiteY0" fmla="*/ 0 h 233031"/>
                      <a:gd name="connsiteX1" fmla="*/ 552450 w 561286"/>
                      <a:gd name="connsiteY1" fmla="*/ 38100 h 233031"/>
                      <a:gd name="connsiteX2" fmla="*/ 519112 w 561286"/>
                      <a:gd name="connsiteY2" fmla="*/ 223838 h 233031"/>
                      <a:gd name="connsiteX3" fmla="*/ 271462 w 561286"/>
                      <a:gd name="connsiteY3" fmla="*/ 190500 h 233031"/>
                      <a:gd name="connsiteX4" fmla="*/ 180975 w 561286"/>
                      <a:gd name="connsiteY4" fmla="*/ 66675 h 233031"/>
                      <a:gd name="connsiteX5" fmla="*/ 0 w 561286"/>
                      <a:gd name="connsiteY5" fmla="*/ 85725 h 233031"/>
                      <a:gd name="connsiteX0" fmla="*/ 423862 w 561476"/>
                      <a:gd name="connsiteY0" fmla="*/ 0 h 238783"/>
                      <a:gd name="connsiteX1" fmla="*/ 552450 w 561476"/>
                      <a:gd name="connsiteY1" fmla="*/ 38100 h 238783"/>
                      <a:gd name="connsiteX2" fmla="*/ 519112 w 561476"/>
                      <a:gd name="connsiteY2" fmla="*/ 223838 h 238783"/>
                      <a:gd name="connsiteX3" fmla="*/ 266700 w 561476"/>
                      <a:gd name="connsiteY3" fmla="*/ 209550 h 238783"/>
                      <a:gd name="connsiteX4" fmla="*/ 180975 w 561476"/>
                      <a:gd name="connsiteY4" fmla="*/ 66675 h 238783"/>
                      <a:gd name="connsiteX5" fmla="*/ 0 w 561476"/>
                      <a:gd name="connsiteY5" fmla="*/ 85725 h 238783"/>
                      <a:gd name="connsiteX0" fmla="*/ 423862 w 561476"/>
                      <a:gd name="connsiteY0" fmla="*/ 0 h 235603"/>
                      <a:gd name="connsiteX1" fmla="*/ 552450 w 561476"/>
                      <a:gd name="connsiteY1" fmla="*/ 38100 h 235603"/>
                      <a:gd name="connsiteX2" fmla="*/ 519112 w 561476"/>
                      <a:gd name="connsiteY2" fmla="*/ 223838 h 235603"/>
                      <a:gd name="connsiteX3" fmla="*/ 266700 w 561476"/>
                      <a:gd name="connsiteY3" fmla="*/ 209550 h 235603"/>
                      <a:gd name="connsiteX4" fmla="*/ 166688 w 561476"/>
                      <a:gd name="connsiteY4" fmla="*/ 152400 h 235603"/>
                      <a:gd name="connsiteX5" fmla="*/ 0 w 561476"/>
                      <a:gd name="connsiteY5" fmla="*/ 85725 h 235603"/>
                      <a:gd name="connsiteX0" fmla="*/ 423862 w 561476"/>
                      <a:gd name="connsiteY0" fmla="*/ 0 h 235603"/>
                      <a:gd name="connsiteX1" fmla="*/ 552450 w 561476"/>
                      <a:gd name="connsiteY1" fmla="*/ 38100 h 235603"/>
                      <a:gd name="connsiteX2" fmla="*/ 519112 w 561476"/>
                      <a:gd name="connsiteY2" fmla="*/ 223838 h 235603"/>
                      <a:gd name="connsiteX3" fmla="*/ 266700 w 561476"/>
                      <a:gd name="connsiteY3" fmla="*/ 209550 h 235603"/>
                      <a:gd name="connsiteX4" fmla="*/ 166688 w 561476"/>
                      <a:gd name="connsiteY4" fmla="*/ 152400 h 235603"/>
                      <a:gd name="connsiteX5" fmla="*/ 0 w 561476"/>
                      <a:gd name="connsiteY5" fmla="*/ 161925 h 235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1476" h="235603">
                        <a:moveTo>
                          <a:pt x="423862" y="0"/>
                        </a:moveTo>
                        <a:cubicBezTo>
                          <a:pt x="480218" y="397"/>
                          <a:pt x="536575" y="794"/>
                          <a:pt x="552450" y="38100"/>
                        </a:cubicBezTo>
                        <a:cubicBezTo>
                          <a:pt x="568325" y="75406"/>
                          <a:pt x="566737" y="195263"/>
                          <a:pt x="519112" y="223838"/>
                        </a:cubicBezTo>
                        <a:cubicBezTo>
                          <a:pt x="471487" y="252413"/>
                          <a:pt x="325437" y="221456"/>
                          <a:pt x="266700" y="209550"/>
                        </a:cubicBezTo>
                        <a:cubicBezTo>
                          <a:pt x="207963" y="197644"/>
                          <a:pt x="211138" y="160337"/>
                          <a:pt x="166688" y="152400"/>
                        </a:cubicBezTo>
                        <a:cubicBezTo>
                          <a:pt x="122238" y="144463"/>
                          <a:pt x="31750" y="156369"/>
                          <a:pt x="0" y="161925"/>
                        </a:cubicBezTo>
                      </a:path>
                    </a:pathLst>
                  </a:custGeom>
                  <a:noFill/>
                  <a:ln w="9525" cap="rnd">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NZ"/>
                  </a:p>
                </p:txBody>
              </p:sp>
              <p:sp>
                <p:nvSpPr>
                  <p:cNvPr id="152" name="Freeform 151"/>
                  <p:cNvSpPr/>
                  <p:nvPr/>
                </p:nvSpPr>
                <p:spPr>
                  <a:xfrm>
                    <a:off x="1557338" y="2946796"/>
                    <a:ext cx="246326" cy="205982"/>
                  </a:xfrm>
                  <a:custGeom>
                    <a:avLst/>
                    <a:gdLst>
                      <a:gd name="connsiteX0" fmla="*/ 0 w 246326"/>
                      <a:gd name="connsiteY0" fmla="*/ 101207 h 205982"/>
                      <a:gd name="connsiteX1" fmla="*/ 57150 w 246326"/>
                      <a:gd name="connsiteY1" fmla="*/ 15482 h 205982"/>
                      <a:gd name="connsiteX2" fmla="*/ 147637 w 246326"/>
                      <a:gd name="connsiteY2" fmla="*/ 72632 h 205982"/>
                      <a:gd name="connsiteX3" fmla="*/ 214312 w 246326"/>
                      <a:gd name="connsiteY3" fmla="*/ 1194 h 205982"/>
                      <a:gd name="connsiteX4" fmla="*/ 242887 w 246326"/>
                      <a:gd name="connsiteY4" fmla="*/ 144069 h 205982"/>
                      <a:gd name="connsiteX5" fmla="*/ 138112 w 246326"/>
                      <a:gd name="connsiteY5" fmla="*/ 205982 h 205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6326" h="205982">
                        <a:moveTo>
                          <a:pt x="0" y="101207"/>
                        </a:moveTo>
                        <a:cubicBezTo>
                          <a:pt x="16272" y="60725"/>
                          <a:pt x="32544" y="20244"/>
                          <a:pt x="57150" y="15482"/>
                        </a:cubicBezTo>
                        <a:cubicBezTo>
                          <a:pt x="81756" y="10720"/>
                          <a:pt x="121443" y="75013"/>
                          <a:pt x="147637" y="72632"/>
                        </a:cubicBezTo>
                        <a:cubicBezTo>
                          <a:pt x="173831" y="70251"/>
                          <a:pt x="198437" y="-10712"/>
                          <a:pt x="214312" y="1194"/>
                        </a:cubicBezTo>
                        <a:cubicBezTo>
                          <a:pt x="230187" y="13100"/>
                          <a:pt x="255587" y="109938"/>
                          <a:pt x="242887" y="144069"/>
                        </a:cubicBezTo>
                        <a:cubicBezTo>
                          <a:pt x="230187" y="178200"/>
                          <a:pt x="184149" y="192091"/>
                          <a:pt x="138112" y="205982"/>
                        </a:cubicBezTo>
                      </a:path>
                    </a:pathLst>
                  </a:custGeom>
                  <a:noFill/>
                  <a:ln w="9525" cap="rnd">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NZ"/>
                  </a:p>
                </p:txBody>
              </p:sp>
              <p:sp>
                <p:nvSpPr>
                  <p:cNvPr id="153" name="Freeform 152"/>
                  <p:cNvSpPr/>
                  <p:nvPr/>
                </p:nvSpPr>
                <p:spPr>
                  <a:xfrm>
                    <a:off x="1872856" y="2971803"/>
                    <a:ext cx="217882" cy="68261"/>
                  </a:xfrm>
                  <a:custGeom>
                    <a:avLst/>
                    <a:gdLst>
                      <a:gd name="connsiteX0" fmla="*/ 238125 w 238125"/>
                      <a:gd name="connsiteY0" fmla="*/ 85725 h 91340"/>
                      <a:gd name="connsiteX1" fmla="*/ 104775 w 238125"/>
                      <a:gd name="connsiteY1" fmla="*/ 47625 h 91340"/>
                      <a:gd name="connsiteX2" fmla="*/ 19050 w 238125"/>
                      <a:gd name="connsiteY2" fmla="*/ 90487 h 91340"/>
                      <a:gd name="connsiteX3" fmla="*/ 0 w 238125"/>
                      <a:gd name="connsiteY3" fmla="*/ 0 h 91340"/>
                    </a:gdLst>
                    <a:ahLst/>
                    <a:cxnLst>
                      <a:cxn ang="0">
                        <a:pos x="connsiteX0" y="connsiteY0"/>
                      </a:cxn>
                      <a:cxn ang="0">
                        <a:pos x="connsiteX1" y="connsiteY1"/>
                      </a:cxn>
                      <a:cxn ang="0">
                        <a:pos x="connsiteX2" y="connsiteY2"/>
                      </a:cxn>
                      <a:cxn ang="0">
                        <a:pos x="connsiteX3" y="connsiteY3"/>
                      </a:cxn>
                    </a:cxnLst>
                    <a:rect l="l" t="t" r="r" b="b"/>
                    <a:pathLst>
                      <a:path w="238125" h="91340">
                        <a:moveTo>
                          <a:pt x="238125" y="85725"/>
                        </a:moveTo>
                        <a:cubicBezTo>
                          <a:pt x="189706" y="66278"/>
                          <a:pt x="141287" y="46831"/>
                          <a:pt x="104775" y="47625"/>
                        </a:cubicBezTo>
                        <a:cubicBezTo>
                          <a:pt x="68262" y="48419"/>
                          <a:pt x="36512" y="98424"/>
                          <a:pt x="19050" y="90487"/>
                        </a:cubicBezTo>
                        <a:cubicBezTo>
                          <a:pt x="1588" y="82550"/>
                          <a:pt x="794" y="41275"/>
                          <a:pt x="0" y="0"/>
                        </a:cubicBezTo>
                      </a:path>
                    </a:pathLst>
                  </a:custGeom>
                  <a:noFill/>
                  <a:ln w="9525" cap="rnd">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NZ"/>
                  </a:p>
                </p:txBody>
              </p:sp>
              <p:sp>
                <p:nvSpPr>
                  <p:cNvPr id="154" name="Freeform 153"/>
                  <p:cNvSpPr/>
                  <p:nvPr/>
                </p:nvSpPr>
                <p:spPr>
                  <a:xfrm>
                    <a:off x="1695450" y="3148493"/>
                    <a:ext cx="304800" cy="213837"/>
                  </a:xfrm>
                  <a:custGeom>
                    <a:avLst/>
                    <a:gdLst>
                      <a:gd name="connsiteX0" fmla="*/ 0 w 304800"/>
                      <a:gd name="connsiteY0" fmla="*/ 213837 h 213837"/>
                      <a:gd name="connsiteX1" fmla="*/ 42863 w 304800"/>
                      <a:gd name="connsiteY1" fmla="*/ 99537 h 213837"/>
                      <a:gd name="connsiteX2" fmla="*/ 157163 w 304800"/>
                      <a:gd name="connsiteY2" fmla="*/ 80487 h 213837"/>
                      <a:gd name="connsiteX3" fmla="*/ 233363 w 304800"/>
                      <a:gd name="connsiteY3" fmla="*/ 4287 h 213837"/>
                      <a:gd name="connsiteX4" fmla="*/ 304800 w 304800"/>
                      <a:gd name="connsiteY4" fmla="*/ 9049 h 213837"/>
                      <a:gd name="connsiteX5" fmla="*/ 304800 w 304800"/>
                      <a:gd name="connsiteY5" fmla="*/ 9049 h 213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00" h="213837">
                        <a:moveTo>
                          <a:pt x="0" y="213837"/>
                        </a:moveTo>
                        <a:cubicBezTo>
                          <a:pt x="8334" y="167799"/>
                          <a:pt x="16669" y="121762"/>
                          <a:pt x="42863" y="99537"/>
                        </a:cubicBezTo>
                        <a:cubicBezTo>
                          <a:pt x="69057" y="77312"/>
                          <a:pt x="125413" y="96362"/>
                          <a:pt x="157163" y="80487"/>
                        </a:cubicBezTo>
                        <a:cubicBezTo>
                          <a:pt x="188913" y="64612"/>
                          <a:pt x="208757" y="16193"/>
                          <a:pt x="233363" y="4287"/>
                        </a:cubicBezTo>
                        <a:cubicBezTo>
                          <a:pt x="257969" y="-7619"/>
                          <a:pt x="304800" y="9049"/>
                          <a:pt x="304800" y="9049"/>
                        </a:cubicBezTo>
                        <a:lnTo>
                          <a:pt x="304800" y="9049"/>
                        </a:lnTo>
                      </a:path>
                    </a:pathLst>
                  </a:custGeom>
                  <a:noFill/>
                  <a:ln w="9525" cap="rnd">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NZ"/>
                  </a:p>
                </p:txBody>
              </p:sp>
              <p:sp>
                <p:nvSpPr>
                  <p:cNvPr id="155" name="Freeform 154"/>
                  <p:cNvSpPr/>
                  <p:nvPr/>
                </p:nvSpPr>
                <p:spPr>
                  <a:xfrm>
                    <a:off x="1919288" y="3248664"/>
                    <a:ext cx="157162" cy="46986"/>
                  </a:xfrm>
                  <a:custGeom>
                    <a:avLst/>
                    <a:gdLst>
                      <a:gd name="connsiteX0" fmla="*/ 157162 w 157162"/>
                      <a:gd name="connsiteY0" fmla="*/ 4124 h 46986"/>
                      <a:gd name="connsiteX1" fmla="*/ 61912 w 157162"/>
                      <a:gd name="connsiteY1" fmla="*/ 4124 h 46986"/>
                      <a:gd name="connsiteX2" fmla="*/ 0 w 157162"/>
                      <a:gd name="connsiteY2" fmla="*/ 46986 h 46986"/>
                    </a:gdLst>
                    <a:ahLst/>
                    <a:cxnLst>
                      <a:cxn ang="0">
                        <a:pos x="connsiteX0" y="connsiteY0"/>
                      </a:cxn>
                      <a:cxn ang="0">
                        <a:pos x="connsiteX1" y="connsiteY1"/>
                      </a:cxn>
                      <a:cxn ang="0">
                        <a:pos x="connsiteX2" y="connsiteY2"/>
                      </a:cxn>
                    </a:cxnLst>
                    <a:rect l="l" t="t" r="r" b="b"/>
                    <a:pathLst>
                      <a:path w="157162" h="46986">
                        <a:moveTo>
                          <a:pt x="157162" y="4124"/>
                        </a:moveTo>
                        <a:cubicBezTo>
                          <a:pt x="122634" y="552"/>
                          <a:pt x="88106" y="-3020"/>
                          <a:pt x="61912" y="4124"/>
                        </a:cubicBezTo>
                        <a:cubicBezTo>
                          <a:pt x="35718" y="11268"/>
                          <a:pt x="17859" y="29127"/>
                          <a:pt x="0" y="46986"/>
                        </a:cubicBezTo>
                      </a:path>
                    </a:pathLst>
                  </a:custGeom>
                  <a:noFill/>
                  <a:ln w="9525" cap="rnd">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NZ"/>
                  </a:p>
                </p:txBody>
              </p:sp>
              <p:sp>
                <p:nvSpPr>
                  <p:cNvPr id="156" name="Freeform 155"/>
                  <p:cNvSpPr/>
                  <p:nvPr/>
                </p:nvSpPr>
                <p:spPr>
                  <a:xfrm>
                    <a:off x="1905000" y="3352800"/>
                    <a:ext cx="185738" cy="57322"/>
                  </a:xfrm>
                  <a:custGeom>
                    <a:avLst/>
                    <a:gdLst>
                      <a:gd name="connsiteX0" fmla="*/ 185738 w 185738"/>
                      <a:gd name="connsiteY0" fmla="*/ 0 h 57322"/>
                      <a:gd name="connsiteX1" fmla="*/ 76200 w 185738"/>
                      <a:gd name="connsiteY1" fmla="*/ 57150 h 57322"/>
                      <a:gd name="connsiteX2" fmla="*/ 0 w 185738"/>
                      <a:gd name="connsiteY2" fmla="*/ 14288 h 57322"/>
                    </a:gdLst>
                    <a:ahLst/>
                    <a:cxnLst>
                      <a:cxn ang="0">
                        <a:pos x="connsiteX0" y="connsiteY0"/>
                      </a:cxn>
                      <a:cxn ang="0">
                        <a:pos x="connsiteX1" y="connsiteY1"/>
                      </a:cxn>
                      <a:cxn ang="0">
                        <a:pos x="connsiteX2" y="connsiteY2"/>
                      </a:cxn>
                    </a:cxnLst>
                    <a:rect l="l" t="t" r="r" b="b"/>
                    <a:pathLst>
                      <a:path w="185738" h="57322">
                        <a:moveTo>
                          <a:pt x="185738" y="0"/>
                        </a:moveTo>
                        <a:cubicBezTo>
                          <a:pt x="146447" y="27384"/>
                          <a:pt x="107156" y="54769"/>
                          <a:pt x="76200" y="57150"/>
                        </a:cubicBezTo>
                        <a:cubicBezTo>
                          <a:pt x="45244" y="59531"/>
                          <a:pt x="22622" y="36909"/>
                          <a:pt x="0" y="14288"/>
                        </a:cubicBezTo>
                      </a:path>
                    </a:pathLst>
                  </a:custGeom>
                  <a:noFill/>
                  <a:ln w="9525" cap="rnd">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NZ"/>
                  </a:p>
                </p:txBody>
              </p:sp>
              <p:sp>
                <p:nvSpPr>
                  <p:cNvPr id="157" name="Freeform 156"/>
                  <p:cNvSpPr/>
                  <p:nvPr/>
                </p:nvSpPr>
                <p:spPr>
                  <a:xfrm>
                    <a:off x="1595438" y="2476500"/>
                    <a:ext cx="71437" cy="66675"/>
                  </a:xfrm>
                  <a:custGeom>
                    <a:avLst/>
                    <a:gdLst>
                      <a:gd name="connsiteX0" fmla="*/ 0 w 71437"/>
                      <a:gd name="connsiteY0" fmla="*/ 0 h 66675"/>
                      <a:gd name="connsiteX1" fmla="*/ 71437 w 71437"/>
                      <a:gd name="connsiteY1" fmla="*/ 66675 h 66675"/>
                    </a:gdLst>
                    <a:ahLst/>
                    <a:cxnLst>
                      <a:cxn ang="0">
                        <a:pos x="connsiteX0" y="connsiteY0"/>
                      </a:cxn>
                      <a:cxn ang="0">
                        <a:pos x="connsiteX1" y="connsiteY1"/>
                      </a:cxn>
                    </a:cxnLst>
                    <a:rect l="l" t="t" r="r" b="b"/>
                    <a:pathLst>
                      <a:path w="71437" h="66675">
                        <a:moveTo>
                          <a:pt x="0" y="0"/>
                        </a:moveTo>
                        <a:lnTo>
                          <a:pt x="71437" y="66675"/>
                        </a:lnTo>
                      </a:path>
                    </a:pathLst>
                  </a:custGeom>
                  <a:noFill/>
                  <a:ln w="9525" cap="rnd">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NZ"/>
                  </a:p>
                </p:txBody>
              </p:sp>
            </p:grpSp>
            <p:grpSp>
              <p:nvGrpSpPr>
                <p:cNvPr id="137" name="Group 136"/>
                <p:cNvGrpSpPr/>
                <p:nvPr/>
              </p:nvGrpSpPr>
              <p:grpSpPr>
                <a:xfrm flipH="1">
                  <a:off x="2090711" y="2233613"/>
                  <a:ext cx="561974" cy="1176509"/>
                  <a:chOff x="1528764" y="2233613"/>
                  <a:chExt cx="561974" cy="1176509"/>
                </a:xfrm>
              </p:grpSpPr>
              <p:sp>
                <p:nvSpPr>
                  <p:cNvPr id="138" name="Arc 137"/>
                  <p:cNvSpPr/>
                  <p:nvPr/>
                </p:nvSpPr>
                <p:spPr>
                  <a:xfrm>
                    <a:off x="1872856" y="2249808"/>
                    <a:ext cx="201350" cy="88580"/>
                  </a:xfrm>
                  <a:prstGeom prst="arc">
                    <a:avLst/>
                  </a:prstGeom>
                  <a:ln w="9525" cap="rnd">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NZ"/>
                  </a:p>
                </p:txBody>
              </p:sp>
              <p:sp>
                <p:nvSpPr>
                  <p:cNvPr id="139" name="Freeform 138"/>
                  <p:cNvSpPr/>
                  <p:nvPr/>
                </p:nvSpPr>
                <p:spPr>
                  <a:xfrm>
                    <a:off x="1801599" y="2233613"/>
                    <a:ext cx="184364" cy="161925"/>
                  </a:xfrm>
                  <a:custGeom>
                    <a:avLst/>
                    <a:gdLst>
                      <a:gd name="connsiteX0" fmla="*/ 12914 w 184364"/>
                      <a:gd name="connsiteY0" fmla="*/ 0 h 217452"/>
                      <a:gd name="connsiteX1" fmla="*/ 17676 w 184364"/>
                      <a:gd name="connsiteY1" fmla="*/ 195262 h 217452"/>
                      <a:gd name="connsiteX2" fmla="*/ 184364 w 184364"/>
                      <a:gd name="connsiteY2" fmla="*/ 204787 h 217452"/>
                    </a:gdLst>
                    <a:ahLst/>
                    <a:cxnLst>
                      <a:cxn ang="0">
                        <a:pos x="connsiteX0" y="connsiteY0"/>
                      </a:cxn>
                      <a:cxn ang="0">
                        <a:pos x="connsiteX1" y="connsiteY1"/>
                      </a:cxn>
                      <a:cxn ang="0">
                        <a:pos x="connsiteX2" y="connsiteY2"/>
                      </a:cxn>
                    </a:cxnLst>
                    <a:rect l="l" t="t" r="r" b="b"/>
                    <a:pathLst>
                      <a:path w="184364" h="217452">
                        <a:moveTo>
                          <a:pt x="12914" y="0"/>
                        </a:moveTo>
                        <a:cubicBezTo>
                          <a:pt x="1007" y="80565"/>
                          <a:pt x="-10899" y="161131"/>
                          <a:pt x="17676" y="195262"/>
                        </a:cubicBezTo>
                        <a:cubicBezTo>
                          <a:pt x="46251" y="229393"/>
                          <a:pt x="115307" y="217090"/>
                          <a:pt x="184364" y="204787"/>
                        </a:cubicBezTo>
                      </a:path>
                    </a:pathLst>
                  </a:custGeom>
                  <a:noFill/>
                  <a:ln w="9525" cap="rnd">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NZ"/>
                  </a:p>
                </p:txBody>
              </p:sp>
              <p:sp>
                <p:nvSpPr>
                  <p:cNvPr id="140" name="Freeform 139"/>
                  <p:cNvSpPr/>
                  <p:nvPr/>
                </p:nvSpPr>
                <p:spPr>
                  <a:xfrm>
                    <a:off x="1830653" y="2405063"/>
                    <a:ext cx="255322" cy="338137"/>
                  </a:xfrm>
                  <a:custGeom>
                    <a:avLst/>
                    <a:gdLst>
                      <a:gd name="connsiteX0" fmla="*/ 255322 w 255322"/>
                      <a:gd name="connsiteY0" fmla="*/ 0 h 338137"/>
                      <a:gd name="connsiteX1" fmla="*/ 207697 w 255322"/>
                      <a:gd name="connsiteY1" fmla="*/ 114300 h 338137"/>
                      <a:gd name="connsiteX2" fmla="*/ 55297 w 255322"/>
                      <a:gd name="connsiteY2" fmla="*/ 109537 h 338137"/>
                      <a:gd name="connsiteX3" fmla="*/ 2910 w 255322"/>
                      <a:gd name="connsiteY3" fmla="*/ 266700 h 338137"/>
                      <a:gd name="connsiteX4" fmla="*/ 131497 w 255322"/>
                      <a:gd name="connsiteY4" fmla="*/ 338137 h 3381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322" h="338137">
                        <a:moveTo>
                          <a:pt x="255322" y="0"/>
                        </a:moveTo>
                        <a:cubicBezTo>
                          <a:pt x="248178" y="48022"/>
                          <a:pt x="241034" y="96044"/>
                          <a:pt x="207697" y="114300"/>
                        </a:cubicBezTo>
                        <a:cubicBezTo>
                          <a:pt x="174360" y="132556"/>
                          <a:pt x="89428" y="84137"/>
                          <a:pt x="55297" y="109537"/>
                        </a:cubicBezTo>
                        <a:cubicBezTo>
                          <a:pt x="21166" y="134937"/>
                          <a:pt x="-9790" y="228600"/>
                          <a:pt x="2910" y="266700"/>
                        </a:cubicBezTo>
                        <a:cubicBezTo>
                          <a:pt x="15610" y="304800"/>
                          <a:pt x="73553" y="321468"/>
                          <a:pt x="131497" y="338137"/>
                        </a:cubicBezTo>
                      </a:path>
                    </a:pathLst>
                  </a:custGeom>
                  <a:noFill/>
                  <a:ln w="9525" cap="rnd">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NZ"/>
                  </a:p>
                </p:txBody>
              </p:sp>
              <p:sp>
                <p:nvSpPr>
                  <p:cNvPr id="141" name="Freeform 140"/>
                  <p:cNvSpPr/>
                  <p:nvPr/>
                </p:nvSpPr>
                <p:spPr>
                  <a:xfrm>
                    <a:off x="1528764" y="2645735"/>
                    <a:ext cx="561476" cy="235603"/>
                  </a:xfrm>
                  <a:custGeom>
                    <a:avLst/>
                    <a:gdLst>
                      <a:gd name="connsiteX0" fmla="*/ 444703 w 582127"/>
                      <a:gd name="connsiteY0" fmla="*/ 0 h 233031"/>
                      <a:gd name="connsiteX1" fmla="*/ 573291 w 582127"/>
                      <a:gd name="connsiteY1" fmla="*/ 38100 h 233031"/>
                      <a:gd name="connsiteX2" fmla="*/ 539953 w 582127"/>
                      <a:gd name="connsiteY2" fmla="*/ 223838 h 233031"/>
                      <a:gd name="connsiteX3" fmla="*/ 292303 w 582127"/>
                      <a:gd name="connsiteY3" fmla="*/ 190500 h 233031"/>
                      <a:gd name="connsiteX4" fmla="*/ 201816 w 582127"/>
                      <a:gd name="connsiteY4" fmla="*/ 66675 h 233031"/>
                      <a:gd name="connsiteX5" fmla="*/ 20841 w 582127"/>
                      <a:gd name="connsiteY5" fmla="*/ 85725 h 233031"/>
                      <a:gd name="connsiteX6" fmla="*/ 11316 w 582127"/>
                      <a:gd name="connsiteY6" fmla="*/ 100013 h 233031"/>
                      <a:gd name="connsiteX0" fmla="*/ 423862 w 561286"/>
                      <a:gd name="connsiteY0" fmla="*/ 0 h 233031"/>
                      <a:gd name="connsiteX1" fmla="*/ 552450 w 561286"/>
                      <a:gd name="connsiteY1" fmla="*/ 38100 h 233031"/>
                      <a:gd name="connsiteX2" fmla="*/ 519112 w 561286"/>
                      <a:gd name="connsiteY2" fmla="*/ 223838 h 233031"/>
                      <a:gd name="connsiteX3" fmla="*/ 271462 w 561286"/>
                      <a:gd name="connsiteY3" fmla="*/ 190500 h 233031"/>
                      <a:gd name="connsiteX4" fmla="*/ 180975 w 561286"/>
                      <a:gd name="connsiteY4" fmla="*/ 66675 h 233031"/>
                      <a:gd name="connsiteX5" fmla="*/ 0 w 561286"/>
                      <a:gd name="connsiteY5" fmla="*/ 85725 h 233031"/>
                      <a:gd name="connsiteX0" fmla="*/ 423862 w 561476"/>
                      <a:gd name="connsiteY0" fmla="*/ 0 h 238783"/>
                      <a:gd name="connsiteX1" fmla="*/ 552450 w 561476"/>
                      <a:gd name="connsiteY1" fmla="*/ 38100 h 238783"/>
                      <a:gd name="connsiteX2" fmla="*/ 519112 w 561476"/>
                      <a:gd name="connsiteY2" fmla="*/ 223838 h 238783"/>
                      <a:gd name="connsiteX3" fmla="*/ 266700 w 561476"/>
                      <a:gd name="connsiteY3" fmla="*/ 209550 h 238783"/>
                      <a:gd name="connsiteX4" fmla="*/ 180975 w 561476"/>
                      <a:gd name="connsiteY4" fmla="*/ 66675 h 238783"/>
                      <a:gd name="connsiteX5" fmla="*/ 0 w 561476"/>
                      <a:gd name="connsiteY5" fmla="*/ 85725 h 238783"/>
                      <a:gd name="connsiteX0" fmla="*/ 423862 w 561476"/>
                      <a:gd name="connsiteY0" fmla="*/ 0 h 235603"/>
                      <a:gd name="connsiteX1" fmla="*/ 552450 w 561476"/>
                      <a:gd name="connsiteY1" fmla="*/ 38100 h 235603"/>
                      <a:gd name="connsiteX2" fmla="*/ 519112 w 561476"/>
                      <a:gd name="connsiteY2" fmla="*/ 223838 h 235603"/>
                      <a:gd name="connsiteX3" fmla="*/ 266700 w 561476"/>
                      <a:gd name="connsiteY3" fmla="*/ 209550 h 235603"/>
                      <a:gd name="connsiteX4" fmla="*/ 166688 w 561476"/>
                      <a:gd name="connsiteY4" fmla="*/ 152400 h 235603"/>
                      <a:gd name="connsiteX5" fmla="*/ 0 w 561476"/>
                      <a:gd name="connsiteY5" fmla="*/ 85725 h 235603"/>
                      <a:gd name="connsiteX0" fmla="*/ 423862 w 561476"/>
                      <a:gd name="connsiteY0" fmla="*/ 0 h 235603"/>
                      <a:gd name="connsiteX1" fmla="*/ 552450 w 561476"/>
                      <a:gd name="connsiteY1" fmla="*/ 38100 h 235603"/>
                      <a:gd name="connsiteX2" fmla="*/ 519112 w 561476"/>
                      <a:gd name="connsiteY2" fmla="*/ 223838 h 235603"/>
                      <a:gd name="connsiteX3" fmla="*/ 266700 w 561476"/>
                      <a:gd name="connsiteY3" fmla="*/ 209550 h 235603"/>
                      <a:gd name="connsiteX4" fmla="*/ 166688 w 561476"/>
                      <a:gd name="connsiteY4" fmla="*/ 152400 h 235603"/>
                      <a:gd name="connsiteX5" fmla="*/ 0 w 561476"/>
                      <a:gd name="connsiteY5" fmla="*/ 161925 h 235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1476" h="235603">
                        <a:moveTo>
                          <a:pt x="423862" y="0"/>
                        </a:moveTo>
                        <a:cubicBezTo>
                          <a:pt x="480218" y="397"/>
                          <a:pt x="536575" y="794"/>
                          <a:pt x="552450" y="38100"/>
                        </a:cubicBezTo>
                        <a:cubicBezTo>
                          <a:pt x="568325" y="75406"/>
                          <a:pt x="566737" y="195263"/>
                          <a:pt x="519112" y="223838"/>
                        </a:cubicBezTo>
                        <a:cubicBezTo>
                          <a:pt x="471487" y="252413"/>
                          <a:pt x="325437" y="221456"/>
                          <a:pt x="266700" y="209550"/>
                        </a:cubicBezTo>
                        <a:cubicBezTo>
                          <a:pt x="207963" y="197644"/>
                          <a:pt x="211138" y="160337"/>
                          <a:pt x="166688" y="152400"/>
                        </a:cubicBezTo>
                        <a:cubicBezTo>
                          <a:pt x="122238" y="144463"/>
                          <a:pt x="31750" y="156369"/>
                          <a:pt x="0" y="161925"/>
                        </a:cubicBezTo>
                      </a:path>
                    </a:pathLst>
                  </a:custGeom>
                  <a:noFill/>
                  <a:ln w="9525" cap="rnd">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NZ"/>
                  </a:p>
                </p:txBody>
              </p:sp>
              <p:sp>
                <p:nvSpPr>
                  <p:cNvPr id="142" name="Freeform 141"/>
                  <p:cNvSpPr/>
                  <p:nvPr/>
                </p:nvSpPr>
                <p:spPr>
                  <a:xfrm>
                    <a:off x="1557338" y="2946796"/>
                    <a:ext cx="246326" cy="205982"/>
                  </a:xfrm>
                  <a:custGeom>
                    <a:avLst/>
                    <a:gdLst>
                      <a:gd name="connsiteX0" fmla="*/ 0 w 246326"/>
                      <a:gd name="connsiteY0" fmla="*/ 101207 h 205982"/>
                      <a:gd name="connsiteX1" fmla="*/ 57150 w 246326"/>
                      <a:gd name="connsiteY1" fmla="*/ 15482 h 205982"/>
                      <a:gd name="connsiteX2" fmla="*/ 147637 w 246326"/>
                      <a:gd name="connsiteY2" fmla="*/ 72632 h 205982"/>
                      <a:gd name="connsiteX3" fmla="*/ 214312 w 246326"/>
                      <a:gd name="connsiteY3" fmla="*/ 1194 h 205982"/>
                      <a:gd name="connsiteX4" fmla="*/ 242887 w 246326"/>
                      <a:gd name="connsiteY4" fmla="*/ 144069 h 205982"/>
                      <a:gd name="connsiteX5" fmla="*/ 138112 w 246326"/>
                      <a:gd name="connsiteY5" fmla="*/ 205982 h 205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6326" h="205982">
                        <a:moveTo>
                          <a:pt x="0" y="101207"/>
                        </a:moveTo>
                        <a:cubicBezTo>
                          <a:pt x="16272" y="60725"/>
                          <a:pt x="32544" y="20244"/>
                          <a:pt x="57150" y="15482"/>
                        </a:cubicBezTo>
                        <a:cubicBezTo>
                          <a:pt x="81756" y="10720"/>
                          <a:pt x="121443" y="75013"/>
                          <a:pt x="147637" y="72632"/>
                        </a:cubicBezTo>
                        <a:cubicBezTo>
                          <a:pt x="173831" y="70251"/>
                          <a:pt x="198437" y="-10712"/>
                          <a:pt x="214312" y="1194"/>
                        </a:cubicBezTo>
                        <a:cubicBezTo>
                          <a:pt x="230187" y="13100"/>
                          <a:pt x="255587" y="109938"/>
                          <a:pt x="242887" y="144069"/>
                        </a:cubicBezTo>
                        <a:cubicBezTo>
                          <a:pt x="230187" y="178200"/>
                          <a:pt x="184149" y="192091"/>
                          <a:pt x="138112" y="205982"/>
                        </a:cubicBezTo>
                      </a:path>
                    </a:pathLst>
                  </a:custGeom>
                  <a:noFill/>
                  <a:ln w="9525" cap="rnd">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NZ"/>
                  </a:p>
                </p:txBody>
              </p:sp>
              <p:sp>
                <p:nvSpPr>
                  <p:cNvPr id="143" name="Freeform 142"/>
                  <p:cNvSpPr/>
                  <p:nvPr/>
                </p:nvSpPr>
                <p:spPr>
                  <a:xfrm>
                    <a:off x="1872856" y="2971803"/>
                    <a:ext cx="217882" cy="68261"/>
                  </a:xfrm>
                  <a:custGeom>
                    <a:avLst/>
                    <a:gdLst>
                      <a:gd name="connsiteX0" fmla="*/ 238125 w 238125"/>
                      <a:gd name="connsiteY0" fmla="*/ 85725 h 91340"/>
                      <a:gd name="connsiteX1" fmla="*/ 104775 w 238125"/>
                      <a:gd name="connsiteY1" fmla="*/ 47625 h 91340"/>
                      <a:gd name="connsiteX2" fmla="*/ 19050 w 238125"/>
                      <a:gd name="connsiteY2" fmla="*/ 90487 h 91340"/>
                      <a:gd name="connsiteX3" fmla="*/ 0 w 238125"/>
                      <a:gd name="connsiteY3" fmla="*/ 0 h 91340"/>
                    </a:gdLst>
                    <a:ahLst/>
                    <a:cxnLst>
                      <a:cxn ang="0">
                        <a:pos x="connsiteX0" y="connsiteY0"/>
                      </a:cxn>
                      <a:cxn ang="0">
                        <a:pos x="connsiteX1" y="connsiteY1"/>
                      </a:cxn>
                      <a:cxn ang="0">
                        <a:pos x="connsiteX2" y="connsiteY2"/>
                      </a:cxn>
                      <a:cxn ang="0">
                        <a:pos x="connsiteX3" y="connsiteY3"/>
                      </a:cxn>
                    </a:cxnLst>
                    <a:rect l="l" t="t" r="r" b="b"/>
                    <a:pathLst>
                      <a:path w="238125" h="91340">
                        <a:moveTo>
                          <a:pt x="238125" y="85725"/>
                        </a:moveTo>
                        <a:cubicBezTo>
                          <a:pt x="189706" y="66278"/>
                          <a:pt x="141287" y="46831"/>
                          <a:pt x="104775" y="47625"/>
                        </a:cubicBezTo>
                        <a:cubicBezTo>
                          <a:pt x="68262" y="48419"/>
                          <a:pt x="36512" y="98424"/>
                          <a:pt x="19050" y="90487"/>
                        </a:cubicBezTo>
                        <a:cubicBezTo>
                          <a:pt x="1588" y="82550"/>
                          <a:pt x="794" y="41275"/>
                          <a:pt x="0" y="0"/>
                        </a:cubicBezTo>
                      </a:path>
                    </a:pathLst>
                  </a:custGeom>
                  <a:noFill/>
                  <a:ln w="9525" cap="rnd">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NZ"/>
                  </a:p>
                </p:txBody>
              </p:sp>
              <p:sp>
                <p:nvSpPr>
                  <p:cNvPr id="144" name="Freeform 143"/>
                  <p:cNvSpPr/>
                  <p:nvPr/>
                </p:nvSpPr>
                <p:spPr>
                  <a:xfrm>
                    <a:off x="1695450" y="3148493"/>
                    <a:ext cx="304800" cy="213837"/>
                  </a:xfrm>
                  <a:custGeom>
                    <a:avLst/>
                    <a:gdLst>
                      <a:gd name="connsiteX0" fmla="*/ 0 w 304800"/>
                      <a:gd name="connsiteY0" fmla="*/ 213837 h 213837"/>
                      <a:gd name="connsiteX1" fmla="*/ 42863 w 304800"/>
                      <a:gd name="connsiteY1" fmla="*/ 99537 h 213837"/>
                      <a:gd name="connsiteX2" fmla="*/ 157163 w 304800"/>
                      <a:gd name="connsiteY2" fmla="*/ 80487 h 213837"/>
                      <a:gd name="connsiteX3" fmla="*/ 233363 w 304800"/>
                      <a:gd name="connsiteY3" fmla="*/ 4287 h 213837"/>
                      <a:gd name="connsiteX4" fmla="*/ 304800 w 304800"/>
                      <a:gd name="connsiteY4" fmla="*/ 9049 h 213837"/>
                      <a:gd name="connsiteX5" fmla="*/ 304800 w 304800"/>
                      <a:gd name="connsiteY5" fmla="*/ 9049 h 213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00" h="213837">
                        <a:moveTo>
                          <a:pt x="0" y="213837"/>
                        </a:moveTo>
                        <a:cubicBezTo>
                          <a:pt x="8334" y="167799"/>
                          <a:pt x="16669" y="121762"/>
                          <a:pt x="42863" y="99537"/>
                        </a:cubicBezTo>
                        <a:cubicBezTo>
                          <a:pt x="69057" y="77312"/>
                          <a:pt x="125413" y="96362"/>
                          <a:pt x="157163" y="80487"/>
                        </a:cubicBezTo>
                        <a:cubicBezTo>
                          <a:pt x="188913" y="64612"/>
                          <a:pt x="208757" y="16193"/>
                          <a:pt x="233363" y="4287"/>
                        </a:cubicBezTo>
                        <a:cubicBezTo>
                          <a:pt x="257969" y="-7619"/>
                          <a:pt x="304800" y="9049"/>
                          <a:pt x="304800" y="9049"/>
                        </a:cubicBezTo>
                        <a:lnTo>
                          <a:pt x="304800" y="9049"/>
                        </a:lnTo>
                      </a:path>
                    </a:pathLst>
                  </a:custGeom>
                  <a:noFill/>
                  <a:ln w="9525" cap="rnd">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NZ"/>
                  </a:p>
                </p:txBody>
              </p:sp>
              <p:sp>
                <p:nvSpPr>
                  <p:cNvPr id="145" name="Freeform 144"/>
                  <p:cNvSpPr/>
                  <p:nvPr/>
                </p:nvSpPr>
                <p:spPr>
                  <a:xfrm>
                    <a:off x="1919288" y="3248664"/>
                    <a:ext cx="157162" cy="46986"/>
                  </a:xfrm>
                  <a:custGeom>
                    <a:avLst/>
                    <a:gdLst>
                      <a:gd name="connsiteX0" fmla="*/ 157162 w 157162"/>
                      <a:gd name="connsiteY0" fmla="*/ 4124 h 46986"/>
                      <a:gd name="connsiteX1" fmla="*/ 61912 w 157162"/>
                      <a:gd name="connsiteY1" fmla="*/ 4124 h 46986"/>
                      <a:gd name="connsiteX2" fmla="*/ 0 w 157162"/>
                      <a:gd name="connsiteY2" fmla="*/ 46986 h 46986"/>
                    </a:gdLst>
                    <a:ahLst/>
                    <a:cxnLst>
                      <a:cxn ang="0">
                        <a:pos x="connsiteX0" y="connsiteY0"/>
                      </a:cxn>
                      <a:cxn ang="0">
                        <a:pos x="connsiteX1" y="connsiteY1"/>
                      </a:cxn>
                      <a:cxn ang="0">
                        <a:pos x="connsiteX2" y="connsiteY2"/>
                      </a:cxn>
                    </a:cxnLst>
                    <a:rect l="l" t="t" r="r" b="b"/>
                    <a:pathLst>
                      <a:path w="157162" h="46986">
                        <a:moveTo>
                          <a:pt x="157162" y="4124"/>
                        </a:moveTo>
                        <a:cubicBezTo>
                          <a:pt x="122634" y="552"/>
                          <a:pt x="88106" y="-3020"/>
                          <a:pt x="61912" y="4124"/>
                        </a:cubicBezTo>
                        <a:cubicBezTo>
                          <a:pt x="35718" y="11268"/>
                          <a:pt x="17859" y="29127"/>
                          <a:pt x="0" y="46986"/>
                        </a:cubicBezTo>
                      </a:path>
                    </a:pathLst>
                  </a:custGeom>
                  <a:noFill/>
                  <a:ln w="9525" cap="rnd">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NZ"/>
                  </a:p>
                </p:txBody>
              </p:sp>
              <p:sp>
                <p:nvSpPr>
                  <p:cNvPr id="146" name="Freeform 145"/>
                  <p:cNvSpPr/>
                  <p:nvPr/>
                </p:nvSpPr>
                <p:spPr>
                  <a:xfrm>
                    <a:off x="1905000" y="3352800"/>
                    <a:ext cx="185738" cy="57322"/>
                  </a:xfrm>
                  <a:custGeom>
                    <a:avLst/>
                    <a:gdLst>
                      <a:gd name="connsiteX0" fmla="*/ 185738 w 185738"/>
                      <a:gd name="connsiteY0" fmla="*/ 0 h 57322"/>
                      <a:gd name="connsiteX1" fmla="*/ 76200 w 185738"/>
                      <a:gd name="connsiteY1" fmla="*/ 57150 h 57322"/>
                      <a:gd name="connsiteX2" fmla="*/ 0 w 185738"/>
                      <a:gd name="connsiteY2" fmla="*/ 14288 h 57322"/>
                    </a:gdLst>
                    <a:ahLst/>
                    <a:cxnLst>
                      <a:cxn ang="0">
                        <a:pos x="connsiteX0" y="connsiteY0"/>
                      </a:cxn>
                      <a:cxn ang="0">
                        <a:pos x="connsiteX1" y="connsiteY1"/>
                      </a:cxn>
                      <a:cxn ang="0">
                        <a:pos x="connsiteX2" y="connsiteY2"/>
                      </a:cxn>
                    </a:cxnLst>
                    <a:rect l="l" t="t" r="r" b="b"/>
                    <a:pathLst>
                      <a:path w="185738" h="57322">
                        <a:moveTo>
                          <a:pt x="185738" y="0"/>
                        </a:moveTo>
                        <a:cubicBezTo>
                          <a:pt x="146447" y="27384"/>
                          <a:pt x="107156" y="54769"/>
                          <a:pt x="76200" y="57150"/>
                        </a:cubicBezTo>
                        <a:cubicBezTo>
                          <a:pt x="45244" y="59531"/>
                          <a:pt x="22622" y="36909"/>
                          <a:pt x="0" y="14288"/>
                        </a:cubicBezTo>
                      </a:path>
                    </a:pathLst>
                  </a:custGeom>
                  <a:noFill/>
                  <a:ln w="9525" cap="rnd">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NZ"/>
                  </a:p>
                </p:txBody>
              </p:sp>
              <p:sp>
                <p:nvSpPr>
                  <p:cNvPr id="147" name="Freeform 146"/>
                  <p:cNvSpPr/>
                  <p:nvPr/>
                </p:nvSpPr>
                <p:spPr>
                  <a:xfrm>
                    <a:off x="1595438" y="2476500"/>
                    <a:ext cx="71437" cy="66675"/>
                  </a:xfrm>
                  <a:custGeom>
                    <a:avLst/>
                    <a:gdLst>
                      <a:gd name="connsiteX0" fmla="*/ 0 w 71437"/>
                      <a:gd name="connsiteY0" fmla="*/ 0 h 66675"/>
                      <a:gd name="connsiteX1" fmla="*/ 71437 w 71437"/>
                      <a:gd name="connsiteY1" fmla="*/ 66675 h 66675"/>
                    </a:gdLst>
                    <a:ahLst/>
                    <a:cxnLst>
                      <a:cxn ang="0">
                        <a:pos x="connsiteX0" y="connsiteY0"/>
                      </a:cxn>
                      <a:cxn ang="0">
                        <a:pos x="connsiteX1" y="connsiteY1"/>
                      </a:cxn>
                    </a:cxnLst>
                    <a:rect l="l" t="t" r="r" b="b"/>
                    <a:pathLst>
                      <a:path w="71437" h="66675">
                        <a:moveTo>
                          <a:pt x="0" y="0"/>
                        </a:moveTo>
                        <a:lnTo>
                          <a:pt x="71437" y="66675"/>
                        </a:lnTo>
                      </a:path>
                    </a:pathLst>
                  </a:custGeom>
                  <a:noFill/>
                  <a:ln w="9525" cap="rnd">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NZ"/>
                  </a:p>
                </p:txBody>
              </p:sp>
            </p:grpSp>
          </p:grpSp>
          <p:sp>
            <p:nvSpPr>
              <p:cNvPr id="128" name="Freeform 127"/>
              <p:cNvSpPr/>
              <p:nvPr/>
            </p:nvSpPr>
            <p:spPr>
              <a:xfrm flipH="1">
                <a:off x="2331498" y="2456901"/>
                <a:ext cx="311424" cy="342900"/>
              </a:xfrm>
              <a:custGeom>
                <a:avLst/>
                <a:gdLst>
                  <a:gd name="connsiteX0" fmla="*/ 205899 w 311424"/>
                  <a:gd name="connsiteY0" fmla="*/ 0 h 342900"/>
                  <a:gd name="connsiteX1" fmla="*/ 310674 w 311424"/>
                  <a:gd name="connsiteY1" fmla="*/ 200025 h 342900"/>
                  <a:gd name="connsiteX2" fmla="*/ 158274 w 311424"/>
                  <a:gd name="connsiteY2" fmla="*/ 252413 h 342900"/>
                  <a:gd name="connsiteX3" fmla="*/ 15399 w 311424"/>
                  <a:gd name="connsiteY3" fmla="*/ 309563 h 342900"/>
                  <a:gd name="connsiteX4" fmla="*/ 10637 w 311424"/>
                  <a:gd name="connsiteY4" fmla="*/ 342900 h 342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1424" h="342900">
                    <a:moveTo>
                      <a:pt x="205899" y="0"/>
                    </a:moveTo>
                    <a:cubicBezTo>
                      <a:pt x="262255" y="78978"/>
                      <a:pt x="318612" y="157956"/>
                      <a:pt x="310674" y="200025"/>
                    </a:cubicBezTo>
                    <a:cubicBezTo>
                      <a:pt x="302737" y="242094"/>
                      <a:pt x="207486" y="234157"/>
                      <a:pt x="158274" y="252413"/>
                    </a:cubicBezTo>
                    <a:cubicBezTo>
                      <a:pt x="109062" y="270669"/>
                      <a:pt x="40005" y="294482"/>
                      <a:pt x="15399" y="309563"/>
                    </a:cubicBezTo>
                    <a:cubicBezTo>
                      <a:pt x="-9207" y="324644"/>
                      <a:pt x="715" y="333772"/>
                      <a:pt x="10637" y="342900"/>
                    </a:cubicBezTo>
                  </a:path>
                </a:pathLst>
              </a:custGeom>
              <a:noFill/>
              <a:ln w="9525" cap="rnd">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NZ"/>
              </a:p>
            </p:txBody>
          </p:sp>
        </p:grpSp>
        <p:grpSp>
          <p:nvGrpSpPr>
            <p:cNvPr id="111" name="Group 110"/>
            <p:cNvGrpSpPr/>
            <p:nvPr/>
          </p:nvGrpSpPr>
          <p:grpSpPr>
            <a:xfrm>
              <a:off x="11125021" y="3691809"/>
              <a:ext cx="268436" cy="482630"/>
              <a:chOff x="5862294" y="298796"/>
              <a:chExt cx="827764" cy="1488264"/>
            </a:xfrm>
          </p:grpSpPr>
          <p:sp>
            <p:nvSpPr>
              <p:cNvPr id="124" name="Rounded Rectangle 123"/>
              <p:cNvSpPr/>
              <p:nvPr/>
            </p:nvSpPr>
            <p:spPr>
              <a:xfrm>
                <a:off x="5862294" y="298796"/>
                <a:ext cx="827764" cy="1488264"/>
              </a:xfrm>
              <a:prstGeom prst="roundRect">
                <a:avLst>
                  <a:gd name="adj" fmla="val 7959"/>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NZ">
                  <a:solidFill>
                    <a:srgbClr val="FFFFFF"/>
                  </a:solidFill>
                </a:endParaRPr>
              </a:p>
            </p:txBody>
          </p:sp>
          <p:sp>
            <p:nvSpPr>
              <p:cNvPr id="125" name="Rounded Rectangle 124"/>
              <p:cNvSpPr/>
              <p:nvPr/>
            </p:nvSpPr>
            <p:spPr>
              <a:xfrm>
                <a:off x="5879118" y="374481"/>
                <a:ext cx="792000" cy="1188000"/>
              </a:xfrm>
              <a:prstGeom prst="roundRect">
                <a:avLst>
                  <a:gd name="adj" fmla="val 4039"/>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36000" rtlCol="0" anchor="ctr"/>
              <a:lstStyle/>
              <a:p>
                <a:pPr algn="ctr" fontAlgn="base">
                  <a:spcBef>
                    <a:spcPct val="0"/>
                  </a:spcBef>
                  <a:spcAft>
                    <a:spcPct val="0"/>
                  </a:spcAft>
                </a:pPr>
                <a:endParaRPr lang="en-NZ" sz="800" dirty="0">
                  <a:solidFill>
                    <a:srgbClr val="000000">
                      <a:lumMod val="75000"/>
                      <a:lumOff val="25000"/>
                    </a:srgbClr>
                  </a:solidFill>
                  <a:latin typeface="Source Sans Pro" panose="020B0503030403020204" pitchFamily="34" charset="0"/>
                  <a:ea typeface="Source Sans Pro" panose="020B0503030403020204" pitchFamily="34" charset="0"/>
                </a:endParaRPr>
              </a:p>
            </p:txBody>
          </p:sp>
          <p:sp>
            <p:nvSpPr>
              <p:cNvPr id="126" name="Oval 125"/>
              <p:cNvSpPr/>
              <p:nvPr/>
            </p:nvSpPr>
            <p:spPr>
              <a:xfrm>
                <a:off x="6185685" y="1571157"/>
                <a:ext cx="179093" cy="179093"/>
              </a:xfrm>
              <a:prstGeom prst="ellipse">
                <a:avLst/>
              </a:prstGeom>
              <a:solidFill>
                <a:schemeClr val="bg1">
                  <a:lumMod val="7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NZ">
                  <a:solidFill>
                    <a:srgbClr val="FFFFFF"/>
                  </a:solidFill>
                </a:endParaRPr>
              </a:p>
            </p:txBody>
          </p:sp>
        </p:grpSp>
        <p:grpSp>
          <p:nvGrpSpPr>
            <p:cNvPr id="112" name="Group 111"/>
            <p:cNvGrpSpPr/>
            <p:nvPr/>
          </p:nvGrpSpPr>
          <p:grpSpPr>
            <a:xfrm>
              <a:off x="11101436" y="2262853"/>
              <a:ext cx="315606" cy="473360"/>
              <a:chOff x="-2232660" y="1444905"/>
              <a:chExt cx="895909" cy="1343725"/>
            </a:xfrm>
          </p:grpSpPr>
          <p:sp>
            <p:nvSpPr>
              <p:cNvPr id="119" name="Rounded Rectangle 118"/>
              <p:cNvSpPr/>
              <p:nvPr/>
            </p:nvSpPr>
            <p:spPr>
              <a:xfrm>
                <a:off x="-2232660" y="1920052"/>
                <a:ext cx="895909" cy="868578"/>
              </a:xfrm>
              <a:prstGeom prst="round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b="1" dirty="0" smtClean="0">
                  <a:latin typeface="Source Sans Pro" panose="020B0503030403020204" pitchFamily="34" charset="0"/>
                  <a:ea typeface="Source Sans Pro" panose="020B0503030403020204" pitchFamily="34" charset="0"/>
                </a:endParaRPr>
              </a:p>
            </p:txBody>
          </p:sp>
          <p:sp>
            <p:nvSpPr>
              <p:cNvPr id="120" name="Freeform 119"/>
              <p:cNvSpPr/>
              <p:nvPr/>
            </p:nvSpPr>
            <p:spPr>
              <a:xfrm>
                <a:off x="-2176461" y="1444905"/>
                <a:ext cx="783510" cy="868578"/>
              </a:xfrm>
              <a:custGeom>
                <a:avLst/>
                <a:gdLst>
                  <a:gd name="connsiteX0" fmla="*/ 387230 w 895909"/>
                  <a:gd name="connsiteY0" fmla="*/ 140714 h 868578"/>
                  <a:gd name="connsiteX1" fmla="*/ 145142 w 895909"/>
                  <a:gd name="connsiteY1" fmla="*/ 382802 h 868578"/>
                  <a:gd name="connsiteX2" fmla="*/ 145142 w 895909"/>
                  <a:gd name="connsiteY2" fmla="*/ 485776 h 868578"/>
                  <a:gd name="connsiteX3" fmla="*/ 387230 w 895909"/>
                  <a:gd name="connsiteY3" fmla="*/ 727864 h 868578"/>
                  <a:gd name="connsiteX4" fmla="*/ 508679 w 895909"/>
                  <a:gd name="connsiteY4" fmla="*/ 727864 h 868578"/>
                  <a:gd name="connsiteX5" fmla="*/ 750767 w 895909"/>
                  <a:gd name="connsiteY5" fmla="*/ 485776 h 868578"/>
                  <a:gd name="connsiteX6" fmla="*/ 750767 w 895909"/>
                  <a:gd name="connsiteY6" fmla="*/ 382802 h 868578"/>
                  <a:gd name="connsiteX7" fmla="*/ 508679 w 895909"/>
                  <a:gd name="connsiteY7" fmla="*/ 140714 h 868578"/>
                  <a:gd name="connsiteX8" fmla="*/ 358123 w 895909"/>
                  <a:gd name="connsiteY8" fmla="*/ 0 h 868578"/>
                  <a:gd name="connsiteX9" fmla="*/ 537786 w 895909"/>
                  <a:gd name="connsiteY9" fmla="*/ 0 h 868578"/>
                  <a:gd name="connsiteX10" fmla="*/ 895909 w 895909"/>
                  <a:gd name="connsiteY10" fmla="*/ 358123 h 868578"/>
                  <a:gd name="connsiteX11" fmla="*/ 895909 w 895909"/>
                  <a:gd name="connsiteY11" fmla="*/ 510455 h 868578"/>
                  <a:gd name="connsiteX12" fmla="*/ 537786 w 895909"/>
                  <a:gd name="connsiteY12" fmla="*/ 868578 h 868578"/>
                  <a:gd name="connsiteX13" fmla="*/ 358123 w 895909"/>
                  <a:gd name="connsiteY13" fmla="*/ 868578 h 868578"/>
                  <a:gd name="connsiteX14" fmla="*/ 0 w 895909"/>
                  <a:gd name="connsiteY14" fmla="*/ 510455 h 868578"/>
                  <a:gd name="connsiteX15" fmla="*/ 0 w 895909"/>
                  <a:gd name="connsiteY15" fmla="*/ 358123 h 868578"/>
                  <a:gd name="connsiteX16" fmla="*/ 358123 w 895909"/>
                  <a:gd name="connsiteY16" fmla="*/ 0 h 868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95909" h="868578">
                    <a:moveTo>
                      <a:pt x="387230" y="140714"/>
                    </a:moveTo>
                    <a:cubicBezTo>
                      <a:pt x="253528" y="140714"/>
                      <a:pt x="145142" y="249100"/>
                      <a:pt x="145142" y="382802"/>
                    </a:cubicBezTo>
                    <a:lnTo>
                      <a:pt x="145142" y="485776"/>
                    </a:lnTo>
                    <a:cubicBezTo>
                      <a:pt x="145142" y="619478"/>
                      <a:pt x="253528" y="727864"/>
                      <a:pt x="387230" y="727864"/>
                    </a:cubicBezTo>
                    <a:lnTo>
                      <a:pt x="508679" y="727864"/>
                    </a:lnTo>
                    <a:cubicBezTo>
                      <a:pt x="642381" y="727864"/>
                      <a:pt x="750767" y="619478"/>
                      <a:pt x="750767" y="485776"/>
                    </a:cubicBezTo>
                    <a:lnTo>
                      <a:pt x="750767" y="382802"/>
                    </a:lnTo>
                    <a:cubicBezTo>
                      <a:pt x="750767" y="249100"/>
                      <a:pt x="642381" y="140714"/>
                      <a:pt x="508679" y="140714"/>
                    </a:cubicBezTo>
                    <a:close/>
                    <a:moveTo>
                      <a:pt x="358123" y="0"/>
                    </a:moveTo>
                    <a:lnTo>
                      <a:pt x="537786" y="0"/>
                    </a:lnTo>
                    <a:cubicBezTo>
                      <a:pt x="735572" y="0"/>
                      <a:pt x="895909" y="160337"/>
                      <a:pt x="895909" y="358123"/>
                    </a:cubicBezTo>
                    <a:lnTo>
                      <a:pt x="895909" y="510455"/>
                    </a:lnTo>
                    <a:cubicBezTo>
                      <a:pt x="895909" y="708241"/>
                      <a:pt x="735572" y="868578"/>
                      <a:pt x="537786" y="868578"/>
                    </a:cubicBezTo>
                    <a:lnTo>
                      <a:pt x="358123" y="868578"/>
                    </a:lnTo>
                    <a:cubicBezTo>
                      <a:pt x="160337" y="868578"/>
                      <a:pt x="0" y="708241"/>
                      <a:pt x="0" y="510455"/>
                    </a:cubicBezTo>
                    <a:lnTo>
                      <a:pt x="0" y="358123"/>
                    </a:lnTo>
                    <a:cubicBezTo>
                      <a:pt x="0" y="160337"/>
                      <a:pt x="160337" y="0"/>
                      <a:pt x="358123" y="0"/>
                    </a:cubicBez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b="1" dirty="0" smtClean="0">
                  <a:latin typeface="Source Sans Pro" panose="020B0503030403020204" pitchFamily="34" charset="0"/>
                  <a:ea typeface="Source Sans Pro" panose="020B0503030403020204" pitchFamily="34" charset="0"/>
                </a:endParaRPr>
              </a:p>
            </p:txBody>
          </p:sp>
          <p:grpSp>
            <p:nvGrpSpPr>
              <p:cNvPr id="121" name="Group 120"/>
              <p:cNvGrpSpPr/>
              <p:nvPr/>
            </p:nvGrpSpPr>
            <p:grpSpPr>
              <a:xfrm>
                <a:off x="-1947356" y="2101660"/>
                <a:ext cx="325301" cy="505363"/>
                <a:chOff x="-2545080" y="-327660"/>
                <a:chExt cx="424939" cy="660153"/>
              </a:xfrm>
              <a:solidFill>
                <a:schemeClr val="bg1"/>
              </a:solidFill>
            </p:grpSpPr>
            <p:sp>
              <p:nvSpPr>
                <p:cNvPr id="122" name="Oval 121"/>
                <p:cNvSpPr/>
                <p:nvPr/>
              </p:nvSpPr>
              <p:spPr>
                <a:xfrm>
                  <a:off x="-2545080" y="-327660"/>
                  <a:ext cx="424939" cy="4249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b="1" dirty="0" smtClean="0">
                    <a:latin typeface="Source Sans Pro" panose="020B0503030403020204" pitchFamily="34" charset="0"/>
                    <a:ea typeface="Source Sans Pro" panose="020B0503030403020204" pitchFamily="34" charset="0"/>
                  </a:endParaRPr>
                </a:p>
              </p:txBody>
            </p:sp>
            <p:sp>
              <p:nvSpPr>
                <p:cNvPr id="123" name="Isosceles Triangle 122"/>
                <p:cNvSpPr/>
                <p:nvPr/>
              </p:nvSpPr>
              <p:spPr>
                <a:xfrm>
                  <a:off x="-2533541" y="-257991"/>
                  <a:ext cx="396240" cy="590484"/>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b="1" dirty="0" smtClean="0">
                    <a:latin typeface="Source Sans Pro" panose="020B0503030403020204" pitchFamily="34" charset="0"/>
                    <a:ea typeface="Source Sans Pro" panose="020B0503030403020204" pitchFamily="34" charset="0"/>
                  </a:endParaRPr>
                </a:p>
              </p:txBody>
            </p:sp>
          </p:grpSp>
        </p:grpSp>
        <p:sp>
          <p:nvSpPr>
            <p:cNvPr id="113" name="Rectangle 112"/>
            <p:cNvSpPr/>
            <p:nvPr/>
          </p:nvSpPr>
          <p:spPr>
            <a:xfrm>
              <a:off x="8253931" y="5737446"/>
              <a:ext cx="3328465" cy="60239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NZ" b="1" dirty="0" smtClean="0">
                  <a:solidFill>
                    <a:schemeClr val="tx1">
                      <a:lumMod val="75000"/>
                      <a:lumOff val="25000"/>
                    </a:schemeClr>
                  </a:solidFill>
                  <a:latin typeface="Source Sans Pro" panose="020B0503030403020204" pitchFamily="34" charset="0"/>
                  <a:ea typeface="Source Sans Pro" panose="020B0503030403020204" pitchFamily="34" charset="0"/>
                </a:rPr>
                <a:t>Customer Experience</a:t>
              </a:r>
              <a:endParaRPr lang="en-NZ" b="1" dirty="0">
                <a:solidFill>
                  <a:schemeClr val="tx1">
                    <a:lumMod val="75000"/>
                    <a:lumOff val="25000"/>
                  </a:schemeClr>
                </a:solidFill>
                <a:latin typeface="Source Sans Pro" panose="020B0503030403020204" pitchFamily="34" charset="0"/>
                <a:ea typeface="Source Sans Pro" panose="020B0503030403020204" pitchFamily="34" charset="0"/>
              </a:endParaRPr>
            </a:p>
          </p:txBody>
        </p:sp>
        <p:grpSp>
          <p:nvGrpSpPr>
            <p:cNvPr id="114" name="Group 113"/>
            <p:cNvGrpSpPr/>
            <p:nvPr/>
          </p:nvGrpSpPr>
          <p:grpSpPr>
            <a:xfrm>
              <a:off x="11029284" y="5862084"/>
              <a:ext cx="335946" cy="333153"/>
              <a:chOff x="11029284" y="5862084"/>
              <a:chExt cx="335946" cy="333153"/>
            </a:xfrm>
          </p:grpSpPr>
          <p:cxnSp>
            <p:nvCxnSpPr>
              <p:cNvPr id="116" name="Straight Connector 115"/>
              <p:cNvCxnSpPr/>
              <p:nvPr/>
            </p:nvCxnSpPr>
            <p:spPr>
              <a:xfrm>
                <a:off x="11043461" y="5862084"/>
                <a:ext cx="0" cy="333153"/>
              </a:xfrm>
              <a:prstGeom prst="line">
                <a:avLst/>
              </a:prstGeom>
              <a:ln w="285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p:cNvCxnSpPr/>
              <p:nvPr/>
            </p:nvCxnSpPr>
            <p:spPr>
              <a:xfrm rot="16200000">
                <a:off x="11195861" y="6014484"/>
                <a:ext cx="0" cy="333153"/>
              </a:xfrm>
              <a:prstGeom prst="line">
                <a:avLst/>
              </a:prstGeom>
              <a:ln w="285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18" name="Freeform 117"/>
              <p:cNvSpPr/>
              <p:nvPr/>
            </p:nvSpPr>
            <p:spPr>
              <a:xfrm>
                <a:off x="11087100" y="5916930"/>
                <a:ext cx="278130" cy="144780"/>
              </a:xfrm>
              <a:custGeom>
                <a:avLst/>
                <a:gdLst>
                  <a:gd name="connsiteX0" fmla="*/ 0 w 278130"/>
                  <a:gd name="connsiteY0" fmla="*/ 144780 h 144780"/>
                  <a:gd name="connsiteX1" fmla="*/ 121920 w 278130"/>
                  <a:gd name="connsiteY1" fmla="*/ 49530 h 144780"/>
                  <a:gd name="connsiteX2" fmla="*/ 167640 w 278130"/>
                  <a:gd name="connsiteY2" fmla="*/ 95250 h 144780"/>
                  <a:gd name="connsiteX3" fmla="*/ 278130 w 278130"/>
                  <a:gd name="connsiteY3" fmla="*/ 0 h 144780"/>
                </a:gdLst>
                <a:ahLst/>
                <a:cxnLst>
                  <a:cxn ang="0">
                    <a:pos x="connsiteX0" y="connsiteY0"/>
                  </a:cxn>
                  <a:cxn ang="0">
                    <a:pos x="connsiteX1" y="connsiteY1"/>
                  </a:cxn>
                  <a:cxn ang="0">
                    <a:pos x="connsiteX2" y="connsiteY2"/>
                  </a:cxn>
                  <a:cxn ang="0">
                    <a:pos x="connsiteX3" y="connsiteY3"/>
                  </a:cxn>
                </a:cxnLst>
                <a:rect l="l" t="t" r="r" b="b"/>
                <a:pathLst>
                  <a:path w="278130" h="144780">
                    <a:moveTo>
                      <a:pt x="0" y="144780"/>
                    </a:moveTo>
                    <a:lnTo>
                      <a:pt x="121920" y="49530"/>
                    </a:lnTo>
                    <a:lnTo>
                      <a:pt x="167640" y="95250"/>
                    </a:lnTo>
                    <a:lnTo>
                      <a:pt x="278130" y="0"/>
                    </a:lnTo>
                  </a:path>
                </a:pathLst>
              </a:custGeom>
              <a:noFill/>
              <a:ln w="28575">
                <a:solidFill>
                  <a:schemeClr val="tx1">
                    <a:lumMod val="65000"/>
                    <a:lumOff val="35000"/>
                  </a:schemeClr>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pic>
          <p:nvPicPr>
            <p:cNvPr id="115" name="Picture 114"/>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021803" y="4333649"/>
              <a:ext cx="514988" cy="514988"/>
            </a:xfrm>
            <a:prstGeom prst="rect">
              <a:avLst/>
            </a:prstGeom>
          </p:spPr>
        </p:pic>
      </p:grpSp>
    </p:spTree>
    <p:extLst>
      <p:ext uri="{BB962C8B-B14F-4D97-AF65-F5344CB8AC3E}">
        <p14:creationId xmlns:p14="http://schemas.microsoft.com/office/powerpoint/2010/main" val="1969775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0"/>
                                        </p:tgtEl>
                                        <p:attrNameLst>
                                          <p:attrName>style.visibility</p:attrName>
                                        </p:attrNameLst>
                                      </p:cBhvr>
                                      <p:to>
                                        <p:strVal val="visible"/>
                                      </p:to>
                                    </p:set>
                                    <p:animEffect transition="in" filter="fade">
                                      <p:cBhvr>
                                        <p:cTn id="12" dur="500"/>
                                        <p:tgtEl>
                                          <p:spTgt spid="10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8"/>
                                        </p:tgtEl>
                                        <p:attrNameLst>
                                          <p:attrName>style.visibility</p:attrName>
                                        </p:attrNameLst>
                                      </p:cBhvr>
                                      <p:to>
                                        <p:strVal val="visible"/>
                                      </p:to>
                                    </p:set>
                                    <p:animEffect transition="in" filter="fade">
                                      <p:cBhvr>
                                        <p:cTn id="17" dur="500"/>
                                        <p:tgtEl>
                                          <p:spTgt spid="9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7"/>
                                        </p:tgtEl>
                                        <p:attrNameLst>
                                          <p:attrName>style.visibility</p:attrName>
                                        </p:attrNameLst>
                                      </p:cBhvr>
                                      <p:to>
                                        <p:strVal val="visible"/>
                                      </p:to>
                                    </p:set>
                                    <p:animEffect transition="in" filter="fade">
                                      <p:cBhvr>
                                        <p:cTn id="22" dur="500"/>
                                        <p:tgtEl>
                                          <p:spTgt spid="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200" dirty="0"/>
              <a:t>A Future-focused Health and Disability </a:t>
            </a:r>
            <a:r>
              <a:rPr lang="en-US" sz="3200" dirty="0" smtClean="0"/>
              <a:t>sector</a:t>
            </a:r>
            <a:endParaRPr lang="en-NZ" sz="3200" dirty="0"/>
          </a:p>
        </p:txBody>
      </p:sp>
      <p:sp>
        <p:nvSpPr>
          <p:cNvPr id="6" name="Rectangle 5"/>
          <p:cNvSpPr/>
          <p:nvPr/>
        </p:nvSpPr>
        <p:spPr>
          <a:xfrm>
            <a:off x="985520" y="1689578"/>
            <a:ext cx="8444992" cy="830997"/>
          </a:xfrm>
          <a:prstGeom prst="rect">
            <a:avLst/>
          </a:prstGeom>
        </p:spPr>
        <p:txBody>
          <a:bodyPr wrap="square">
            <a:spAutoFit/>
          </a:bodyPr>
          <a:lstStyle/>
          <a:p>
            <a:r>
              <a:rPr lang="en-US" sz="2400" dirty="0">
                <a:solidFill>
                  <a:srgbClr val="000000"/>
                </a:solidFill>
                <a:latin typeface="Source Sans Pro" panose="020B0503030403020204" pitchFamily="34" charset="0"/>
                <a:ea typeface="Source Sans Pro" panose="020B0503030403020204" pitchFamily="34" charset="0"/>
              </a:rPr>
              <a:t> “An equitable, sustainable public health service that delivers the healthcare that New Zealanders expect and deserve”</a:t>
            </a:r>
            <a:r>
              <a:rPr lang="en-US" sz="2400" baseline="30000" dirty="0">
                <a:solidFill>
                  <a:srgbClr val="000000"/>
                </a:solidFill>
                <a:latin typeface="Source Sans Pro" panose="020B0503030403020204" pitchFamily="34" charset="0"/>
                <a:ea typeface="Source Sans Pro" panose="020B0503030403020204" pitchFamily="34" charset="0"/>
              </a:rPr>
              <a:t>1</a:t>
            </a:r>
            <a:endParaRPr lang="en-NZ" sz="2400" baseline="30000" dirty="0">
              <a:latin typeface="Source Sans Pro" panose="020B0503030403020204" pitchFamily="34" charset="0"/>
              <a:ea typeface="Source Sans Pro" panose="020B0503030403020204" pitchFamily="34" charset="0"/>
            </a:endParaRPr>
          </a:p>
        </p:txBody>
      </p:sp>
      <p:sp>
        <p:nvSpPr>
          <p:cNvPr id="7" name="Rectangle 6"/>
          <p:cNvSpPr/>
          <p:nvPr/>
        </p:nvSpPr>
        <p:spPr>
          <a:xfrm>
            <a:off x="123833" y="6427990"/>
            <a:ext cx="5582023" cy="276999"/>
          </a:xfrm>
          <a:prstGeom prst="rect">
            <a:avLst/>
          </a:prstGeom>
        </p:spPr>
        <p:txBody>
          <a:bodyPr wrap="square">
            <a:spAutoFit/>
          </a:bodyPr>
          <a:lstStyle/>
          <a:p>
            <a:r>
              <a:rPr lang="en-US" sz="1200" baseline="30000" dirty="0">
                <a:solidFill>
                  <a:srgbClr val="000000"/>
                </a:solidFill>
                <a:latin typeface="Source Sans Pro" panose="020B0503030403020204" pitchFamily="34" charset="0"/>
                <a:ea typeface="Source Sans Pro" panose="020B0503030403020204" pitchFamily="34" charset="0"/>
              </a:rPr>
              <a:t>1 </a:t>
            </a:r>
            <a:r>
              <a:rPr lang="en-US" sz="1200" baseline="30000" dirty="0">
                <a:latin typeface="Source Sans Pro" panose="020B0503030403020204" pitchFamily="34" charset="0"/>
                <a:ea typeface="Source Sans Pro" panose="020B0503030403020204" pitchFamily="34" charset="0"/>
              </a:rPr>
              <a:t> </a:t>
            </a:r>
            <a:r>
              <a:rPr lang="en-US" sz="1200" dirty="0">
                <a:latin typeface="Source Sans Pro" panose="020B0503030403020204" pitchFamily="34" charset="0"/>
                <a:ea typeface="Source Sans Pro" panose="020B0503030403020204" pitchFamily="34" charset="0"/>
              </a:rPr>
              <a:t>Review of New Zealand Health and Disability Sector, Draft Terms of Reference</a:t>
            </a:r>
            <a:endParaRPr lang="en-NZ" sz="1200" dirty="0">
              <a:latin typeface="Source Sans Pro" panose="020B0503030403020204" pitchFamily="34" charset="0"/>
              <a:ea typeface="Source Sans Pro" panose="020B0503030403020204" pitchFamily="34" charset="0"/>
            </a:endParaRPr>
          </a:p>
        </p:txBody>
      </p:sp>
      <p:grpSp>
        <p:nvGrpSpPr>
          <p:cNvPr id="10" name="Group 9"/>
          <p:cNvGrpSpPr/>
          <p:nvPr/>
        </p:nvGrpSpPr>
        <p:grpSpPr>
          <a:xfrm>
            <a:off x="609600" y="2600550"/>
            <a:ext cx="10972800" cy="3356339"/>
            <a:chOff x="1000012" y="2933890"/>
            <a:chExt cx="6784356" cy="2075186"/>
          </a:xfrm>
        </p:grpSpPr>
        <p:pic>
          <p:nvPicPr>
            <p:cNvPr id="8" name="Picture 7"/>
            <p:cNvPicPr>
              <a:picLocks noChangeAspect="1"/>
            </p:cNvPicPr>
            <p:nvPr/>
          </p:nvPicPr>
          <p:blipFill>
            <a:blip r:embed="rId2"/>
            <a:stretch>
              <a:fillRect/>
            </a:stretch>
          </p:blipFill>
          <p:spPr>
            <a:xfrm>
              <a:off x="5922099" y="3566377"/>
              <a:ext cx="1862269" cy="1442699"/>
            </a:xfrm>
            <a:prstGeom prst="rect">
              <a:avLst/>
            </a:prstGeom>
          </p:spPr>
        </p:pic>
        <p:pic>
          <p:nvPicPr>
            <p:cNvPr id="9" name="Picture 8"/>
            <p:cNvPicPr>
              <a:picLocks noChangeAspect="1"/>
            </p:cNvPicPr>
            <p:nvPr/>
          </p:nvPicPr>
          <p:blipFill>
            <a:blip r:embed="rId3"/>
            <a:stretch>
              <a:fillRect/>
            </a:stretch>
          </p:blipFill>
          <p:spPr>
            <a:xfrm>
              <a:off x="1000012" y="2933890"/>
              <a:ext cx="4125704" cy="1465677"/>
            </a:xfrm>
            <a:prstGeom prst="rect">
              <a:avLst/>
            </a:prstGeom>
          </p:spPr>
        </p:pic>
      </p:grpSp>
    </p:spTree>
    <p:extLst>
      <p:ext uri="{BB962C8B-B14F-4D97-AF65-F5344CB8AC3E}">
        <p14:creationId xmlns:p14="http://schemas.microsoft.com/office/powerpoint/2010/main" val="22928680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NZ" sz="3200" dirty="0" smtClean="0"/>
              <a:t>Digital Health Vision</a:t>
            </a:r>
            <a:endParaRPr lang="en-NZ" sz="3200"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13592" y="1041176"/>
            <a:ext cx="5472608" cy="5472608"/>
          </a:xfrm>
          <a:prstGeom prst="rect">
            <a:avLst/>
          </a:prstGeom>
        </p:spPr>
      </p:pic>
      <p:sp>
        <p:nvSpPr>
          <p:cNvPr id="6" name="Content Placeholder 3"/>
          <p:cNvSpPr txBox="1">
            <a:spLocks/>
          </p:cNvSpPr>
          <p:nvPr/>
        </p:nvSpPr>
        <p:spPr>
          <a:xfrm>
            <a:off x="1407479" y="1762469"/>
            <a:ext cx="3727474" cy="4172803"/>
          </a:xfrm>
          <a:prstGeom prst="rect">
            <a:avLst/>
          </a:prstGeom>
          <a:solidFill>
            <a:schemeClr val="bg1">
              <a:lumMod val="85000"/>
            </a:schemeClr>
          </a:solidFill>
        </p:spPr>
        <p:txBody>
          <a:bodyPr lIns="36000" tIns="36000" rIns="36000" bIns="3600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NZ" b="1" dirty="0" smtClean="0">
                <a:latin typeface="Source Sans Pro" panose="020B0503030403020204" pitchFamily="34" charset="0"/>
                <a:ea typeface="Source Sans Pro" panose="020B0503030403020204" pitchFamily="34" charset="0"/>
              </a:rPr>
              <a:t>How will digital health help New Zealanders manage their health and wellbeing and transform the nature of healthcare delivery?</a:t>
            </a:r>
            <a:endParaRPr lang="en-NZ" b="1" dirty="0">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22475279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NZ" sz="3200" dirty="0" smtClean="0"/>
              <a:t>What does our strategy look like?</a:t>
            </a:r>
            <a:endParaRPr lang="en-NZ" sz="3200" dirty="0"/>
          </a:p>
        </p:txBody>
      </p:sp>
      <p:sp>
        <p:nvSpPr>
          <p:cNvPr id="8" name="Rounded Rectangle 7"/>
          <p:cNvSpPr/>
          <p:nvPr/>
        </p:nvSpPr>
        <p:spPr>
          <a:xfrm>
            <a:off x="10551581" y="1750314"/>
            <a:ext cx="821426" cy="3817747"/>
          </a:xfrm>
          <a:prstGeom prst="roundRect">
            <a:avLst>
              <a:gd name="adj" fmla="val 7923"/>
            </a:avLst>
          </a:prstGeom>
          <a:solidFill>
            <a:srgbClr val="BCC2D2"/>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NZ" sz="800" b="1" dirty="0" smtClean="0">
                <a:solidFill>
                  <a:srgbClr val="213463"/>
                </a:solidFill>
                <a:latin typeface="Source Sans Pro" panose="020B0503030403020204" pitchFamily="34" charset="0"/>
                <a:ea typeface="Source Sans Pro" panose="020B0503030403020204" pitchFamily="34" charset="0"/>
              </a:rPr>
              <a:t>Government Goals</a:t>
            </a:r>
            <a:endParaRPr lang="en-NZ" sz="800" b="1" dirty="0">
              <a:solidFill>
                <a:srgbClr val="213463"/>
              </a:solidFill>
              <a:latin typeface="Source Sans Pro" panose="020B0503030403020204" pitchFamily="34" charset="0"/>
              <a:ea typeface="Source Sans Pro" panose="020B0503030403020204" pitchFamily="34" charset="0"/>
            </a:endParaRPr>
          </a:p>
        </p:txBody>
      </p:sp>
      <p:grpSp>
        <p:nvGrpSpPr>
          <p:cNvPr id="58" name="Group 57"/>
          <p:cNvGrpSpPr/>
          <p:nvPr/>
        </p:nvGrpSpPr>
        <p:grpSpPr>
          <a:xfrm>
            <a:off x="10596189" y="2221396"/>
            <a:ext cx="723800" cy="3255818"/>
            <a:chOff x="10200724" y="1874571"/>
            <a:chExt cx="1289763" cy="4338628"/>
          </a:xfrm>
        </p:grpSpPr>
        <p:sp>
          <p:nvSpPr>
            <p:cNvPr id="9" name="Rounded Rectangle 8"/>
            <p:cNvSpPr/>
            <p:nvPr/>
          </p:nvSpPr>
          <p:spPr>
            <a:xfrm>
              <a:off x="10200724" y="1874571"/>
              <a:ext cx="1280465" cy="1125216"/>
            </a:xfrm>
            <a:prstGeom prst="roundRect">
              <a:avLst>
                <a:gd name="adj" fmla="val 9261"/>
              </a:avLst>
            </a:prstGeom>
            <a:solidFill>
              <a:srgbClr val="2134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800" dirty="0" smtClean="0">
                  <a:solidFill>
                    <a:schemeClr val="bg1"/>
                  </a:solidFill>
                  <a:latin typeface="Source Sans Pro" panose="020B0503030403020204" pitchFamily="34" charset="0"/>
                  <a:ea typeface="Source Sans Pro" panose="020B0503030403020204" pitchFamily="34" charset="0"/>
                </a:rPr>
                <a:t>Close the Digital Divide</a:t>
              </a:r>
              <a:endParaRPr lang="en-NZ" sz="800" dirty="0">
                <a:solidFill>
                  <a:schemeClr val="bg1"/>
                </a:solidFill>
                <a:latin typeface="Source Sans Pro" panose="020B0503030403020204" pitchFamily="34" charset="0"/>
                <a:ea typeface="Source Sans Pro" panose="020B0503030403020204" pitchFamily="34" charset="0"/>
              </a:endParaRPr>
            </a:p>
          </p:txBody>
        </p:sp>
        <p:sp>
          <p:nvSpPr>
            <p:cNvPr id="10" name="Rounded Rectangle 9"/>
            <p:cNvSpPr/>
            <p:nvPr/>
          </p:nvSpPr>
          <p:spPr>
            <a:xfrm>
              <a:off x="10205902" y="3225283"/>
              <a:ext cx="1280465" cy="1652890"/>
            </a:xfrm>
            <a:prstGeom prst="roundRect">
              <a:avLst>
                <a:gd name="adj" fmla="val 7847"/>
              </a:avLst>
            </a:prstGeom>
            <a:solidFill>
              <a:srgbClr val="2134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800" dirty="0" smtClean="0">
                  <a:solidFill>
                    <a:schemeClr val="bg1"/>
                  </a:solidFill>
                  <a:latin typeface="Source Sans Pro" panose="020B0503030403020204" pitchFamily="34" charset="0"/>
                  <a:ea typeface="Source Sans Pro" panose="020B0503030403020204" pitchFamily="34" charset="0"/>
                </a:rPr>
                <a:t>Improved and more equitable health outcomes for New Zealanders</a:t>
              </a:r>
              <a:endParaRPr lang="en-NZ" sz="800" dirty="0">
                <a:solidFill>
                  <a:schemeClr val="bg1"/>
                </a:solidFill>
                <a:latin typeface="Source Sans Pro" panose="020B0503030403020204" pitchFamily="34" charset="0"/>
                <a:ea typeface="Source Sans Pro" panose="020B0503030403020204" pitchFamily="34" charset="0"/>
              </a:endParaRPr>
            </a:p>
          </p:txBody>
        </p:sp>
        <p:sp>
          <p:nvSpPr>
            <p:cNvPr id="11" name="Rounded Rectangle 10"/>
            <p:cNvSpPr/>
            <p:nvPr/>
          </p:nvSpPr>
          <p:spPr>
            <a:xfrm>
              <a:off x="10210022" y="5087983"/>
              <a:ext cx="1280465" cy="1125216"/>
            </a:xfrm>
            <a:prstGeom prst="roundRect">
              <a:avLst>
                <a:gd name="adj" fmla="val 6793"/>
              </a:avLst>
            </a:prstGeom>
            <a:solidFill>
              <a:srgbClr val="2134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800" dirty="0" smtClean="0">
                  <a:solidFill>
                    <a:schemeClr val="bg1"/>
                  </a:solidFill>
                  <a:latin typeface="Source Sans Pro" panose="020B0503030403020204" pitchFamily="34" charset="0"/>
                  <a:ea typeface="Source Sans Pro" panose="020B0503030403020204" pitchFamily="34" charset="0"/>
                </a:rPr>
                <a:t>A strong public health system</a:t>
              </a:r>
              <a:endParaRPr lang="en-NZ" sz="800" dirty="0">
                <a:solidFill>
                  <a:schemeClr val="bg1"/>
                </a:solidFill>
                <a:latin typeface="Source Sans Pro" panose="020B0503030403020204" pitchFamily="34" charset="0"/>
                <a:ea typeface="Source Sans Pro" panose="020B0503030403020204" pitchFamily="34" charset="0"/>
              </a:endParaRPr>
            </a:p>
          </p:txBody>
        </p:sp>
      </p:grpSp>
      <p:sp>
        <p:nvSpPr>
          <p:cNvPr id="12" name="Rounded Rectangle 11"/>
          <p:cNvSpPr/>
          <p:nvPr/>
        </p:nvSpPr>
        <p:spPr>
          <a:xfrm>
            <a:off x="11434775" y="1750314"/>
            <a:ext cx="262148" cy="3817748"/>
          </a:xfrm>
          <a:prstGeom prst="roundRect">
            <a:avLst/>
          </a:prstGeom>
          <a:solidFill>
            <a:srgbClr val="213463"/>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NZ" sz="800" b="1" dirty="0" smtClean="0">
                <a:latin typeface="Source Sans Pro" panose="020B0503030403020204" pitchFamily="34" charset="0"/>
                <a:ea typeface="Source Sans Pro" panose="020B0503030403020204" pitchFamily="34" charset="0"/>
              </a:rPr>
              <a:t>Vision: All New Zealanders Live Well, Stay Well, Get Well</a:t>
            </a:r>
            <a:endParaRPr lang="en-NZ" sz="800" b="1" dirty="0">
              <a:latin typeface="Source Sans Pro" panose="020B0503030403020204" pitchFamily="34" charset="0"/>
              <a:ea typeface="Source Sans Pro" panose="020B0503030403020204" pitchFamily="34" charset="0"/>
            </a:endParaRPr>
          </a:p>
        </p:txBody>
      </p:sp>
      <p:grpSp>
        <p:nvGrpSpPr>
          <p:cNvPr id="14" name="Group 13"/>
          <p:cNvGrpSpPr/>
          <p:nvPr/>
        </p:nvGrpSpPr>
        <p:grpSpPr>
          <a:xfrm flipH="1">
            <a:off x="5621294" y="1813761"/>
            <a:ext cx="3439345" cy="3749038"/>
            <a:chOff x="1965405" y="2588683"/>
            <a:chExt cx="3816456" cy="2760221"/>
          </a:xfrm>
        </p:grpSpPr>
        <p:sp>
          <p:nvSpPr>
            <p:cNvPr id="15" name="Rounded Rectangle 14"/>
            <p:cNvSpPr/>
            <p:nvPr/>
          </p:nvSpPr>
          <p:spPr>
            <a:xfrm flipH="1">
              <a:off x="2405418" y="2588683"/>
              <a:ext cx="2777312" cy="322943"/>
            </a:xfrm>
            <a:prstGeom prst="roundRect">
              <a:avLst/>
            </a:prstGeom>
            <a:solidFill>
              <a:srgbClr val="21346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NZ" sz="1050" b="1" dirty="0">
                  <a:latin typeface="Source Sans Pro" panose="020B0503030403020204" pitchFamily="34" charset="0"/>
                  <a:ea typeface="Source Sans Pro" panose="020B0503030403020204" pitchFamily="34" charset="0"/>
                </a:rPr>
                <a:t>Vision for Health Technology</a:t>
              </a:r>
            </a:p>
          </p:txBody>
        </p:sp>
        <p:sp>
          <p:nvSpPr>
            <p:cNvPr id="17" name="Rounded Rectangle 16"/>
            <p:cNvSpPr/>
            <p:nvPr/>
          </p:nvSpPr>
          <p:spPr>
            <a:xfrm flipH="1">
              <a:off x="3494198" y="3423722"/>
              <a:ext cx="1765265" cy="322943"/>
            </a:xfrm>
            <a:prstGeom prst="roundRect">
              <a:avLst/>
            </a:prstGeom>
            <a:solidFill>
              <a:srgbClr val="21346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NZ" sz="1050" b="1" dirty="0">
                  <a:latin typeface="Source Sans Pro" panose="020B0503030403020204" pitchFamily="34" charset="0"/>
                  <a:ea typeface="Source Sans Pro" panose="020B0503030403020204" pitchFamily="34" charset="0"/>
                </a:rPr>
                <a:t>Capabilities</a:t>
              </a:r>
            </a:p>
          </p:txBody>
        </p:sp>
        <p:sp>
          <p:nvSpPr>
            <p:cNvPr id="18" name="Rounded Rectangle 17"/>
            <p:cNvSpPr/>
            <p:nvPr/>
          </p:nvSpPr>
          <p:spPr>
            <a:xfrm flipH="1">
              <a:off x="3497794" y="3787940"/>
              <a:ext cx="1765265" cy="327557"/>
            </a:xfrm>
            <a:prstGeom prst="roundRect">
              <a:avLst/>
            </a:prstGeom>
            <a:solidFill>
              <a:srgbClr val="79A0C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NZ" sz="1050" b="1" dirty="0">
                  <a:latin typeface="Source Sans Pro" panose="020B0503030403020204" pitchFamily="34" charset="0"/>
                  <a:ea typeface="Source Sans Pro" panose="020B0503030403020204" pitchFamily="34" charset="0"/>
                </a:rPr>
                <a:t>Enablers</a:t>
              </a:r>
            </a:p>
          </p:txBody>
        </p:sp>
        <p:sp>
          <p:nvSpPr>
            <p:cNvPr id="19" name="Rounded Rectangle 18"/>
            <p:cNvSpPr/>
            <p:nvPr/>
          </p:nvSpPr>
          <p:spPr>
            <a:xfrm flipH="1">
              <a:off x="3494198" y="4159013"/>
              <a:ext cx="1765265" cy="327557"/>
            </a:xfrm>
            <a:prstGeom prst="roundRect">
              <a:avLst/>
            </a:prstGeom>
            <a:solidFill>
              <a:srgbClr val="21346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NZ" sz="1050" b="1" dirty="0">
                  <a:latin typeface="Source Sans Pro" panose="020B0503030403020204" pitchFamily="34" charset="0"/>
                  <a:ea typeface="Source Sans Pro" panose="020B0503030403020204" pitchFamily="34" charset="0"/>
                </a:rPr>
                <a:t>Digital Environment</a:t>
              </a:r>
            </a:p>
          </p:txBody>
        </p:sp>
        <p:sp>
          <p:nvSpPr>
            <p:cNvPr id="20" name="Rounded Rectangle 19"/>
            <p:cNvSpPr/>
            <p:nvPr/>
          </p:nvSpPr>
          <p:spPr>
            <a:xfrm flipH="1">
              <a:off x="2482152" y="5025961"/>
              <a:ext cx="2777312" cy="322943"/>
            </a:xfrm>
            <a:prstGeom prst="roundRect">
              <a:avLst/>
            </a:prstGeom>
            <a:solidFill>
              <a:srgbClr val="21346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NZ" sz="1050" b="1" dirty="0">
                  <a:latin typeface="Source Sans Pro" panose="020B0503030403020204" pitchFamily="34" charset="0"/>
                  <a:ea typeface="Source Sans Pro" panose="020B0503030403020204" pitchFamily="34" charset="0"/>
                </a:rPr>
                <a:t>Agency Delivery</a:t>
              </a:r>
            </a:p>
          </p:txBody>
        </p:sp>
        <p:sp>
          <p:nvSpPr>
            <p:cNvPr id="21" name="Rounded Rectangle 20"/>
            <p:cNvSpPr/>
            <p:nvPr/>
          </p:nvSpPr>
          <p:spPr>
            <a:xfrm flipH="1">
              <a:off x="2488460" y="3423722"/>
              <a:ext cx="933697" cy="1062848"/>
            </a:xfrm>
            <a:prstGeom prst="roundRect">
              <a:avLst>
                <a:gd name="adj" fmla="val 8761"/>
              </a:avLst>
            </a:prstGeom>
            <a:solidFill>
              <a:srgbClr val="21346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NZ" sz="1050" b="1" dirty="0">
                  <a:latin typeface="Source Sans Pro" panose="020B0503030403020204" pitchFamily="34" charset="0"/>
                  <a:ea typeface="Source Sans Pro" panose="020B0503030403020204" pitchFamily="34" charset="0"/>
                </a:rPr>
                <a:t>Principles</a:t>
              </a:r>
            </a:p>
          </p:txBody>
        </p:sp>
        <p:sp>
          <p:nvSpPr>
            <p:cNvPr id="22" name="Rounded Rectangle 21"/>
            <p:cNvSpPr/>
            <p:nvPr/>
          </p:nvSpPr>
          <p:spPr>
            <a:xfrm flipH="1">
              <a:off x="2313148" y="3281578"/>
              <a:ext cx="3109482" cy="1360101"/>
            </a:xfrm>
            <a:prstGeom prst="roundRect">
              <a:avLst>
                <a:gd name="adj" fmla="val 1658"/>
              </a:avLst>
            </a:prstGeom>
            <a:noFill/>
            <a:ln w="19050">
              <a:solidFill>
                <a:srgbClr val="213463"/>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NZ" sz="700" b="1" dirty="0">
                <a:latin typeface="Source Sans Pro" panose="020B0503030403020204" pitchFamily="34" charset="0"/>
                <a:ea typeface="Source Sans Pro" panose="020B0503030403020204" pitchFamily="34" charset="0"/>
              </a:endParaRPr>
            </a:p>
          </p:txBody>
        </p:sp>
        <p:sp>
          <p:nvSpPr>
            <p:cNvPr id="23" name="Pentagon 22"/>
            <p:cNvSpPr/>
            <p:nvPr/>
          </p:nvSpPr>
          <p:spPr>
            <a:xfrm flipH="1">
              <a:off x="1965405" y="3819517"/>
              <a:ext cx="510974" cy="271258"/>
            </a:xfrm>
            <a:prstGeom prst="homePlate">
              <a:avLst/>
            </a:prstGeom>
            <a:solidFill>
              <a:srgbClr val="F68B1F"/>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000" dirty="0">
                <a:latin typeface="Source Sans Pro" panose="020B0503030403020204" pitchFamily="34" charset="0"/>
                <a:ea typeface="Source Sans Pro" panose="020B0503030403020204" pitchFamily="34" charset="0"/>
              </a:endParaRPr>
            </a:p>
          </p:txBody>
        </p:sp>
        <p:sp>
          <p:nvSpPr>
            <p:cNvPr id="24" name="Pentagon 23"/>
            <p:cNvSpPr/>
            <p:nvPr/>
          </p:nvSpPr>
          <p:spPr>
            <a:xfrm rot="5400000" flipH="1">
              <a:off x="3547253" y="4610972"/>
              <a:ext cx="493642" cy="271258"/>
            </a:xfrm>
            <a:prstGeom prst="homePlate">
              <a:avLst/>
            </a:prstGeom>
            <a:solidFill>
              <a:srgbClr val="F68B1F"/>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000" dirty="0">
                <a:latin typeface="Source Sans Pro" panose="020B0503030403020204" pitchFamily="34" charset="0"/>
                <a:ea typeface="Source Sans Pro" panose="020B0503030403020204" pitchFamily="34" charset="0"/>
              </a:endParaRPr>
            </a:p>
          </p:txBody>
        </p:sp>
        <p:sp>
          <p:nvSpPr>
            <p:cNvPr id="25" name="Pentagon 24"/>
            <p:cNvSpPr/>
            <p:nvPr/>
          </p:nvSpPr>
          <p:spPr>
            <a:xfrm rot="5400000" flipH="1">
              <a:off x="3570320" y="3022818"/>
              <a:ext cx="447507" cy="271258"/>
            </a:xfrm>
            <a:prstGeom prst="homePlate">
              <a:avLst/>
            </a:prstGeom>
            <a:solidFill>
              <a:srgbClr val="F68B1F"/>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000" dirty="0">
                <a:latin typeface="Source Sans Pro" panose="020B0503030403020204" pitchFamily="34" charset="0"/>
                <a:ea typeface="Source Sans Pro" panose="020B0503030403020204" pitchFamily="34" charset="0"/>
              </a:endParaRPr>
            </a:p>
          </p:txBody>
        </p:sp>
        <p:sp>
          <p:nvSpPr>
            <p:cNvPr id="26" name="TextBox 25"/>
            <p:cNvSpPr txBox="1"/>
            <p:nvPr/>
          </p:nvSpPr>
          <p:spPr>
            <a:xfrm flipH="1">
              <a:off x="5284835" y="2882426"/>
              <a:ext cx="497026" cy="1833226"/>
            </a:xfrm>
            <a:prstGeom prst="rect">
              <a:avLst/>
            </a:prstGeom>
          </p:spPr>
          <p:txBody>
            <a:bodyPr vert="vert270" wrap="none" lIns="91440" tIns="45720" rIns="91440" bIns="45720" rtlCol="0">
              <a:noAutofit/>
            </a:bodyPr>
            <a:lstStyle/>
            <a:p>
              <a:pPr>
                <a:lnSpc>
                  <a:spcPct val="150000"/>
                </a:lnSpc>
              </a:pPr>
              <a:r>
                <a:rPr lang="en-NZ" sz="1050" b="1" dirty="0">
                  <a:solidFill>
                    <a:srgbClr val="213463"/>
                  </a:solidFill>
                  <a:latin typeface="Source Sans Pro" panose="020B0503030403020204" pitchFamily="34" charset="0"/>
                  <a:ea typeface="Source Sans Pro" panose="020B0503030403020204" pitchFamily="34" charset="0"/>
                </a:rPr>
                <a:t>Digital Health Ecosystem</a:t>
              </a:r>
            </a:p>
          </p:txBody>
        </p:sp>
      </p:grpSp>
      <p:sp>
        <p:nvSpPr>
          <p:cNvPr id="31" name="Rounded Rectangle 30"/>
          <p:cNvSpPr/>
          <p:nvPr/>
        </p:nvSpPr>
        <p:spPr>
          <a:xfrm>
            <a:off x="9069048" y="1748901"/>
            <a:ext cx="1080000" cy="3819160"/>
          </a:xfrm>
          <a:prstGeom prst="roundRect">
            <a:avLst>
              <a:gd name="adj" fmla="val 7103"/>
            </a:avLst>
          </a:prstGeom>
          <a:solidFill>
            <a:srgbClr val="BCC2D2"/>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NZ" sz="800" b="1" dirty="0" smtClean="0">
                <a:solidFill>
                  <a:srgbClr val="213463"/>
                </a:solidFill>
                <a:latin typeface="Source Sans Pro" panose="020B0503030403020204" pitchFamily="34" charset="0"/>
                <a:ea typeface="Source Sans Pro" panose="020B0503030403020204" pitchFamily="34" charset="0"/>
              </a:rPr>
              <a:t>Strategic Objectives</a:t>
            </a:r>
            <a:endParaRPr lang="en-NZ" sz="800" b="1" dirty="0">
              <a:solidFill>
                <a:srgbClr val="213463"/>
              </a:solidFill>
              <a:latin typeface="Source Sans Pro" panose="020B0503030403020204" pitchFamily="34" charset="0"/>
              <a:ea typeface="Source Sans Pro" panose="020B0503030403020204" pitchFamily="34" charset="0"/>
            </a:endParaRPr>
          </a:p>
        </p:txBody>
      </p:sp>
      <p:sp>
        <p:nvSpPr>
          <p:cNvPr id="32" name="Rounded Rectangle 31"/>
          <p:cNvSpPr/>
          <p:nvPr/>
        </p:nvSpPr>
        <p:spPr>
          <a:xfrm>
            <a:off x="9123048" y="2134891"/>
            <a:ext cx="972000" cy="561917"/>
          </a:xfrm>
          <a:prstGeom prst="roundRect">
            <a:avLst/>
          </a:prstGeom>
          <a:solidFill>
            <a:srgbClr val="21346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NZ" sz="700" dirty="0">
                <a:latin typeface="Source Sans Pro" panose="020B0503030403020204" pitchFamily="34" charset="0"/>
                <a:ea typeface="Source Sans Pro" panose="020B0503030403020204" pitchFamily="34" charset="0"/>
              </a:rPr>
              <a:t>People are in control of their own health data</a:t>
            </a:r>
          </a:p>
        </p:txBody>
      </p:sp>
      <p:sp>
        <p:nvSpPr>
          <p:cNvPr id="33" name="Rounded Rectangle 32"/>
          <p:cNvSpPr/>
          <p:nvPr/>
        </p:nvSpPr>
        <p:spPr>
          <a:xfrm>
            <a:off x="9123048" y="2782145"/>
            <a:ext cx="972000" cy="654440"/>
          </a:xfrm>
          <a:prstGeom prst="roundRect">
            <a:avLst/>
          </a:prstGeom>
          <a:solidFill>
            <a:srgbClr val="21346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NZ" sz="700" dirty="0">
                <a:latin typeface="Source Sans Pro" panose="020B0503030403020204" pitchFamily="34" charset="0"/>
                <a:ea typeface="Source Sans Pro" panose="020B0503030403020204" pitchFamily="34" charset="0"/>
              </a:rPr>
              <a:t>Access to digital services and data improve health outcomes and equity </a:t>
            </a:r>
          </a:p>
        </p:txBody>
      </p:sp>
      <p:sp>
        <p:nvSpPr>
          <p:cNvPr id="34" name="Rounded Rectangle 33"/>
          <p:cNvSpPr/>
          <p:nvPr/>
        </p:nvSpPr>
        <p:spPr>
          <a:xfrm>
            <a:off x="9123048" y="3521922"/>
            <a:ext cx="972000" cy="654440"/>
          </a:xfrm>
          <a:prstGeom prst="roundRect">
            <a:avLst/>
          </a:prstGeom>
          <a:solidFill>
            <a:srgbClr val="21346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NZ" sz="700" dirty="0">
                <a:latin typeface="Source Sans Pro" panose="020B0503030403020204" pitchFamily="34" charset="0"/>
                <a:ea typeface="Source Sans Pro" panose="020B0503030403020204" pitchFamily="34" charset="0"/>
              </a:rPr>
              <a:t>Digital services enable health providers to deliver better services</a:t>
            </a:r>
          </a:p>
        </p:txBody>
      </p:sp>
      <p:sp>
        <p:nvSpPr>
          <p:cNvPr id="35" name="Rounded Rectangle 34"/>
          <p:cNvSpPr/>
          <p:nvPr/>
        </p:nvSpPr>
        <p:spPr>
          <a:xfrm>
            <a:off x="9123048" y="4261699"/>
            <a:ext cx="972000" cy="620361"/>
          </a:xfrm>
          <a:prstGeom prst="roundRect">
            <a:avLst/>
          </a:prstGeom>
          <a:solidFill>
            <a:srgbClr val="21346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NZ" sz="700" dirty="0">
                <a:solidFill>
                  <a:schemeClr val="bg1"/>
                </a:solidFill>
                <a:latin typeface="Source Sans Pro" panose="020B0503030403020204" pitchFamily="34" charset="0"/>
                <a:ea typeface="Source Sans Pro" panose="020B0503030403020204" pitchFamily="34" charset="0"/>
              </a:rPr>
              <a:t>Digital services increase the performance of the health sector</a:t>
            </a:r>
          </a:p>
        </p:txBody>
      </p:sp>
      <p:sp>
        <p:nvSpPr>
          <p:cNvPr id="36" name="Rounded Rectangle 35"/>
          <p:cNvSpPr/>
          <p:nvPr/>
        </p:nvSpPr>
        <p:spPr>
          <a:xfrm>
            <a:off x="9123048" y="4967397"/>
            <a:ext cx="972000" cy="509817"/>
          </a:xfrm>
          <a:prstGeom prst="roundRect">
            <a:avLst/>
          </a:prstGeom>
          <a:solidFill>
            <a:srgbClr val="21346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NZ" sz="700" dirty="0">
                <a:latin typeface="Source Sans Pro" panose="020B0503030403020204" pitchFamily="34" charset="0"/>
                <a:ea typeface="Source Sans Pro" panose="020B0503030403020204" pitchFamily="34" charset="0"/>
              </a:rPr>
              <a:t>Data insights provide evidence </a:t>
            </a:r>
            <a:r>
              <a:rPr lang="en-NZ" sz="700" dirty="0" smtClean="0">
                <a:latin typeface="Source Sans Pro" panose="020B0503030403020204" pitchFamily="34" charset="0"/>
                <a:ea typeface="Source Sans Pro" panose="020B0503030403020204" pitchFamily="34" charset="0"/>
              </a:rPr>
              <a:t>to support and make informed decisions</a:t>
            </a:r>
            <a:endParaRPr lang="en-NZ" sz="700" dirty="0">
              <a:latin typeface="Source Sans Pro" panose="020B0503030403020204" pitchFamily="34" charset="0"/>
              <a:ea typeface="Source Sans Pro" panose="020B0503030403020204" pitchFamily="34" charset="0"/>
            </a:endParaRPr>
          </a:p>
        </p:txBody>
      </p:sp>
      <p:sp>
        <p:nvSpPr>
          <p:cNvPr id="56" name="Pentagon 55"/>
          <p:cNvSpPr/>
          <p:nvPr/>
        </p:nvSpPr>
        <p:spPr>
          <a:xfrm>
            <a:off x="10201675" y="3474265"/>
            <a:ext cx="317951" cy="368433"/>
          </a:xfrm>
          <a:prstGeom prst="homePlate">
            <a:avLst/>
          </a:prstGeom>
          <a:solidFill>
            <a:srgbClr val="F68B1F"/>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000" dirty="0">
              <a:latin typeface="Source Sans Pro" panose="020B0503030403020204" pitchFamily="34" charset="0"/>
              <a:ea typeface="Source Sans Pro" panose="020B0503030403020204" pitchFamily="34" charset="0"/>
            </a:endParaRPr>
          </a:p>
        </p:txBody>
      </p:sp>
      <p:grpSp>
        <p:nvGrpSpPr>
          <p:cNvPr id="77" name="Group 76"/>
          <p:cNvGrpSpPr/>
          <p:nvPr/>
        </p:nvGrpSpPr>
        <p:grpSpPr>
          <a:xfrm>
            <a:off x="667498" y="2156156"/>
            <a:ext cx="4930930" cy="3044784"/>
            <a:chOff x="5562041" y="2209066"/>
            <a:chExt cx="5602089" cy="3459216"/>
          </a:xfrm>
        </p:grpSpPr>
        <p:sp>
          <p:nvSpPr>
            <p:cNvPr id="37" name="Rounded Rectangle 36"/>
            <p:cNvSpPr/>
            <p:nvPr/>
          </p:nvSpPr>
          <p:spPr>
            <a:xfrm>
              <a:off x="5562041" y="2209066"/>
              <a:ext cx="5602089" cy="3459216"/>
            </a:xfrm>
            <a:prstGeom prst="roundRect">
              <a:avLst>
                <a:gd name="adj" fmla="val 4919"/>
              </a:avLst>
            </a:prstGeom>
            <a:solidFill>
              <a:srgbClr val="79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271463" lvl="1" indent="-271463"/>
              <a:r>
                <a:rPr lang="en-NZ" sz="1400" b="1" dirty="0">
                  <a:solidFill>
                    <a:schemeClr val="bg1"/>
                  </a:solidFill>
                  <a:latin typeface="Source Sans Pro" panose="020B0503030403020204" pitchFamily="34" charset="0"/>
                  <a:ea typeface="Source Sans Pro" panose="020B0503030403020204" pitchFamily="34" charset="0"/>
                </a:rPr>
                <a:t>Enablers </a:t>
              </a:r>
              <a:r>
                <a:rPr lang="en-NZ" sz="1400" b="1" dirty="0" smtClean="0">
                  <a:solidFill>
                    <a:schemeClr val="bg1"/>
                  </a:solidFill>
                  <a:latin typeface="Source Sans Pro" panose="020B0503030403020204" pitchFamily="34" charset="0"/>
                  <a:ea typeface="Source Sans Pro" panose="020B0503030403020204" pitchFamily="34" charset="0"/>
                </a:rPr>
                <a:t>are:</a:t>
              </a:r>
            </a:p>
            <a:p>
              <a:pPr marL="271463" lvl="1" indent="-271463"/>
              <a:endParaRPr lang="en-NZ" sz="1400" b="1" dirty="0" smtClean="0">
                <a:solidFill>
                  <a:schemeClr val="bg1"/>
                </a:solidFill>
                <a:latin typeface="Source Sans Pro" panose="020B0503030403020204" pitchFamily="34" charset="0"/>
                <a:ea typeface="Source Sans Pro" panose="020B0503030403020204" pitchFamily="34" charset="0"/>
              </a:endParaRPr>
            </a:p>
            <a:p>
              <a:pPr marL="285750" lvl="1" indent="-285750">
                <a:buFont typeface="Arial" panose="020B0604020202020204" pitchFamily="34" charset="0"/>
                <a:buChar char="•"/>
              </a:pPr>
              <a:r>
                <a:rPr lang="en-NZ" sz="1400" b="1" dirty="0" smtClean="0">
                  <a:solidFill>
                    <a:schemeClr val="bg1"/>
                  </a:solidFill>
                  <a:latin typeface="Source Sans Pro" panose="020B0503030403020204" pitchFamily="34" charset="0"/>
                  <a:ea typeface="Source Sans Pro" panose="020B0503030403020204" pitchFamily="34" charset="0"/>
                </a:rPr>
                <a:t>Resources</a:t>
              </a:r>
              <a:r>
                <a:rPr lang="en-NZ" sz="1400" b="1" dirty="0">
                  <a:solidFill>
                    <a:schemeClr val="bg1"/>
                  </a:solidFill>
                  <a:latin typeface="Source Sans Pro" panose="020B0503030403020204" pitchFamily="34" charset="0"/>
                  <a:ea typeface="Source Sans Pro" panose="020B0503030403020204" pitchFamily="34" charset="0"/>
                </a:rPr>
                <a:t>, frameworks and guidelines that create focus and cohesion </a:t>
              </a:r>
            </a:p>
            <a:p>
              <a:pPr marL="285750" lvl="1" indent="-285750">
                <a:buFont typeface="Arial" panose="020B0604020202020204" pitchFamily="34" charset="0"/>
                <a:buChar char="•"/>
              </a:pPr>
              <a:r>
                <a:rPr lang="en-NZ" sz="1400" b="1" dirty="0">
                  <a:solidFill>
                    <a:schemeClr val="bg1"/>
                  </a:solidFill>
                  <a:latin typeface="Source Sans Pro" panose="020B0503030403020204" pitchFamily="34" charset="0"/>
                  <a:ea typeface="Source Sans Pro" panose="020B0503030403020204" pitchFamily="34" charset="0"/>
                </a:rPr>
                <a:t>Enablers are </a:t>
              </a:r>
              <a:r>
                <a:rPr lang="en-NZ" sz="1400" b="1" dirty="0" smtClean="0">
                  <a:solidFill>
                    <a:schemeClr val="bg1"/>
                  </a:solidFill>
                  <a:latin typeface="Source Sans Pro" panose="020B0503030403020204" pitchFamily="34" charset="0"/>
                  <a:ea typeface="Source Sans Pro" panose="020B0503030403020204" pitchFamily="34" charset="0"/>
                </a:rPr>
                <a:t>critical; </a:t>
              </a:r>
              <a:r>
                <a:rPr lang="en-NZ" sz="1400" b="1" dirty="0">
                  <a:solidFill>
                    <a:schemeClr val="bg1"/>
                  </a:solidFill>
                  <a:latin typeface="Source Sans Pro" panose="020B0503030403020204" pitchFamily="34" charset="0"/>
                  <a:ea typeface="Source Sans Pro" panose="020B0503030403020204" pitchFamily="34" charset="0"/>
                </a:rPr>
                <a:t>without these </a:t>
              </a:r>
              <a:r>
                <a:rPr lang="en-NZ" sz="1400" b="1" dirty="0" smtClean="0">
                  <a:solidFill>
                    <a:schemeClr val="bg1"/>
                  </a:solidFill>
                  <a:latin typeface="Source Sans Pro" panose="020B0503030403020204" pitchFamily="34" charset="0"/>
                  <a:ea typeface="Source Sans Pro" panose="020B0503030403020204" pitchFamily="34" charset="0"/>
                </a:rPr>
                <a:t>the digital eco-system is  </a:t>
              </a:r>
              <a:r>
                <a:rPr lang="en-NZ" sz="1400" b="1" dirty="0">
                  <a:solidFill>
                    <a:schemeClr val="bg1"/>
                  </a:solidFill>
                  <a:latin typeface="Source Sans Pro" panose="020B0503030403020204" pitchFamily="34" charset="0"/>
                  <a:ea typeface="Source Sans Pro" panose="020B0503030403020204" pitchFamily="34" charset="0"/>
                </a:rPr>
                <a:t>fragmented and chaotic</a:t>
              </a:r>
            </a:p>
            <a:p>
              <a:pPr marL="285750" lvl="1" indent="-285750">
                <a:buFont typeface="Arial" panose="020B0604020202020204" pitchFamily="34" charset="0"/>
                <a:buChar char="•"/>
              </a:pPr>
              <a:r>
                <a:rPr lang="en-NZ" sz="1400" b="1" dirty="0" smtClean="0">
                  <a:solidFill>
                    <a:schemeClr val="bg1"/>
                  </a:solidFill>
                  <a:latin typeface="Source Sans Pro" panose="020B0503030403020204" pitchFamily="34" charset="0"/>
                  <a:ea typeface="Source Sans Pro" panose="020B0503030403020204" pitchFamily="34" charset="0"/>
                </a:rPr>
                <a:t>Compliance </a:t>
              </a:r>
              <a:r>
                <a:rPr lang="en-NZ" sz="1400" b="1" dirty="0">
                  <a:solidFill>
                    <a:schemeClr val="bg1"/>
                  </a:solidFill>
                  <a:latin typeface="Source Sans Pro" panose="020B0503030403020204" pitchFamily="34" charset="0"/>
                  <a:ea typeface="Source Sans Pro" panose="020B0503030403020204" pitchFamily="34" charset="0"/>
                </a:rPr>
                <a:t>with the enablers is essential. </a:t>
              </a:r>
            </a:p>
          </p:txBody>
        </p:sp>
        <p:sp>
          <p:nvSpPr>
            <p:cNvPr id="69" name="Rectangle 68"/>
            <p:cNvSpPr/>
            <p:nvPr/>
          </p:nvSpPr>
          <p:spPr>
            <a:xfrm>
              <a:off x="5827779" y="4520457"/>
              <a:ext cx="815163" cy="8161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600"/>
            </a:p>
          </p:txBody>
        </p:sp>
        <p:sp>
          <p:nvSpPr>
            <p:cNvPr id="70" name="Rectangle 69"/>
            <p:cNvSpPr/>
            <p:nvPr/>
          </p:nvSpPr>
          <p:spPr>
            <a:xfrm>
              <a:off x="6815856" y="4510156"/>
              <a:ext cx="701346" cy="8161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600"/>
            </a:p>
          </p:txBody>
        </p:sp>
        <p:sp>
          <p:nvSpPr>
            <p:cNvPr id="71" name="Rectangle 70"/>
            <p:cNvSpPr/>
            <p:nvPr/>
          </p:nvSpPr>
          <p:spPr>
            <a:xfrm>
              <a:off x="7683724" y="4510155"/>
              <a:ext cx="753823" cy="8161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600"/>
            </a:p>
          </p:txBody>
        </p:sp>
        <p:sp>
          <p:nvSpPr>
            <p:cNvPr id="72" name="Rectangle 71"/>
            <p:cNvSpPr/>
            <p:nvPr/>
          </p:nvSpPr>
          <p:spPr>
            <a:xfrm>
              <a:off x="8581530" y="4500080"/>
              <a:ext cx="697920" cy="8161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600"/>
            </a:p>
          </p:txBody>
        </p:sp>
        <p:sp>
          <p:nvSpPr>
            <p:cNvPr id="73" name="Rectangle 72"/>
            <p:cNvSpPr/>
            <p:nvPr/>
          </p:nvSpPr>
          <p:spPr>
            <a:xfrm>
              <a:off x="9396986" y="4510154"/>
              <a:ext cx="714078" cy="8161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600"/>
            </a:p>
          </p:txBody>
        </p:sp>
        <p:sp>
          <p:nvSpPr>
            <p:cNvPr id="74" name="Rectangle 73"/>
            <p:cNvSpPr/>
            <p:nvPr/>
          </p:nvSpPr>
          <p:spPr>
            <a:xfrm>
              <a:off x="10250830" y="4518620"/>
              <a:ext cx="700705" cy="8161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600"/>
            </a:p>
          </p:txBody>
        </p:sp>
        <p:sp>
          <p:nvSpPr>
            <p:cNvPr id="76" name="Rectangle 75"/>
            <p:cNvSpPr/>
            <p:nvPr/>
          </p:nvSpPr>
          <p:spPr>
            <a:xfrm>
              <a:off x="5816954" y="4184786"/>
              <a:ext cx="1086436" cy="1741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600"/>
            </a:p>
          </p:txBody>
        </p:sp>
        <p:pic>
          <p:nvPicPr>
            <p:cNvPr id="40" name="Picture 39"/>
            <p:cNvPicPr>
              <a:picLocks noChangeAspect="1"/>
            </p:cNvPicPr>
            <p:nvPr/>
          </p:nvPicPr>
          <p:blipFill>
            <a:blip r:embed="rId3" cstate="print">
              <a:clrChange>
                <a:clrFrom>
                  <a:srgbClr val="FFFFFF"/>
                </a:clrFrom>
                <a:clrTo>
                  <a:srgbClr val="FFFFFF">
                    <a:alpha val="0"/>
                  </a:srgbClr>
                </a:clrTo>
              </a:clrChange>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5743488" y="4150683"/>
              <a:ext cx="5364147" cy="1421627"/>
            </a:xfrm>
            <a:prstGeom prst="rect">
              <a:avLst/>
            </a:prstGeom>
          </p:spPr>
        </p:pic>
      </p:grpSp>
    </p:spTree>
    <p:extLst>
      <p:ext uri="{BB962C8B-B14F-4D97-AF65-F5344CB8AC3E}">
        <p14:creationId xmlns:p14="http://schemas.microsoft.com/office/powerpoint/2010/main" val="127121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7"/>
                                        </p:tgtEl>
                                        <p:attrNameLst>
                                          <p:attrName>style.visibility</p:attrName>
                                        </p:attrNameLst>
                                      </p:cBhvr>
                                      <p:to>
                                        <p:strVal val="visible"/>
                                      </p:to>
                                    </p:set>
                                    <p:animEffect transition="in" filter="fade">
                                      <p:cBhvr>
                                        <p:cTn id="7" dur="500"/>
                                        <p:tgtEl>
                                          <p:spTgt spid="77"/>
                                        </p:tgtEl>
                                      </p:cBhvr>
                                    </p:animEffect>
                                  </p:childTnLst>
                                </p:cTn>
                              </p:par>
                              <p:par>
                                <p:cTn id="8" presetID="42" presetClass="path" presetSubtype="0" accel="50000" decel="50000" fill="hold" nodeType="withEffect">
                                  <p:stCondLst>
                                    <p:cond delay="0"/>
                                  </p:stCondLst>
                                  <p:childTnLst>
                                    <p:animMotion origin="layout" path="M -0.39987 0.00463 L 3.33333E-6 4.07407E-6 " pathEditMode="relative" rAng="0" ptsTypes="AA">
                                      <p:cBhvr>
                                        <p:cTn id="9" dur="2000" fill="hold"/>
                                        <p:tgtEl>
                                          <p:spTgt spid="77"/>
                                        </p:tgtEl>
                                        <p:attrNameLst>
                                          <p:attrName>ppt_x</p:attrName>
                                          <p:attrName>ppt_y</p:attrName>
                                        </p:attrNameLst>
                                      </p:cBhvr>
                                      <p:rCtr x="19961" y="-16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802789" y="5543461"/>
            <a:ext cx="1383351" cy="13145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9" name="Rectangle 8"/>
          <p:cNvSpPr/>
          <p:nvPr/>
        </p:nvSpPr>
        <p:spPr>
          <a:xfrm>
            <a:off x="6100690" y="2926081"/>
            <a:ext cx="6091310" cy="3165230"/>
          </a:xfrm>
          <a:custGeom>
            <a:avLst/>
            <a:gdLst>
              <a:gd name="connsiteX0" fmla="*/ 0 w 6091310"/>
              <a:gd name="connsiteY0" fmla="*/ 0 h 3158197"/>
              <a:gd name="connsiteX1" fmla="*/ 6091310 w 6091310"/>
              <a:gd name="connsiteY1" fmla="*/ 0 h 3158197"/>
              <a:gd name="connsiteX2" fmla="*/ 6091310 w 6091310"/>
              <a:gd name="connsiteY2" fmla="*/ 3158197 h 3158197"/>
              <a:gd name="connsiteX3" fmla="*/ 0 w 6091310"/>
              <a:gd name="connsiteY3" fmla="*/ 3158197 h 3158197"/>
              <a:gd name="connsiteX4" fmla="*/ 0 w 6091310"/>
              <a:gd name="connsiteY4" fmla="*/ 0 h 3158197"/>
              <a:gd name="connsiteX0" fmla="*/ 0 w 6091310"/>
              <a:gd name="connsiteY0" fmla="*/ 0 h 3165230"/>
              <a:gd name="connsiteX1" fmla="*/ 6091310 w 6091310"/>
              <a:gd name="connsiteY1" fmla="*/ 0 h 3165230"/>
              <a:gd name="connsiteX2" fmla="*/ 6091310 w 6091310"/>
              <a:gd name="connsiteY2" fmla="*/ 3158197 h 3165230"/>
              <a:gd name="connsiteX3" fmla="*/ 3137095 w 6091310"/>
              <a:gd name="connsiteY3" fmla="*/ 3165230 h 3165230"/>
              <a:gd name="connsiteX4" fmla="*/ 0 w 6091310"/>
              <a:gd name="connsiteY4" fmla="*/ 0 h 31652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1310" h="3165230">
                <a:moveTo>
                  <a:pt x="0" y="0"/>
                </a:moveTo>
                <a:lnTo>
                  <a:pt x="6091310" y="0"/>
                </a:lnTo>
                <a:lnTo>
                  <a:pt x="6091310" y="3158197"/>
                </a:lnTo>
                <a:lnTo>
                  <a:pt x="3137095" y="3165230"/>
                </a:lnTo>
                <a:lnTo>
                  <a:pt x="0" y="0"/>
                </a:lnTo>
                <a:close/>
              </a:path>
            </a:pathLst>
          </a:custGeom>
          <a:solidFill>
            <a:srgbClr val="FDB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0" name="Rectangle 9"/>
          <p:cNvSpPr/>
          <p:nvPr/>
        </p:nvSpPr>
        <p:spPr>
          <a:xfrm>
            <a:off x="6144000" y="0"/>
            <a:ext cx="6048000" cy="2867465"/>
          </a:xfrm>
          <a:prstGeom prst="rect">
            <a:avLst/>
          </a:prstGeom>
          <a:solidFill>
            <a:srgbClr val="F68B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4" name="Title 3"/>
          <p:cNvSpPr>
            <a:spLocks noGrp="1"/>
          </p:cNvSpPr>
          <p:nvPr>
            <p:ph type="title"/>
          </p:nvPr>
        </p:nvSpPr>
        <p:spPr/>
        <p:txBody>
          <a:bodyPr/>
          <a:lstStyle/>
          <a:p>
            <a:r>
              <a:rPr lang="en-NZ" dirty="0" smtClean="0"/>
              <a:t>Digital &amp; Data</a:t>
            </a:r>
            <a:endParaRPr lang="en-NZ" dirty="0"/>
          </a:p>
        </p:txBody>
      </p:sp>
      <p:sp>
        <p:nvSpPr>
          <p:cNvPr id="7" name="Rectangle 6"/>
          <p:cNvSpPr/>
          <p:nvPr/>
        </p:nvSpPr>
        <p:spPr>
          <a:xfrm>
            <a:off x="-954" y="-9173"/>
            <a:ext cx="6048000" cy="2867465"/>
          </a:xfrm>
          <a:prstGeom prst="rect">
            <a:avLst/>
          </a:prstGeom>
          <a:solidFill>
            <a:srgbClr val="F04E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11" name="Rectangle 8"/>
          <p:cNvSpPr/>
          <p:nvPr/>
        </p:nvSpPr>
        <p:spPr>
          <a:xfrm flipH="1">
            <a:off x="-954" y="2926081"/>
            <a:ext cx="6091310" cy="3165230"/>
          </a:xfrm>
          <a:custGeom>
            <a:avLst/>
            <a:gdLst>
              <a:gd name="connsiteX0" fmla="*/ 0 w 6091310"/>
              <a:gd name="connsiteY0" fmla="*/ 0 h 3158197"/>
              <a:gd name="connsiteX1" fmla="*/ 6091310 w 6091310"/>
              <a:gd name="connsiteY1" fmla="*/ 0 h 3158197"/>
              <a:gd name="connsiteX2" fmla="*/ 6091310 w 6091310"/>
              <a:gd name="connsiteY2" fmla="*/ 3158197 h 3158197"/>
              <a:gd name="connsiteX3" fmla="*/ 0 w 6091310"/>
              <a:gd name="connsiteY3" fmla="*/ 3158197 h 3158197"/>
              <a:gd name="connsiteX4" fmla="*/ 0 w 6091310"/>
              <a:gd name="connsiteY4" fmla="*/ 0 h 3158197"/>
              <a:gd name="connsiteX0" fmla="*/ 0 w 6091310"/>
              <a:gd name="connsiteY0" fmla="*/ 0 h 3165230"/>
              <a:gd name="connsiteX1" fmla="*/ 6091310 w 6091310"/>
              <a:gd name="connsiteY1" fmla="*/ 0 h 3165230"/>
              <a:gd name="connsiteX2" fmla="*/ 6091310 w 6091310"/>
              <a:gd name="connsiteY2" fmla="*/ 3158197 h 3165230"/>
              <a:gd name="connsiteX3" fmla="*/ 3137095 w 6091310"/>
              <a:gd name="connsiteY3" fmla="*/ 3165230 h 3165230"/>
              <a:gd name="connsiteX4" fmla="*/ 0 w 6091310"/>
              <a:gd name="connsiteY4" fmla="*/ 0 h 31652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1310" h="3165230">
                <a:moveTo>
                  <a:pt x="0" y="0"/>
                </a:moveTo>
                <a:lnTo>
                  <a:pt x="6091310" y="0"/>
                </a:lnTo>
                <a:lnTo>
                  <a:pt x="6091310" y="3158197"/>
                </a:lnTo>
                <a:lnTo>
                  <a:pt x="3137095" y="3165230"/>
                </a:lnTo>
                <a:lnTo>
                  <a:pt x="0" y="0"/>
                </a:lnTo>
                <a:close/>
              </a:path>
            </a:pathLst>
          </a:custGeom>
          <a:solidFill>
            <a:srgbClr val="AF1D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2" name="Isosceles Triangle 11"/>
          <p:cNvSpPr/>
          <p:nvPr/>
        </p:nvSpPr>
        <p:spPr>
          <a:xfrm>
            <a:off x="3038286" y="3013311"/>
            <a:ext cx="6120000" cy="3078000"/>
          </a:xfrm>
          <a:prstGeom prst="triangle">
            <a:avLst/>
          </a:prstGeom>
          <a:solidFill>
            <a:srgbClr val="2134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8" name="Rounded Rectangle 7"/>
          <p:cNvSpPr/>
          <p:nvPr/>
        </p:nvSpPr>
        <p:spPr>
          <a:xfrm>
            <a:off x="3473167" y="1453104"/>
            <a:ext cx="5219114" cy="2867465"/>
          </a:xfrm>
          <a:prstGeom prst="roundRect">
            <a:avLst>
              <a:gd name="adj" fmla="val 1213"/>
            </a:avLst>
          </a:prstGeom>
          <a:solidFill>
            <a:schemeClr val="bg1"/>
          </a:solidFill>
          <a:ln w="38100">
            <a:noFill/>
          </a:ln>
          <a:effectLst>
            <a:outerShdw blurRad="190500" dist="114300" dir="2700000" sx="101000" sy="101000" algn="tl" rotWithShape="0">
              <a:schemeClr val="tx1">
                <a:lumMod val="65000"/>
                <a:lumOff val="35000"/>
                <a:alpha val="57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3" name="Rectangle 12"/>
          <p:cNvSpPr/>
          <p:nvPr/>
        </p:nvSpPr>
        <p:spPr>
          <a:xfrm>
            <a:off x="6144001" y="6160149"/>
            <a:ext cx="6048000" cy="695312"/>
          </a:xfrm>
          <a:prstGeom prst="rect">
            <a:avLst/>
          </a:prstGeom>
          <a:solidFill>
            <a:srgbClr val="00A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4" name="Rectangle 13"/>
          <p:cNvSpPr/>
          <p:nvPr/>
        </p:nvSpPr>
        <p:spPr>
          <a:xfrm>
            <a:off x="0" y="6160149"/>
            <a:ext cx="6048000" cy="695312"/>
          </a:xfrm>
          <a:prstGeom prst="rect">
            <a:avLst/>
          </a:prstGeom>
          <a:solidFill>
            <a:srgbClr val="00A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5" name="TextBox 14"/>
          <p:cNvSpPr txBox="1"/>
          <p:nvPr/>
        </p:nvSpPr>
        <p:spPr>
          <a:xfrm>
            <a:off x="4419214" y="1480499"/>
            <a:ext cx="3365024" cy="646331"/>
          </a:xfrm>
          <a:prstGeom prst="rect">
            <a:avLst/>
          </a:prstGeom>
          <a:noFill/>
          <a:ln>
            <a:noFill/>
          </a:ln>
        </p:spPr>
        <p:txBody>
          <a:bodyPr wrap="none" rtlCol="0">
            <a:spAutoFit/>
          </a:bodyPr>
          <a:lstStyle/>
          <a:p>
            <a:r>
              <a:rPr lang="en-NZ" sz="3600" b="1" spc="-150" dirty="0" smtClean="0">
                <a:latin typeface="Nimbus Sans L" panose="02000503000000000000" pitchFamily="50" charset="0"/>
              </a:rPr>
              <a:t>Data and Digital</a:t>
            </a:r>
            <a:endParaRPr lang="en-NZ" sz="3600" b="1" spc="-150" dirty="0">
              <a:latin typeface="Nimbus Sans L" panose="02000503000000000000" pitchFamily="50" charset="0"/>
            </a:endParaRPr>
          </a:p>
        </p:txBody>
      </p:sp>
      <p:sp>
        <p:nvSpPr>
          <p:cNvPr id="16" name="Rectangle 15"/>
          <p:cNvSpPr/>
          <p:nvPr/>
        </p:nvSpPr>
        <p:spPr>
          <a:xfrm>
            <a:off x="4839320" y="2188591"/>
            <a:ext cx="3253855" cy="1631216"/>
          </a:xfrm>
          <a:prstGeom prst="rect">
            <a:avLst/>
          </a:prstGeom>
        </p:spPr>
        <p:txBody>
          <a:bodyPr wrap="square">
            <a:spAutoFit/>
          </a:bodyPr>
          <a:lstStyle/>
          <a:p>
            <a:r>
              <a:rPr lang="en-US" sz="1600" dirty="0" smtClean="0">
                <a:solidFill>
                  <a:srgbClr val="000000"/>
                </a:solidFill>
                <a:latin typeface="Source Sans Pro Light" panose="020B0403030403020204" pitchFamily="34" charset="0"/>
              </a:rPr>
              <a:t> </a:t>
            </a:r>
            <a:r>
              <a:rPr lang="en-US" sz="1400" dirty="0">
                <a:solidFill>
                  <a:srgbClr val="000000"/>
                </a:solidFill>
                <a:latin typeface="Source Sans Pro Light" panose="020B0403030403020204" pitchFamily="34" charset="0"/>
              </a:rPr>
              <a:t>We lead and support the health sector to harness </a:t>
            </a:r>
            <a:r>
              <a:rPr lang="en-US" sz="1400" dirty="0" smtClean="0">
                <a:solidFill>
                  <a:srgbClr val="000000"/>
                </a:solidFill>
                <a:latin typeface="Source Sans Pro Light" panose="020B0403030403020204" pitchFamily="34" charset="0"/>
              </a:rPr>
              <a:t>digital, data </a:t>
            </a:r>
            <a:r>
              <a:rPr lang="en-US" sz="1400" dirty="0">
                <a:solidFill>
                  <a:srgbClr val="000000"/>
                </a:solidFill>
                <a:latin typeface="Source Sans Pro Light" panose="020B0403030403020204" pitchFamily="34" charset="0"/>
              </a:rPr>
              <a:t>and emerging technology. A digitally-enabled sector will transform health care delivery, empowering people to better manage their own health and wellbeing, improving health care for all New Zealanders </a:t>
            </a:r>
            <a:endParaRPr lang="en-NZ" sz="1400" dirty="0"/>
          </a:p>
        </p:txBody>
      </p:sp>
      <p:pic>
        <p:nvPicPr>
          <p:cNvPr id="17" name="Picture 16"/>
          <p:cNvPicPr>
            <a:picLocks noChangeAspect="1"/>
          </p:cNvPicPr>
          <p:nvPr/>
        </p:nvPicPr>
        <p:blipFill rotWithShape="1">
          <a:blip r:embed="rId3" cstate="print">
            <a:extLst>
              <a:ext uri="{28A0092B-C50C-407E-A947-70E740481C1C}">
                <a14:useLocalDpi xmlns:a14="http://schemas.microsoft.com/office/drawing/2010/main" val="0"/>
              </a:ext>
            </a:extLst>
          </a:blip>
          <a:srcRect l="3713" t="4854" r="776" b="26902"/>
          <a:stretch/>
        </p:blipFill>
        <p:spPr>
          <a:xfrm>
            <a:off x="3680261" y="2443126"/>
            <a:ext cx="1080000" cy="1080000"/>
          </a:xfrm>
          <a:prstGeom prst="ellipse">
            <a:avLst/>
          </a:prstGeom>
        </p:spPr>
      </p:pic>
      <p:pic>
        <p:nvPicPr>
          <p:cNvPr id="299" name="Picture 29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93380" y="3609882"/>
            <a:ext cx="657879" cy="663464"/>
          </a:xfrm>
          <a:prstGeom prst="rect">
            <a:avLst/>
          </a:prstGeom>
        </p:spPr>
      </p:pic>
      <p:sp>
        <p:nvSpPr>
          <p:cNvPr id="313" name="TextBox 312"/>
          <p:cNvSpPr txBox="1"/>
          <p:nvPr/>
        </p:nvSpPr>
        <p:spPr>
          <a:xfrm>
            <a:off x="4548164" y="2001616"/>
            <a:ext cx="460382" cy="707886"/>
          </a:xfrm>
          <a:prstGeom prst="rect">
            <a:avLst/>
          </a:prstGeom>
          <a:noFill/>
        </p:spPr>
        <p:txBody>
          <a:bodyPr wrap="none" rtlCol="0">
            <a:spAutoFit/>
          </a:bodyPr>
          <a:lstStyle/>
          <a:p>
            <a:r>
              <a:rPr lang="en-NZ" sz="4000" b="1" dirty="0" smtClean="0">
                <a:ln>
                  <a:solidFill>
                    <a:schemeClr val="tx1"/>
                  </a:solidFill>
                </a:ln>
                <a:noFill/>
                <a:latin typeface="Source Sans Pro" panose="020B0503030403020204" pitchFamily="34" charset="0"/>
                <a:ea typeface="Source Sans Pro" panose="020B0503030403020204" pitchFamily="34" charset="0"/>
              </a:rPr>
              <a:t>“</a:t>
            </a:r>
            <a:endParaRPr lang="en-NZ" b="1" dirty="0">
              <a:ln>
                <a:solidFill>
                  <a:schemeClr val="tx1"/>
                </a:solidFill>
              </a:ln>
              <a:noFill/>
              <a:latin typeface="Source Sans Pro" panose="020B0503030403020204" pitchFamily="34" charset="0"/>
              <a:ea typeface="Source Sans Pro" panose="020B0503030403020204" pitchFamily="34" charset="0"/>
            </a:endParaRPr>
          </a:p>
        </p:txBody>
      </p:sp>
      <p:sp>
        <p:nvSpPr>
          <p:cNvPr id="314" name="TextBox 313"/>
          <p:cNvSpPr txBox="1"/>
          <p:nvPr/>
        </p:nvSpPr>
        <p:spPr>
          <a:xfrm>
            <a:off x="7338073" y="3444527"/>
            <a:ext cx="460382" cy="707886"/>
          </a:xfrm>
          <a:prstGeom prst="rect">
            <a:avLst/>
          </a:prstGeom>
          <a:noFill/>
        </p:spPr>
        <p:txBody>
          <a:bodyPr wrap="none" rtlCol="0">
            <a:spAutoFit/>
          </a:bodyPr>
          <a:lstStyle/>
          <a:p>
            <a:r>
              <a:rPr lang="en-NZ" sz="4000" b="1" dirty="0" smtClean="0">
                <a:ln>
                  <a:solidFill>
                    <a:schemeClr val="tx1"/>
                  </a:solidFill>
                </a:ln>
                <a:noFill/>
                <a:latin typeface="Source Sans Pro" panose="020B0503030403020204" pitchFamily="34" charset="0"/>
                <a:ea typeface="Source Sans Pro" panose="020B0503030403020204" pitchFamily="34" charset="0"/>
              </a:rPr>
              <a:t>”</a:t>
            </a:r>
            <a:endParaRPr lang="en-NZ" b="1" dirty="0">
              <a:ln>
                <a:solidFill>
                  <a:schemeClr val="tx1"/>
                </a:solidFill>
              </a:ln>
              <a:noFill/>
              <a:latin typeface="Source Sans Pro" panose="020B0503030403020204" pitchFamily="34" charset="0"/>
              <a:ea typeface="Source Sans Pro" panose="020B0503030403020204" pitchFamily="34" charset="0"/>
            </a:endParaRPr>
          </a:p>
        </p:txBody>
      </p:sp>
      <p:sp>
        <p:nvSpPr>
          <p:cNvPr id="315" name="Rectangle 314"/>
          <p:cNvSpPr/>
          <p:nvPr/>
        </p:nvSpPr>
        <p:spPr>
          <a:xfrm>
            <a:off x="9535937" y="3013311"/>
            <a:ext cx="2520000" cy="25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r"/>
            <a:r>
              <a:rPr lang="en-NZ" sz="1400" b="1" dirty="0" smtClean="0">
                <a:solidFill>
                  <a:srgbClr val="FDB913"/>
                </a:solidFill>
              </a:rPr>
              <a:t>Emerging Health Technology</a:t>
            </a:r>
            <a:endParaRPr lang="en-NZ" sz="1400" b="1" dirty="0">
              <a:solidFill>
                <a:srgbClr val="FDB913"/>
              </a:solidFill>
            </a:endParaRPr>
          </a:p>
        </p:txBody>
      </p:sp>
      <p:sp>
        <p:nvSpPr>
          <p:cNvPr id="316" name="Rectangle 315"/>
          <p:cNvSpPr/>
          <p:nvPr/>
        </p:nvSpPr>
        <p:spPr>
          <a:xfrm>
            <a:off x="146543" y="3025203"/>
            <a:ext cx="2520000" cy="25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en-NZ" sz="1400" b="1" dirty="0" smtClean="0">
                <a:solidFill>
                  <a:srgbClr val="AF1D35"/>
                </a:solidFill>
              </a:rPr>
              <a:t>Digital Strategy &amp; Investment</a:t>
            </a:r>
            <a:endParaRPr lang="en-NZ" sz="1400" b="1" dirty="0">
              <a:solidFill>
                <a:srgbClr val="AF1D35"/>
              </a:solidFill>
            </a:endParaRPr>
          </a:p>
        </p:txBody>
      </p:sp>
      <p:sp>
        <p:nvSpPr>
          <p:cNvPr id="317" name="Rectangle 316"/>
          <p:cNvSpPr/>
          <p:nvPr/>
        </p:nvSpPr>
        <p:spPr>
          <a:xfrm>
            <a:off x="146543" y="99219"/>
            <a:ext cx="2520000" cy="25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en-NZ" sz="1400" b="1" dirty="0" smtClean="0">
                <a:solidFill>
                  <a:srgbClr val="F04E30"/>
                </a:solidFill>
              </a:rPr>
              <a:t>National Digital Services</a:t>
            </a:r>
            <a:endParaRPr lang="en-NZ" sz="1400" b="1" dirty="0">
              <a:solidFill>
                <a:srgbClr val="F04E30"/>
              </a:solidFill>
            </a:endParaRPr>
          </a:p>
        </p:txBody>
      </p:sp>
      <p:sp>
        <p:nvSpPr>
          <p:cNvPr id="318" name="Rectangle 317"/>
          <p:cNvSpPr/>
          <p:nvPr/>
        </p:nvSpPr>
        <p:spPr>
          <a:xfrm>
            <a:off x="9535937" y="99219"/>
            <a:ext cx="2520000" cy="25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r"/>
            <a:r>
              <a:rPr lang="en-NZ" sz="1400" b="1" dirty="0" smtClean="0">
                <a:solidFill>
                  <a:srgbClr val="F68B1F"/>
                </a:solidFill>
              </a:rPr>
              <a:t>National Collections &amp; Reporting</a:t>
            </a:r>
            <a:endParaRPr lang="en-NZ" sz="1400" b="1" dirty="0">
              <a:solidFill>
                <a:srgbClr val="F68B1F"/>
              </a:solidFill>
            </a:endParaRPr>
          </a:p>
        </p:txBody>
      </p:sp>
      <p:sp>
        <p:nvSpPr>
          <p:cNvPr id="319" name="Rectangle 318"/>
          <p:cNvSpPr/>
          <p:nvPr/>
        </p:nvSpPr>
        <p:spPr>
          <a:xfrm>
            <a:off x="4822724" y="5771396"/>
            <a:ext cx="2520000" cy="25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NZ" sz="1400" b="1" dirty="0" smtClean="0">
                <a:solidFill>
                  <a:srgbClr val="213463"/>
                </a:solidFill>
              </a:rPr>
              <a:t>Business Performance</a:t>
            </a:r>
            <a:endParaRPr lang="en-NZ" sz="1400" b="1" dirty="0">
              <a:solidFill>
                <a:srgbClr val="213463"/>
              </a:solidFill>
            </a:endParaRPr>
          </a:p>
        </p:txBody>
      </p:sp>
      <p:sp>
        <p:nvSpPr>
          <p:cNvPr id="320" name="Rectangle 319"/>
          <p:cNvSpPr/>
          <p:nvPr/>
        </p:nvSpPr>
        <p:spPr>
          <a:xfrm>
            <a:off x="65263" y="6305813"/>
            <a:ext cx="971057" cy="39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lvl="1"/>
            <a:r>
              <a:rPr lang="en-NZ" sz="1400" b="1" dirty="0" smtClean="0">
                <a:solidFill>
                  <a:srgbClr val="00A5E5"/>
                </a:solidFill>
              </a:rPr>
              <a:t>Information Security</a:t>
            </a:r>
            <a:endParaRPr lang="en-NZ" sz="1400" b="1" dirty="0">
              <a:solidFill>
                <a:srgbClr val="00A5E5"/>
              </a:solidFill>
            </a:endParaRPr>
          </a:p>
        </p:txBody>
      </p:sp>
      <p:sp>
        <p:nvSpPr>
          <p:cNvPr id="321" name="Rectangle 320"/>
          <p:cNvSpPr/>
          <p:nvPr/>
        </p:nvSpPr>
        <p:spPr>
          <a:xfrm>
            <a:off x="6228093" y="6305813"/>
            <a:ext cx="1044000" cy="39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lvl="1"/>
            <a:r>
              <a:rPr lang="en-NZ" sz="1400" b="1" dirty="0" smtClean="0">
                <a:solidFill>
                  <a:srgbClr val="00A5E5"/>
                </a:solidFill>
              </a:rPr>
              <a:t>Data Governance</a:t>
            </a:r>
            <a:endParaRPr lang="en-NZ" sz="1400" b="1" dirty="0">
              <a:solidFill>
                <a:srgbClr val="00A5E5"/>
              </a:solidFill>
            </a:endParaRPr>
          </a:p>
        </p:txBody>
      </p:sp>
      <p:sp>
        <p:nvSpPr>
          <p:cNvPr id="322" name="Rectangle 321"/>
          <p:cNvSpPr/>
          <p:nvPr/>
        </p:nvSpPr>
        <p:spPr>
          <a:xfrm>
            <a:off x="7795260" y="6221372"/>
            <a:ext cx="4396740" cy="584775"/>
          </a:xfrm>
          <a:prstGeom prst="rect">
            <a:avLst/>
          </a:prstGeom>
        </p:spPr>
        <p:txBody>
          <a:bodyPr wrap="square">
            <a:spAutoFit/>
          </a:bodyPr>
          <a:lstStyle/>
          <a:p>
            <a:r>
              <a:rPr lang="en-US" sz="800" dirty="0" smtClean="0">
                <a:solidFill>
                  <a:schemeClr val="bg1"/>
                </a:solidFill>
                <a:latin typeface="Source Sans Pro" panose="020B0503030403020204" pitchFamily="34" charset="0"/>
              </a:rPr>
              <a:t> </a:t>
            </a:r>
            <a:r>
              <a:rPr lang="en-US" sz="800" dirty="0">
                <a:solidFill>
                  <a:schemeClr val="bg1"/>
                </a:solidFill>
                <a:latin typeface="Source Sans Pro" panose="020B0503030403020204" pitchFamily="34" charset="0"/>
              </a:rPr>
              <a:t>Our Lead Data Steward oversees a programme of work </a:t>
            </a:r>
            <a:r>
              <a:rPr lang="en-US" sz="800" dirty="0" err="1">
                <a:solidFill>
                  <a:schemeClr val="bg1"/>
                </a:solidFill>
                <a:latin typeface="Source Sans Pro" panose="020B0503030403020204" pitchFamily="34" charset="0"/>
              </a:rPr>
              <a:t>focussed</a:t>
            </a:r>
            <a:r>
              <a:rPr lang="en-US" sz="800" dirty="0">
                <a:solidFill>
                  <a:schemeClr val="bg1"/>
                </a:solidFill>
                <a:latin typeface="Source Sans Pro" panose="020B0503030403020204" pitchFamily="34" charset="0"/>
              </a:rPr>
              <a:t> on data governance &amp; stewardship. It aims to increase the value to the Ministry and sector of data assets while protecting privacy and confidentiality of sensitive information. A significant focus of this work is on sharing of nationally held data to enable sector improvement </a:t>
            </a:r>
            <a:r>
              <a:rPr lang="en-US" sz="800" dirty="0" err="1">
                <a:solidFill>
                  <a:schemeClr val="bg1"/>
                </a:solidFill>
                <a:latin typeface="Source Sans Pro" panose="020B0503030403020204" pitchFamily="34" charset="0"/>
              </a:rPr>
              <a:t>programmes</a:t>
            </a:r>
            <a:r>
              <a:rPr lang="en-US" sz="800" dirty="0">
                <a:solidFill>
                  <a:schemeClr val="bg1"/>
                </a:solidFill>
                <a:latin typeface="Source Sans Pro" panose="020B0503030403020204" pitchFamily="34" charset="0"/>
              </a:rPr>
              <a:t> such as System Level Measures. </a:t>
            </a:r>
            <a:endParaRPr lang="en-NZ" sz="800" dirty="0">
              <a:solidFill>
                <a:schemeClr val="bg1"/>
              </a:solidFill>
            </a:endParaRPr>
          </a:p>
        </p:txBody>
      </p:sp>
      <p:sp>
        <p:nvSpPr>
          <p:cNvPr id="324" name="Rectangle 323"/>
          <p:cNvSpPr/>
          <p:nvPr/>
        </p:nvSpPr>
        <p:spPr>
          <a:xfrm>
            <a:off x="1737360" y="6290537"/>
            <a:ext cx="4226216" cy="461665"/>
          </a:xfrm>
          <a:prstGeom prst="rect">
            <a:avLst/>
          </a:prstGeom>
        </p:spPr>
        <p:txBody>
          <a:bodyPr wrap="square">
            <a:spAutoFit/>
          </a:bodyPr>
          <a:lstStyle/>
          <a:p>
            <a:r>
              <a:rPr lang="en-US" sz="800" dirty="0" smtClean="0">
                <a:solidFill>
                  <a:schemeClr val="bg1"/>
                </a:solidFill>
                <a:latin typeface="Source Sans Pro" panose="020B0503030403020204" pitchFamily="34" charset="0"/>
              </a:rPr>
              <a:t>Our </a:t>
            </a:r>
            <a:r>
              <a:rPr lang="en-US" sz="800" dirty="0">
                <a:solidFill>
                  <a:schemeClr val="bg1"/>
                </a:solidFill>
                <a:latin typeface="Source Sans Pro" panose="020B0503030403020204" pitchFamily="34" charset="0"/>
              </a:rPr>
              <a:t>dedicated security team is developing an “all-of-sector” approach to privacy </a:t>
            </a:r>
            <a:r>
              <a:rPr lang="en-US" sz="800" dirty="0" smtClean="0">
                <a:solidFill>
                  <a:schemeClr val="bg1"/>
                </a:solidFill>
                <a:latin typeface="Source Sans Pro" panose="020B0503030403020204" pitchFamily="34" charset="0"/>
              </a:rPr>
              <a:t>and information </a:t>
            </a:r>
            <a:r>
              <a:rPr lang="en-US" sz="800" dirty="0">
                <a:solidFill>
                  <a:schemeClr val="bg1"/>
                </a:solidFill>
                <a:latin typeface="Source Sans Pro" panose="020B0503030403020204" pitchFamily="34" charset="0"/>
              </a:rPr>
              <a:t>security. We will have a governance-led culture supported by a suite of practical and flexible best practice technical security frameworks. </a:t>
            </a:r>
            <a:endParaRPr lang="en-NZ" sz="800" dirty="0">
              <a:solidFill>
                <a:schemeClr val="bg1"/>
              </a:solidFill>
              <a:latin typeface="Source Sans Pro" panose="020B0503030403020204" pitchFamily="34" charset="0"/>
            </a:endParaRPr>
          </a:p>
        </p:txBody>
      </p:sp>
      <p:sp>
        <p:nvSpPr>
          <p:cNvPr id="325" name="Rectangle 324"/>
          <p:cNvSpPr/>
          <p:nvPr/>
        </p:nvSpPr>
        <p:spPr>
          <a:xfrm>
            <a:off x="8828102" y="3209464"/>
            <a:ext cx="3373278" cy="707886"/>
          </a:xfrm>
          <a:prstGeom prst="rect">
            <a:avLst/>
          </a:prstGeom>
        </p:spPr>
        <p:txBody>
          <a:bodyPr wrap="square">
            <a:spAutoFit/>
          </a:bodyPr>
          <a:lstStyle/>
          <a:p>
            <a:endParaRPr lang="en-NZ" sz="800" dirty="0">
              <a:solidFill>
                <a:schemeClr val="bg1"/>
              </a:solidFill>
              <a:latin typeface="Source Sans Pro" panose="020B0503030403020204" pitchFamily="34" charset="0"/>
            </a:endParaRPr>
          </a:p>
          <a:p>
            <a:r>
              <a:rPr lang="en-US" sz="800" dirty="0">
                <a:solidFill>
                  <a:schemeClr val="bg1"/>
                </a:solidFill>
                <a:latin typeface="Source Sans Pro" panose="020B0503030403020204" pitchFamily="34" charset="0"/>
              </a:rPr>
              <a:t> The Emerging Health Technology team has been established to bring innovation and new technology to the system faster and more effectively. This includes leading strategic thinking around uses of biological, materials, information, genetics and hardware innovations. </a:t>
            </a:r>
            <a:endParaRPr lang="en-NZ" sz="800" dirty="0">
              <a:solidFill>
                <a:schemeClr val="bg1"/>
              </a:solidFill>
            </a:endParaRPr>
          </a:p>
        </p:txBody>
      </p:sp>
      <p:sp>
        <p:nvSpPr>
          <p:cNvPr id="326" name="Rectangle 325"/>
          <p:cNvSpPr/>
          <p:nvPr/>
        </p:nvSpPr>
        <p:spPr>
          <a:xfrm>
            <a:off x="7627620" y="4288823"/>
            <a:ext cx="2499359" cy="830997"/>
          </a:xfrm>
          <a:prstGeom prst="rect">
            <a:avLst/>
          </a:prstGeom>
        </p:spPr>
        <p:txBody>
          <a:bodyPr wrap="square">
            <a:spAutoFit/>
          </a:bodyPr>
          <a:lstStyle/>
          <a:p>
            <a:endParaRPr lang="en-NZ" sz="800" dirty="0">
              <a:solidFill>
                <a:schemeClr val="bg1"/>
              </a:solidFill>
              <a:latin typeface="Source Sans Pro" panose="020B0503030403020204" pitchFamily="34" charset="0"/>
            </a:endParaRPr>
          </a:p>
          <a:p>
            <a:pPr>
              <a:tabLst>
                <a:tab pos="182563" algn="l"/>
                <a:tab pos="355600" algn="l"/>
                <a:tab pos="538163" algn="l"/>
                <a:tab pos="720725" algn="l"/>
              </a:tabLst>
            </a:pPr>
            <a:r>
              <a:rPr lang="en-US" sz="800" dirty="0">
                <a:solidFill>
                  <a:schemeClr val="bg1"/>
                </a:solidFill>
                <a:latin typeface="Source Sans Pro" panose="020B0503030403020204" pitchFamily="34" charset="0"/>
              </a:rPr>
              <a:t> The team aims to connect and advise people in the </a:t>
            </a:r>
            <a:r>
              <a:rPr lang="en-US" sz="800" dirty="0" smtClean="0">
                <a:solidFill>
                  <a:schemeClr val="bg1"/>
                </a:solidFill>
                <a:latin typeface="Source Sans Pro" panose="020B0503030403020204" pitchFamily="34" charset="0"/>
              </a:rPr>
              <a:t>	sector </a:t>
            </a:r>
            <a:r>
              <a:rPr lang="en-US" sz="800" dirty="0">
                <a:solidFill>
                  <a:schemeClr val="bg1"/>
                </a:solidFill>
                <a:latin typeface="Source Sans Pro" panose="020B0503030403020204" pitchFamily="34" charset="0"/>
              </a:rPr>
              <a:t>about safe and effective new technology, </a:t>
            </a:r>
            <a:r>
              <a:rPr lang="en-US" sz="800" dirty="0" smtClean="0">
                <a:solidFill>
                  <a:schemeClr val="bg1"/>
                </a:solidFill>
                <a:latin typeface="Source Sans Pro" panose="020B0503030403020204" pitchFamily="34" charset="0"/>
              </a:rPr>
              <a:t>		and </a:t>
            </a:r>
            <a:r>
              <a:rPr lang="en-US" sz="800" dirty="0">
                <a:solidFill>
                  <a:schemeClr val="bg1"/>
                </a:solidFill>
                <a:latin typeface="Source Sans Pro" panose="020B0503030403020204" pitchFamily="34" charset="0"/>
              </a:rPr>
              <a:t>work with partners to accelerate bringing </a:t>
            </a:r>
            <a:r>
              <a:rPr lang="en-US" sz="800" dirty="0" smtClean="0">
                <a:solidFill>
                  <a:schemeClr val="bg1"/>
                </a:solidFill>
                <a:latin typeface="Source Sans Pro" panose="020B0503030403020204" pitchFamily="34" charset="0"/>
              </a:rPr>
              <a:t>			new </a:t>
            </a:r>
            <a:r>
              <a:rPr lang="en-US" sz="800" dirty="0">
                <a:solidFill>
                  <a:schemeClr val="bg1"/>
                </a:solidFill>
                <a:latin typeface="Source Sans Pro" panose="020B0503030403020204" pitchFamily="34" charset="0"/>
              </a:rPr>
              <a:t>technology to health care </a:t>
            </a:r>
            <a:r>
              <a:rPr lang="en-US" sz="800" dirty="0" smtClean="0">
                <a:solidFill>
                  <a:schemeClr val="bg1"/>
                </a:solidFill>
                <a:latin typeface="Source Sans Pro" panose="020B0503030403020204" pitchFamily="34" charset="0"/>
              </a:rPr>
              <a:t>				professionals </a:t>
            </a:r>
            <a:r>
              <a:rPr lang="en-US" sz="800" dirty="0">
                <a:solidFill>
                  <a:schemeClr val="bg1"/>
                </a:solidFill>
                <a:latin typeface="Source Sans Pro" panose="020B0503030403020204" pitchFamily="34" charset="0"/>
              </a:rPr>
              <a:t>and consumers. </a:t>
            </a:r>
            <a:endParaRPr lang="en-NZ" sz="800" dirty="0">
              <a:solidFill>
                <a:schemeClr val="bg1"/>
              </a:solidFill>
            </a:endParaRPr>
          </a:p>
        </p:txBody>
      </p:sp>
      <p:sp>
        <p:nvSpPr>
          <p:cNvPr id="327" name="Rectangle 326"/>
          <p:cNvSpPr/>
          <p:nvPr/>
        </p:nvSpPr>
        <p:spPr>
          <a:xfrm>
            <a:off x="10126979" y="4289401"/>
            <a:ext cx="2065021" cy="830997"/>
          </a:xfrm>
          <a:prstGeom prst="rect">
            <a:avLst/>
          </a:prstGeom>
        </p:spPr>
        <p:txBody>
          <a:bodyPr wrap="square">
            <a:spAutoFit/>
          </a:bodyPr>
          <a:lstStyle/>
          <a:p>
            <a:endParaRPr lang="en-NZ" sz="800" dirty="0">
              <a:solidFill>
                <a:schemeClr val="bg1"/>
              </a:solidFill>
              <a:latin typeface="Source Sans Pro" panose="020B0503030403020204" pitchFamily="34" charset="0"/>
            </a:endParaRPr>
          </a:p>
          <a:p>
            <a:r>
              <a:rPr lang="en-US" sz="800" dirty="0">
                <a:solidFill>
                  <a:schemeClr val="bg1"/>
                </a:solidFill>
                <a:latin typeface="Source Sans Pro" panose="020B0503030403020204" pitchFamily="34" charset="0"/>
              </a:rPr>
              <a:t> We want to work with </a:t>
            </a:r>
            <a:r>
              <a:rPr lang="en-US" sz="800" dirty="0" err="1">
                <a:solidFill>
                  <a:schemeClr val="bg1"/>
                </a:solidFill>
                <a:latin typeface="Source Sans Pro" panose="020B0503030403020204" pitchFamily="34" charset="0"/>
              </a:rPr>
              <a:t>organisations</a:t>
            </a:r>
            <a:r>
              <a:rPr lang="en-US" sz="800" dirty="0">
                <a:solidFill>
                  <a:schemeClr val="bg1"/>
                </a:solidFill>
                <a:latin typeface="Source Sans Pro" panose="020B0503030403020204" pitchFamily="34" charset="0"/>
              </a:rPr>
              <a:t>, partners and entrepreneurs to identify key technologies and opportunities to deliver better care for New Zealanders and make the health system more efficient. </a:t>
            </a:r>
            <a:endParaRPr lang="en-NZ" sz="800" dirty="0">
              <a:solidFill>
                <a:schemeClr val="bg1"/>
              </a:solidFill>
            </a:endParaRPr>
          </a:p>
        </p:txBody>
      </p:sp>
      <p:sp>
        <p:nvSpPr>
          <p:cNvPr id="330" name="Rectangle 329"/>
          <p:cNvSpPr/>
          <p:nvPr/>
        </p:nvSpPr>
        <p:spPr>
          <a:xfrm>
            <a:off x="9521166" y="2459424"/>
            <a:ext cx="2061234" cy="32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r"/>
            <a:r>
              <a:rPr lang="en-NZ" sz="800" b="1" dirty="0" smtClean="0">
                <a:solidFill>
                  <a:srgbClr val="F68B1F"/>
                </a:solidFill>
                <a:latin typeface="Source Sans Pro" panose="020B0503030403020204" pitchFamily="34" charset="0"/>
                <a:ea typeface="Source Sans Pro" panose="020B0503030403020204" pitchFamily="34" charset="0"/>
              </a:rPr>
              <a:t>GROUP MANAGER TRACEY VANDENBERG</a:t>
            </a:r>
          </a:p>
          <a:p>
            <a:pPr algn="r"/>
            <a:r>
              <a:rPr lang="en-NZ" sz="800" b="1" dirty="0" smtClean="0">
                <a:solidFill>
                  <a:srgbClr val="F68B1F"/>
                </a:solidFill>
                <a:latin typeface="Source Sans Pro" panose="020B0503030403020204" pitchFamily="34" charset="0"/>
                <a:ea typeface="Source Sans Pro" panose="020B0503030403020204" pitchFamily="34" charset="0"/>
              </a:rPr>
              <a:t>Tracey_Vandenberg@moh.govt.nz</a:t>
            </a:r>
            <a:endParaRPr lang="en-NZ" sz="800" b="1" dirty="0">
              <a:solidFill>
                <a:srgbClr val="F68B1F"/>
              </a:solidFill>
              <a:latin typeface="Source Sans Pro" panose="020B0503030403020204" pitchFamily="34" charset="0"/>
              <a:ea typeface="Source Sans Pro" panose="020B0503030403020204" pitchFamily="34" charset="0"/>
            </a:endParaRPr>
          </a:p>
        </p:txBody>
      </p:sp>
      <p:sp>
        <p:nvSpPr>
          <p:cNvPr id="331" name="Rectangle 330"/>
          <p:cNvSpPr/>
          <p:nvPr/>
        </p:nvSpPr>
        <p:spPr>
          <a:xfrm>
            <a:off x="705016" y="2459424"/>
            <a:ext cx="1877707" cy="32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en-NZ" sz="800" b="1" dirty="0" smtClean="0">
                <a:solidFill>
                  <a:srgbClr val="F04E30"/>
                </a:solidFill>
                <a:latin typeface="Source Sans Pro" panose="020B0503030403020204" pitchFamily="34" charset="0"/>
                <a:ea typeface="Source Sans Pro" panose="020B0503030403020204" pitchFamily="34" charset="0"/>
              </a:rPr>
              <a:t>GROUP MANAGER MICHAEL DREYER</a:t>
            </a:r>
          </a:p>
          <a:p>
            <a:r>
              <a:rPr lang="en-NZ" sz="800" b="1" dirty="0">
                <a:solidFill>
                  <a:srgbClr val="F04E30"/>
                </a:solidFill>
                <a:latin typeface="Source Sans Pro" panose="020B0503030403020204" pitchFamily="34" charset="0"/>
                <a:ea typeface="Source Sans Pro" panose="020B0503030403020204" pitchFamily="34" charset="0"/>
              </a:rPr>
              <a:t>m</a:t>
            </a:r>
            <a:r>
              <a:rPr lang="en-NZ" sz="800" b="1" dirty="0" smtClean="0">
                <a:solidFill>
                  <a:srgbClr val="F04E30"/>
                </a:solidFill>
                <a:latin typeface="Source Sans Pro" panose="020B0503030403020204" pitchFamily="34" charset="0"/>
                <a:ea typeface="Source Sans Pro" panose="020B0503030403020204" pitchFamily="34" charset="0"/>
              </a:rPr>
              <a:t>ichael_dreyer@moh.govt.nz</a:t>
            </a:r>
            <a:endParaRPr lang="en-NZ" sz="800" b="1" dirty="0">
              <a:solidFill>
                <a:srgbClr val="F04E30"/>
              </a:solidFill>
              <a:latin typeface="Source Sans Pro" panose="020B0503030403020204" pitchFamily="34" charset="0"/>
              <a:ea typeface="Source Sans Pro" panose="020B0503030403020204" pitchFamily="34" charset="0"/>
            </a:endParaRPr>
          </a:p>
        </p:txBody>
      </p:sp>
      <p:pic>
        <p:nvPicPr>
          <p:cNvPr id="332" name="Picture 331"/>
          <p:cNvPicPr>
            <a:picLocks noChangeAspect="1"/>
          </p:cNvPicPr>
          <p:nvPr/>
        </p:nvPicPr>
        <p:blipFill rotWithShape="1">
          <a:blip r:embed="rId5" cstate="print">
            <a:extLst>
              <a:ext uri="{28A0092B-C50C-407E-A947-70E740481C1C}">
                <a14:useLocalDpi xmlns:a14="http://schemas.microsoft.com/office/drawing/2010/main" val="0"/>
              </a:ext>
            </a:extLst>
          </a:blip>
          <a:srcRect t="1446" b="23492"/>
          <a:stretch/>
        </p:blipFill>
        <p:spPr>
          <a:xfrm>
            <a:off x="2447751" y="1884804"/>
            <a:ext cx="900000" cy="899742"/>
          </a:xfrm>
          <a:prstGeom prst="ellipse">
            <a:avLst/>
          </a:prstGeom>
          <a:ln w="28575">
            <a:solidFill>
              <a:srgbClr val="F04E30"/>
            </a:solidFill>
          </a:ln>
        </p:spPr>
      </p:pic>
      <p:sp>
        <p:nvSpPr>
          <p:cNvPr id="333" name="Rectangle 332"/>
          <p:cNvSpPr/>
          <p:nvPr/>
        </p:nvSpPr>
        <p:spPr>
          <a:xfrm>
            <a:off x="9717579" y="5707301"/>
            <a:ext cx="1560021" cy="32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en-NZ" sz="800" b="1" dirty="0" smtClean="0">
                <a:solidFill>
                  <a:srgbClr val="FDB913"/>
                </a:solidFill>
                <a:latin typeface="Source Sans Pro" panose="020B0503030403020204" pitchFamily="34" charset="0"/>
                <a:ea typeface="Source Sans Pro" panose="020B0503030403020204" pitchFamily="34" charset="0"/>
              </a:rPr>
              <a:t>GROUP MANAGER JON HERRIES</a:t>
            </a:r>
          </a:p>
          <a:p>
            <a:r>
              <a:rPr lang="en-NZ" sz="800" b="1" dirty="0" smtClean="0">
                <a:solidFill>
                  <a:srgbClr val="FDB913"/>
                </a:solidFill>
                <a:latin typeface="Source Sans Pro" panose="020B0503030403020204" pitchFamily="34" charset="0"/>
                <a:ea typeface="Source Sans Pro" panose="020B0503030403020204" pitchFamily="34" charset="0"/>
              </a:rPr>
              <a:t>Jon_herries@moh.govt.nz</a:t>
            </a:r>
            <a:endParaRPr lang="en-NZ" sz="800" b="1" dirty="0">
              <a:solidFill>
                <a:srgbClr val="FDB913"/>
              </a:solidFill>
              <a:latin typeface="Source Sans Pro" panose="020B0503030403020204" pitchFamily="34" charset="0"/>
              <a:ea typeface="Source Sans Pro" panose="020B0503030403020204" pitchFamily="34" charset="0"/>
            </a:endParaRPr>
          </a:p>
        </p:txBody>
      </p:sp>
      <p:pic>
        <p:nvPicPr>
          <p:cNvPr id="323" name="Picture 32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174557" y="5081056"/>
            <a:ext cx="965200" cy="965200"/>
          </a:xfrm>
          <a:prstGeom prst="ellipse">
            <a:avLst/>
          </a:prstGeom>
          <a:ln w="38100">
            <a:solidFill>
              <a:srgbClr val="FDB913"/>
            </a:solidFill>
          </a:ln>
        </p:spPr>
      </p:pic>
      <p:pic>
        <p:nvPicPr>
          <p:cNvPr id="328" name="Picture 327"/>
          <p:cNvPicPr>
            <a:picLocks noChangeAspect="1"/>
          </p:cNvPicPr>
          <p:nvPr/>
        </p:nvPicPr>
        <p:blipFill rotWithShape="1">
          <a:blip r:embed="rId7" cstate="print">
            <a:extLst>
              <a:ext uri="{28A0092B-C50C-407E-A947-70E740481C1C}">
                <a14:useLocalDpi xmlns:a14="http://schemas.microsoft.com/office/drawing/2010/main" val="0"/>
              </a:ext>
            </a:extLst>
          </a:blip>
          <a:srcRect t="5637" r="539" b="19465"/>
          <a:stretch/>
        </p:blipFill>
        <p:spPr>
          <a:xfrm>
            <a:off x="8832819" y="1876425"/>
            <a:ext cx="900000" cy="900000"/>
          </a:xfrm>
          <a:prstGeom prst="ellipse">
            <a:avLst/>
          </a:prstGeom>
          <a:ln w="28575">
            <a:solidFill>
              <a:srgbClr val="F68B1F"/>
            </a:solidFill>
          </a:ln>
        </p:spPr>
      </p:pic>
      <p:sp>
        <p:nvSpPr>
          <p:cNvPr id="335" name="Rectangle 334"/>
          <p:cNvSpPr/>
          <p:nvPr/>
        </p:nvSpPr>
        <p:spPr>
          <a:xfrm>
            <a:off x="505522" y="5689264"/>
            <a:ext cx="2241607" cy="32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r"/>
            <a:r>
              <a:rPr lang="en-NZ" sz="800" b="1" dirty="0" smtClean="0">
                <a:solidFill>
                  <a:srgbClr val="AF1D35"/>
                </a:solidFill>
                <a:latin typeface="Source Sans Pro" panose="020B0503030403020204" pitchFamily="34" charset="0"/>
                <a:ea typeface="Source Sans Pro" panose="020B0503030403020204" pitchFamily="34" charset="0"/>
              </a:rPr>
              <a:t>GROUP MANAGER DARREN DOUGLASS</a:t>
            </a:r>
          </a:p>
          <a:p>
            <a:pPr algn="r"/>
            <a:r>
              <a:rPr lang="en-NZ" sz="800" b="1" dirty="0">
                <a:solidFill>
                  <a:srgbClr val="AF1D35"/>
                </a:solidFill>
                <a:latin typeface="Source Sans Pro" panose="020B0503030403020204" pitchFamily="34" charset="0"/>
                <a:ea typeface="Source Sans Pro" panose="020B0503030403020204" pitchFamily="34" charset="0"/>
              </a:rPr>
              <a:t>d</a:t>
            </a:r>
            <a:r>
              <a:rPr lang="en-NZ" sz="800" b="1" dirty="0" smtClean="0">
                <a:solidFill>
                  <a:srgbClr val="AF1D35"/>
                </a:solidFill>
                <a:latin typeface="Source Sans Pro" panose="020B0503030403020204" pitchFamily="34" charset="0"/>
                <a:ea typeface="Source Sans Pro" panose="020B0503030403020204" pitchFamily="34" charset="0"/>
              </a:rPr>
              <a:t>arren_douglass@moh.govt.nz</a:t>
            </a:r>
            <a:endParaRPr lang="en-NZ" sz="800" b="1" dirty="0">
              <a:solidFill>
                <a:srgbClr val="AF1D35"/>
              </a:solidFill>
              <a:latin typeface="Source Sans Pro" panose="020B0503030403020204" pitchFamily="34" charset="0"/>
              <a:ea typeface="Source Sans Pro" panose="020B0503030403020204" pitchFamily="34" charset="0"/>
            </a:endParaRPr>
          </a:p>
        </p:txBody>
      </p:sp>
      <p:pic>
        <p:nvPicPr>
          <p:cNvPr id="334" name="Picture 333"/>
          <p:cNvPicPr>
            <a:picLocks noChangeAspect="1"/>
          </p:cNvPicPr>
          <p:nvPr/>
        </p:nvPicPr>
        <p:blipFill rotWithShape="1">
          <a:blip r:embed="rId8" cstate="print">
            <a:extLst>
              <a:ext uri="{28A0092B-C50C-407E-A947-70E740481C1C}">
                <a14:useLocalDpi xmlns:a14="http://schemas.microsoft.com/office/drawing/2010/main" val="0"/>
              </a:ext>
            </a:extLst>
          </a:blip>
          <a:srcRect t="8794" b="16142"/>
          <a:stretch/>
        </p:blipFill>
        <p:spPr>
          <a:xfrm>
            <a:off x="62691" y="5123654"/>
            <a:ext cx="900000" cy="899742"/>
          </a:xfrm>
          <a:prstGeom prst="ellipse">
            <a:avLst/>
          </a:prstGeom>
          <a:ln w="28575">
            <a:solidFill>
              <a:srgbClr val="AF1D35"/>
            </a:solidFill>
          </a:ln>
        </p:spPr>
      </p:pic>
      <p:sp>
        <p:nvSpPr>
          <p:cNvPr id="336" name="Rectangle 335"/>
          <p:cNvSpPr/>
          <p:nvPr/>
        </p:nvSpPr>
        <p:spPr>
          <a:xfrm>
            <a:off x="5718617" y="5379481"/>
            <a:ext cx="2241607" cy="32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en-NZ" sz="800" b="1" dirty="0" smtClean="0">
                <a:solidFill>
                  <a:srgbClr val="213463"/>
                </a:solidFill>
                <a:latin typeface="Source Sans Pro" panose="020B0503030403020204" pitchFamily="34" charset="0"/>
                <a:ea typeface="Source Sans Pro" panose="020B0503030403020204" pitchFamily="34" charset="0"/>
              </a:rPr>
              <a:t>GROUP MANAGER JAYNE CONAGHAN</a:t>
            </a:r>
          </a:p>
          <a:p>
            <a:r>
              <a:rPr lang="en-NZ" sz="800" b="1" dirty="0">
                <a:solidFill>
                  <a:srgbClr val="213463"/>
                </a:solidFill>
                <a:latin typeface="Source Sans Pro" panose="020B0503030403020204" pitchFamily="34" charset="0"/>
                <a:ea typeface="Source Sans Pro" panose="020B0503030403020204" pitchFamily="34" charset="0"/>
              </a:rPr>
              <a:t>j</a:t>
            </a:r>
            <a:r>
              <a:rPr lang="en-NZ" sz="800" b="1" dirty="0" smtClean="0">
                <a:solidFill>
                  <a:srgbClr val="213463"/>
                </a:solidFill>
                <a:latin typeface="Source Sans Pro" panose="020B0503030403020204" pitchFamily="34" charset="0"/>
                <a:ea typeface="Source Sans Pro" panose="020B0503030403020204" pitchFamily="34" charset="0"/>
              </a:rPr>
              <a:t>ayne_conaghan@moh.govt.nz</a:t>
            </a:r>
            <a:endParaRPr lang="en-NZ" sz="800" b="1" dirty="0">
              <a:solidFill>
                <a:srgbClr val="213463"/>
              </a:solidFill>
              <a:latin typeface="Source Sans Pro" panose="020B0503030403020204" pitchFamily="34" charset="0"/>
              <a:ea typeface="Source Sans Pro" panose="020B0503030403020204" pitchFamily="34" charset="0"/>
            </a:endParaRPr>
          </a:p>
        </p:txBody>
      </p:sp>
      <p:sp>
        <p:nvSpPr>
          <p:cNvPr id="338" name="Rectangle 337"/>
          <p:cNvSpPr/>
          <p:nvPr/>
        </p:nvSpPr>
        <p:spPr>
          <a:xfrm>
            <a:off x="3632675" y="3979854"/>
            <a:ext cx="6096000" cy="246221"/>
          </a:xfrm>
          <a:prstGeom prst="rect">
            <a:avLst/>
          </a:prstGeom>
        </p:spPr>
        <p:txBody>
          <a:bodyPr>
            <a:spAutoFit/>
          </a:bodyPr>
          <a:lstStyle/>
          <a:p>
            <a:r>
              <a:rPr lang="en-NZ" sz="1000" b="1" dirty="0" smtClean="0">
                <a:solidFill>
                  <a:srgbClr val="000000"/>
                </a:solidFill>
                <a:latin typeface="Source Sans Pro Semibold" panose="020B0603030403020204" pitchFamily="34" charset="0"/>
              </a:rPr>
              <a:t>ANN-MARIE </a:t>
            </a:r>
            <a:r>
              <a:rPr lang="en-NZ" sz="1000" b="1" dirty="0">
                <a:solidFill>
                  <a:srgbClr val="000000"/>
                </a:solidFill>
                <a:latin typeface="Source Sans Pro Semibold" panose="020B0603030403020204" pitchFamily="34" charset="0"/>
              </a:rPr>
              <a:t>CAVANAGH, </a:t>
            </a:r>
            <a:r>
              <a:rPr lang="en-NZ" sz="1000" b="1" dirty="0" smtClean="0">
                <a:solidFill>
                  <a:srgbClr val="000000"/>
                </a:solidFill>
                <a:latin typeface="Source Sans Pro Semibold" panose="020B0603030403020204" pitchFamily="34" charset="0"/>
              </a:rPr>
              <a:t> DEPUTY DIRECTOR GENERAL DATA &amp; DIGITAL</a:t>
            </a:r>
            <a:endParaRPr lang="en-NZ" sz="2400" dirty="0"/>
          </a:p>
        </p:txBody>
      </p:sp>
      <p:sp>
        <p:nvSpPr>
          <p:cNvPr id="339" name="Rectangle 338"/>
          <p:cNvSpPr/>
          <p:nvPr/>
        </p:nvSpPr>
        <p:spPr>
          <a:xfrm>
            <a:off x="62691" y="458827"/>
            <a:ext cx="3124740" cy="1446550"/>
          </a:xfrm>
          <a:prstGeom prst="rect">
            <a:avLst/>
          </a:prstGeom>
        </p:spPr>
        <p:txBody>
          <a:bodyPr wrap="square">
            <a:spAutoFit/>
          </a:bodyPr>
          <a:lstStyle/>
          <a:p>
            <a:r>
              <a:rPr lang="en-NZ" sz="800" dirty="0" smtClean="0">
                <a:solidFill>
                  <a:schemeClr val="bg1"/>
                </a:solidFill>
                <a:latin typeface="Source Sans Pro" panose="020B0503030403020204" pitchFamily="34" charset="0"/>
              </a:rPr>
              <a:t>Na</a:t>
            </a:r>
            <a:r>
              <a:rPr lang="en-US" sz="800" dirty="0" err="1" smtClean="0">
                <a:solidFill>
                  <a:schemeClr val="bg1"/>
                </a:solidFill>
                <a:latin typeface="Source Sans Pro" panose="020B0503030403020204" pitchFamily="34" charset="0"/>
              </a:rPr>
              <a:t>tional</a:t>
            </a:r>
            <a:r>
              <a:rPr lang="en-US" sz="800" dirty="0" smtClean="0">
                <a:solidFill>
                  <a:schemeClr val="bg1"/>
                </a:solidFill>
                <a:latin typeface="Source Sans Pro" panose="020B0503030403020204" pitchFamily="34" charset="0"/>
              </a:rPr>
              <a:t> </a:t>
            </a:r>
            <a:r>
              <a:rPr lang="en-US" sz="800" dirty="0">
                <a:solidFill>
                  <a:schemeClr val="bg1"/>
                </a:solidFill>
                <a:latin typeface="Source Sans Pro" panose="020B0503030403020204" pitchFamily="34" charset="0"/>
              </a:rPr>
              <a:t>Digital Services aims to work in a trusted business partnership with the sector, taking a customer-centric approach to managing a portfolio of 50 sector-facing applications. These include payment systems, preventative and Population health, information and data collection, identity and eligibility. </a:t>
            </a:r>
            <a:endParaRPr lang="en-US" sz="800" dirty="0" smtClean="0">
              <a:solidFill>
                <a:schemeClr val="bg1"/>
              </a:solidFill>
              <a:latin typeface="Source Sans Pro" panose="020B0503030403020204" pitchFamily="34" charset="0"/>
            </a:endParaRPr>
          </a:p>
          <a:p>
            <a:endParaRPr lang="en-US" sz="800" dirty="0">
              <a:solidFill>
                <a:schemeClr val="bg1"/>
              </a:solidFill>
              <a:latin typeface="Source Sans Pro" panose="020B0503030403020204" pitchFamily="34" charset="0"/>
            </a:endParaRPr>
          </a:p>
          <a:p>
            <a:r>
              <a:rPr lang="en-US" sz="800" dirty="0">
                <a:solidFill>
                  <a:schemeClr val="bg1"/>
                </a:solidFill>
                <a:latin typeface="Source Sans Pro" panose="020B0503030403020204" pitchFamily="34" charset="0"/>
              </a:rPr>
              <a:t>The team also provides shared service support for Ministry databases, ensures the quality of health identity data and has a strong team of project managers, architects and business analysts who deliver technology capability to multiple </a:t>
            </a:r>
            <a:r>
              <a:rPr lang="en-US" sz="800" dirty="0" err="1">
                <a:solidFill>
                  <a:schemeClr val="bg1"/>
                </a:solidFill>
                <a:latin typeface="Source Sans Pro" panose="020B0503030403020204" pitchFamily="34" charset="0"/>
              </a:rPr>
              <a:t>programmes</a:t>
            </a:r>
            <a:r>
              <a:rPr lang="en-US" sz="800" dirty="0">
                <a:solidFill>
                  <a:schemeClr val="bg1"/>
                </a:solidFill>
                <a:latin typeface="Source Sans Pro" panose="020B0503030403020204" pitchFamily="34" charset="0"/>
              </a:rPr>
              <a:t> of work across the sector. </a:t>
            </a:r>
            <a:endParaRPr lang="en-NZ" sz="800" dirty="0">
              <a:solidFill>
                <a:schemeClr val="bg1"/>
              </a:solidFill>
            </a:endParaRPr>
          </a:p>
        </p:txBody>
      </p:sp>
      <p:sp>
        <p:nvSpPr>
          <p:cNvPr id="340" name="Rectangle 339"/>
          <p:cNvSpPr/>
          <p:nvPr/>
        </p:nvSpPr>
        <p:spPr>
          <a:xfrm>
            <a:off x="972804" y="4320569"/>
            <a:ext cx="2759005" cy="1323439"/>
          </a:xfrm>
          <a:prstGeom prst="rect">
            <a:avLst/>
          </a:prstGeom>
        </p:spPr>
        <p:txBody>
          <a:bodyPr wrap="square">
            <a:spAutoFit/>
          </a:bodyPr>
          <a:lstStyle/>
          <a:p>
            <a:endParaRPr lang="en-NZ" sz="800" dirty="0">
              <a:solidFill>
                <a:schemeClr val="bg1"/>
              </a:solidFill>
              <a:latin typeface="Source Sans Pro" panose="020B0503030403020204" pitchFamily="34" charset="0"/>
            </a:endParaRPr>
          </a:p>
          <a:p>
            <a:r>
              <a:rPr lang="en-US" sz="800" dirty="0">
                <a:solidFill>
                  <a:schemeClr val="bg1"/>
                </a:solidFill>
                <a:latin typeface="Source Sans Pro" panose="020B0503030403020204" pitchFamily="34" charset="0"/>
              </a:rPr>
              <a:t> Digital Strategy &amp; Investment was created to provide digital strategy and advice to the sector on investment and enabling architecture, standards and capabilities. It will ensure robust digital strategy is in place and monitor implementation progress. </a:t>
            </a:r>
          </a:p>
          <a:p>
            <a:r>
              <a:rPr lang="en-US" sz="800" dirty="0">
                <a:solidFill>
                  <a:schemeClr val="bg1"/>
                </a:solidFill>
                <a:latin typeface="Source Sans Pro" panose="020B0503030403020204" pitchFamily="34" charset="0"/>
              </a:rPr>
              <a:t>The team will provide architecture guidance, sets mandatory health information standards and promote the consistent application of protective security policy and practices across the sector. </a:t>
            </a:r>
            <a:endParaRPr lang="en-NZ" sz="800" dirty="0">
              <a:solidFill>
                <a:schemeClr val="bg1"/>
              </a:solidFill>
            </a:endParaRPr>
          </a:p>
        </p:txBody>
      </p:sp>
      <p:sp>
        <p:nvSpPr>
          <p:cNvPr id="341" name="Rectangle 340"/>
          <p:cNvSpPr/>
          <p:nvPr/>
        </p:nvSpPr>
        <p:spPr>
          <a:xfrm>
            <a:off x="9738832" y="314983"/>
            <a:ext cx="2453167" cy="2062103"/>
          </a:xfrm>
          <a:prstGeom prst="rect">
            <a:avLst/>
          </a:prstGeom>
        </p:spPr>
        <p:txBody>
          <a:bodyPr wrap="square">
            <a:spAutoFit/>
          </a:bodyPr>
          <a:lstStyle/>
          <a:p>
            <a:endParaRPr lang="en-NZ" sz="800" dirty="0">
              <a:solidFill>
                <a:schemeClr val="bg1"/>
              </a:solidFill>
              <a:latin typeface="Source Sans Pro" panose="020B0503030403020204" pitchFamily="34" charset="0"/>
            </a:endParaRPr>
          </a:p>
          <a:p>
            <a:r>
              <a:rPr lang="en-US" sz="800" dirty="0">
                <a:solidFill>
                  <a:schemeClr val="bg1"/>
                </a:solidFill>
                <a:latin typeface="Source Sans Pro" panose="020B0503030403020204" pitchFamily="34" charset="0"/>
              </a:rPr>
              <a:t> National Collections and Reporting aspires to bring data to life to change lives. The team collects, stores, clinically codes and ensures high quality analysis and distribution of national health data. Its work will make data useful to the sector, the public, researchers and the rest of Government. </a:t>
            </a:r>
          </a:p>
          <a:p>
            <a:r>
              <a:rPr lang="en-US" sz="800" dirty="0">
                <a:solidFill>
                  <a:schemeClr val="bg1"/>
                </a:solidFill>
                <a:latin typeface="Source Sans Pro" panose="020B0503030403020204" pitchFamily="34" charset="0"/>
              </a:rPr>
              <a:t>The team manages over 20 data marts including mortality pharmaceutical </a:t>
            </a:r>
            <a:r>
              <a:rPr lang="en-US" sz="800" dirty="0" err="1">
                <a:solidFill>
                  <a:schemeClr val="bg1"/>
                </a:solidFill>
                <a:latin typeface="Source Sans Pro" panose="020B0503030403020204" pitchFamily="34" charset="0"/>
              </a:rPr>
              <a:t>dispensings</a:t>
            </a:r>
            <a:r>
              <a:rPr lang="en-US" sz="800" dirty="0">
                <a:solidFill>
                  <a:schemeClr val="bg1"/>
                </a:solidFill>
                <a:latin typeface="Source Sans Pro" panose="020B0503030403020204" pitchFamily="34" charset="0"/>
              </a:rPr>
              <a:t>, cancer registrations, hospital discharges and mental health service use. </a:t>
            </a:r>
          </a:p>
          <a:p>
            <a:endParaRPr lang="en-NZ" sz="800" dirty="0">
              <a:solidFill>
                <a:schemeClr val="bg1"/>
              </a:solidFill>
            </a:endParaRPr>
          </a:p>
          <a:p>
            <a:r>
              <a:rPr lang="en-US" sz="800" dirty="0">
                <a:solidFill>
                  <a:schemeClr val="bg1"/>
                </a:solidFill>
              </a:rPr>
              <a:t> Our team can help with queries about data availability, access and analytics. We can also provide guidance on tools to make the most out of our available data. </a:t>
            </a:r>
            <a:endParaRPr lang="en-NZ" sz="800" dirty="0">
              <a:solidFill>
                <a:schemeClr val="bg1"/>
              </a:solidFill>
            </a:endParaRPr>
          </a:p>
        </p:txBody>
      </p:sp>
      <p:sp>
        <p:nvSpPr>
          <p:cNvPr id="344" name="Rectangle 343"/>
          <p:cNvSpPr/>
          <p:nvPr/>
        </p:nvSpPr>
        <p:spPr>
          <a:xfrm>
            <a:off x="4593907" y="4453582"/>
            <a:ext cx="1939232" cy="830997"/>
          </a:xfrm>
          <a:prstGeom prst="rect">
            <a:avLst/>
          </a:prstGeom>
        </p:spPr>
        <p:txBody>
          <a:bodyPr wrap="square">
            <a:spAutoFit/>
          </a:bodyPr>
          <a:lstStyle/>
          <a:p>
            <a:pPr>
              <a:tabLst>
                <a:tab pos="179388" algn="l"/>
                <a:tab pos="358775" algn="l"/>
                <a:tab pos="536575" algn="l"/>
                <a:tab pos="715963" algn="l"/>
                <a:tab pos="895350" algn="l"/>
                <a:tab pos="1077913" algn="l"/>
              </a:tabLst>
            </a:pPr>
            <a:r>
              <a:rPr lang="en-US" sz="800" dirty="0" smtClean="0">
                <a:solidFill>
                  <a:schemeClr val="bg1"/>
                </a:solidFill>
                <a:latin typeface="Source Sans Pro" panose="020B0503030403020204" pitchFamily="34" charset="0"/>
              </a:rPr>
              <a:t>The </a:t>
            </a:r>
            <a:r>
              <a:rPr lang="en-US" sz="800" dirty="0">
                <a:solidFill>
                  <a:schemeClr val="bg1"/>
                </a:solidFill>
                <a:latin typeface="Source Sans Pro" panose="020B0503030403020204" pitchFamily="34" charset="0"/>
              </a:rPr>
              <a:t>Ministry’s </a:t>
            </a:r>
            <a:r>
              <a:rPr lang="en-US" sz="800" dirty="0" smtClean="0">
                <a:solidFill>
                  <a:schemeClr val="bg1"/>
                </a:solidFill>
                <a:latin typeface="Source Sans Pro" panose="020B0503030403020204" pitchFamily="34" charset="0"/>
              </a:rPr>
              <a:t>Digital &amp; Data directorate is underpinned </a:t>
            </a:r>
            <a:r>
              <a:rPr lang="en-US" sz="800" dirty="0">
                <a:solidFill>
                  <a:schemeClr val="bg1"/>
                </a:solidFill>
                <a:latin typeface="Source Sans Pro" panose="020B0503030403020204" pitchFamily="34" charset="0"/>
              </a:rPr>
              <a:t>by its Business </a:t>
            </a:r>
            <a:r>
              <a:rPr lang="en-US" sz="800" dirty="0" smtClean="0">
                <a:solidFill>
                  <a:schemeClr val="bg1"/>
                </a:solidFill>
                <a:latin typeface="Source Sans Pro" panose="020B0503030403020204" pitchFamily="34" charset="0"/>
              </a:rPr>
              <a:t>Performance </a:t>
            </a:r>
            <a:r>
              <a:rPr lang="en-US" sz="800" dirty="0">
                <a:solidFill>
                  <a:schemeClr val="bg1"/>
                </a:solidFill>
                <a:latin typeface="Source Sans Pro" panose="020B0503030403020204" pitchFamily="34" charset="0"/>
              </a:rPr>
              <a:t>team. This ensures </a:t>
            </a:r>
            <a:r>
              <a:rPr lang="en-US" sz="800" dirty="0" smtClean="0">
                <a:solidFill>
                  <a:schemeClr val="bg1"/>
                </a:solidFill>
                <a:latin typeface="Source Sans Pro" panose="020B0503030403020204" pitchFamily="34" charset="0"/>
              </a:rPr>
              <a:t>strong </a:t>
            </a:r>
            <a:r>
              <a:rPr lang="en-US" sz="800" dirty="0">
                <a:solidFill>
                  <a:schemeClr val="bg1"/>
                </a:solidFill>
                <a:latin typeface="Source Sans Pro" panose="020B0503030403020204" pitchFamily="34" charset="0"/>
              </a:rPr>
              <a:t>commercial and financial management, communications and business planning with continuous improvement. </a:t>
            </a:r>
            <a:endParaRPr lang="en-NZ" sz="800" dirty="0">
              <a:solidFill>
                <a:schemeClr val="bg1"/>
              </a:solidFill>
            </a:endParaRPr>
          </a:p>
        </p:txBody>
      </p:sp>
      <p:grpSp>
        <p:nvGrpSpPr>
          <p:cNvPr id="347" name="Group 346"/>
          <p:cNvGrpSpPr/>
          <p:nvPr/>
        </p:nvGrpSpPr>
        <p:grpSpPr>
          <a:xfrm>
            <a:off x="3070999" y="344150"/>
            <a:ext cx="1050049" cy="863406"/>
            <a:chOff x="2979849" y="307477"/>
            <a:chExt cx="1050049" cy="863406"/>
          </a:xfrm>
        </p:grpSpPr>
        <p:sp>
          <p:nvSpPr>
            <p:cNvPr id="345" name="Rectangle 344"/>
            <p:cNvSpPr/>
            <p:nvPr/>
          </p:nvSpPr>
          <p:spPr>
            <a:xfrm>
              <a:off x="3254486" y="307477"/>
              <a:ext cx="497191" cy="283001"/>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NZ" b="1" dirty="0" smtClean="0"/>
                <a:t>- $ -</a:t>
              </a:r>
              <a:endParaRPr lang="en-NZ" b="1" dirty="0"/>
            </a:p>
          </p:txBody>
        </p:sp>
        <p:sp>
          <p:nvSpPr>
            <p:cNvPr id="346" name="TextBox 345"/>
            <p:cNvSpPr txBox="1"/>
            <p:nvPr/>
          </p:nvSpPr>
          <p:spPr>
            <a:xfrm>
              <a:off x="2979849" y="647663"/>
              <a:ext cx="1050049" cy="523220"/>
            </a:xfrm>
            <a:prstGeom prst="rect">
              <a:avLst/>
            </a:prstGeom>
          </p:spPr>
          <p:txBody>
            <a:bodyPr wrap="square">
              <a:spAutoFit/>
            </a:bodyPr>
            <a:lstStyle>
              <a:defPPr>
                <a:defRPr lang="en-US"/>
              </a:defPPr>
              <a:lvl1pPr>
                <a:defRPr sz="800">
                  <a:solidFill>
                    <a:schemeClr val="bg1"/>
                  </a:solidFill>
                  <a:latin typeface="Source Sans Pro" panose="020B0503030403020204" pitchFamily="34" charset="0"/>
                </a:defRPr>
              </a:lvl1pPr>
            </a:lstStyle>
            <a:p>
              <a:pPr algn="ctr"/>
              <a:r>
                <a:rPr lang="en-NZ" sz="700" dirty="0"/>
                <a:t>Managing payment systems that process </a:t>
              </a:r>
              <a:endParaRPr lang="en-NZ" sz="700" dirty="0" smtClean="0"/>
            </a:p>
            <a:p>
              <a:pPr algn="ctr"/>
              <a:r>
                <a:rPr lang="en-NZ" sz="1400" b="1" dirty="0" smtClean="0"/>
                <a:t>$</a:t>
              </a:r>
              <a:r>
                <a:rPr lang="en-NZ" sz="1400" b="1" dirty="0"/>
                <a:t>10 billion</a:t>
              </a:r>
            </a:p>
          </p:txBody>
        </p:sp>
      </p:grpSp>
      <p:sp>
        <p:nvSpPr>
          <p:cNvPr id="348" name="TextBox 347"/>
          <p:cNvSpPr txBox="1"/>
          <p:nvPr/>
        </p:nvSpPr>
        <p:spPr>
          <a:xfrm>
            <a:off x="4134765" y="242957"/>
            <a:ext cx="879420" cy="954107"/>
          </a:xfrm>
          <a:prstGeom prst="rect">
            <a:avLst/>
          </a:prstGeom>
        </p:spPr>
        <p:txBody>
          <a:bodyPr wrap="square" rIns="0">
            <a:spAutoFit/>
          </a:bodyPr>
          <a:lstStyle>
            <a:defPPr>
              <a:defRPr lang="en-US"/>
            </a:defPPr>
            <a:lvl1pPr>
              <a:defRPr sz="800">
                <a:solidFill>
                  <a:schemeClr val="bg1"/>
                </a:solidFill>
                <a:latin typeface="Source Sans Pro" panose="020B0503030403020204" pitchFamily="34" charset="0"/>
              </a:defRPr>
            </a:lvl1pPr>
          </a:lstStyle>
          <a:p>
            <a:r>
              <a:rPr lang="en-NZ" sz="1400" b="1" dirty="0" smtClean="0"/>
              <a:t>150,000</a:t>
            </a:r>
          </a:p>
          <a:p>
            <a:pPr>
              <a:tabLst>
                <a:tab pos="266700" algn="l"/>
              </a:tabLst>
            </a:pPr>
            <a:r>
              <a:rPr lang="en-NZ" sz="600" dirty="0" smtClean="0"/>
              <a:t>	</a:t>
            </a:r>
            <a:r>
              <a:rPr lang="en-NZ" sz="700" dirty="0" smtClean="0"/>
              <a:t>Individual 	health sector 	workers in 	the Health 	Provider 	Index</a:t>
            </a:r>
            <a:endParaRPr lang="en-NZ" sz="700" b="1" dirty="0"/>
          </a:p>
        </p:txBody>
      </p:sp>
      <p:sp>
        <p:nvSpPr>
          <p:cNvPr id="349" name="TextBox 348"/>
          <p:cNvSpPr txBox="1"/>
          <p:nvPr/>
        </p:nvSpPr>
        <p:spPr>
          <a:xfrm>
            <a:off x="5099576" y="230752"/>
            <a:ext cx="864000" cy="1031051"/>
          </a:xfrm>
          <a:prstGeom prst="rect">
            <a:avLst/>
          </a:prstGeom>
        </p:spPr>
        <p:txBody>
          <a:bodyPr wrap="square" lIns="0" rIns="0">
            <a:spAutoFit/>
          </a:bodyPr>
          <a:lstStyle>
            <a:defPPr>
              <a:defRPr lang="en-US"/>
            </a:defPPr>
            <a:lvl1pPr>
              <a:defRPr sz="800">
                <a:solidFill>
                  <a:schemeClr val="bg1"/>
                </a:solidFill>
                <a:latin typeface="Source Sans Pro" panose="020B0503030403020204" pitchFamily="34" charset="0"/>
              </a:defRPr>
            </a:lvl1pPr>
          </a:lstStyle>
          <a:p>
            <a:pPr algn="ctr"/>
            <a:r>
              <a:rPr lang="en-NZ" sz="1400" b="1" dirty="0" smtClean="0"/>
              <a:t>6.3million</a:t>
            </a:r>
          </a:p>
          <a:p>
            <a:pPr algn="ctr"/>
            <a:endParaRPr lang="en-NZ" sz="700" dirty="0" smtClean="0"/>
          </a:p>
          <a:p>
            <a:pPr algn="ctr"/>
            <a:endParaRPr lang="en-NZ" sz="500" dirty="0" smtClean="0"/>
          </a:p>
          <a:p>
            <a:pPr algn="ctr"/>
            <a:endParaRPr lang="en-NZ" sz="700" dirty="0"/>
          </a:p>
          <a:p>
            <a:pPr algn="ctr"/>
            <a:endParaRPr lang="en-NZ" sz="700" dirty="0" smtClean="0"/>
          </a:p>
          <a:p>
            <a:pPr algn="ctr"/>
            <a:r>
              <a:rPr lang="en-NZ" sz="700" dirty="0" smtClean="0"/>
              <a:t>transactions per week on the NHI web interface</a:t>
            </a:r>
            <a:endParaRPr lang="en-NZ" sz="600" dirty="0" smtClean="0"/>
          </a:p>
        </p:txBody>
      </p:sp>
      <p:sp>
        <p:nvSpPr>
          <p:cNvPr id="350" name="Rectangle 349"/>
          <p:cNvSpPr/>
          <p:nvPr/>
        </p:nvSpPr>
        <p:spPr>
          <a:xfrm>
            <a:off x="3169748" y="205231"/>
            <a:ext cx="864000" cy="1044000"/>
          </a:xfrm>
          <a:prstGeom prst="rect">
            <a:avLst/>
          </a:prstGeom>
          <a:noFill/>
          <a:ln w="25400">
            <a:solidFill>
              <a:schemeClr val="bg1">
                <a:alpha val="5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351" name="Rectangle 350"/>
          <p:cNvSpPr/>
          <p:nvPr/>
        </p:nvSpPr>
        <p:spPr>
          <a:xfrm>
            <a:off x="4136468" y="205231"/>
            <a:ext cx="864000" cy="1044000"/>
          </a:xfrm>
          <a:prstGeom prst="rect">
            <a:avLst/>
          </a:prstGeom>
          <a:noFill/>
          <a:ln w="25400">
            <a:solidFill>
              <a:schemeClr val="bg1">
                <a:alpha val="5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352" name="Rectangle 351"/>
          <p:cNvSpPr/>
          <p:nvPr/>
        </p:nvSpPr>
        <p:spPr>
          <a:xfrm>
            <a:off x="5103188" y="205231"/>
            <a:ext cx="864000" cy="1044000"/>
          </a:xfrm>
          <a:prstGeom prst="rect">
            <a:avLst/>
          </a:prstGeom>
          <a:noFill/>
          <a:ln w="25400">
            <a:solidFill>
              <a:schemeClr val="bg1">
                <a:alpha val="5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nvGrpSpPr>
          <p:cNvPr id="355" name="Group 354"/>
          <p:cNvGrpSpPr/>
          <p:nvPr/>
        </p:nvGrpSpPr>
        <p:grpSpPr>
          <a:xfrm>
            <a:off x="4195854" y="633010"/>
            <a:ext cx="228394" cy="332175"/>
            <a:chOff x="7197074" y="3083260"/>
            <a:chExt cx="489073" cy="711304"/>
          </a:xfrm>
          <a:solidFill>
            <a:schemeClr val="bg1"/>
          </a:solidFill>
        </p:grpSpPr>
        <p:sp>
          <p:nvSpPr>
            <p:cNvPr id="356" name="Oval 355"/>
            <p:cNvSpPr/>
            <p:nvPr/>
          </p:nvSpPr>
          <p:spPr>
            <a:xfrm>
              <a:off x="7275382" y="3083260"/>
              <a:ext cx="331784" cy="33178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357" name="Freeform 356"/>
            <p:cNvSpPr/>
            <p:nvPr/>
          </p:nvSpPr>
          <p:spPr>
            <a:xfrm>
              <a:off x="7197074" y="3440561"/>
              <a:ext cx="489073" cy="354003"/>
            </a:xfrm>
            <a:custGeom>
              <a:avLst/>
              <a:gdLst>
                <a:gd name="connsiteX0" fmla="*/ 124559 w 489073"/>
                <a:gd name="connsiteY0" fmla="*/ 94225 h 354003"/>
                <a:gd name="connsiteX1" fmla="*/ 151559 w 489073"/>
                <a:gd name="connsiteY1" fmla="*/ 121225 h 354003"/>
                <a:gd name="connsiteX2" fmla="*/ 124559 w 489073"/>
                <a:gd name="connsiteY2" fmla="*/ 148225 h 354003"/>
                <a:gd name="connsiteX3" fmla="*/ 97559 w 489073"/>
                <a:gd name="connsiteY3" fmla="*/ 121225 h 354003"/>
                <a:gd name="connsiteX4" fmla="*/ 124559 w 489073"/>
                <a:gd name="connsiteY4" fmla="*/ 94225 h 354003"/>
                <a:gd name="connsiteX5" fmla="*/ 59002 w 489073"/>
                <a:gd name="connsiteY5" fmla="*/ 0 h 354003"/>
                <a:gd name="connsiteX6" fmla="*/ 103138 w 489073"/>
                <a:gd name="connsiteY6" fmla="*/ 0 h 354003"/>
                <a:gd name="connsiteX7" fmla="*/ 103138 w 489073"/>
                <a:gd name="connsiteY7" fmla="*/ 54322 h 354003"/>
                <a:gd name="connsiteX8" fmla="*/ 97616 w 489073"/>
                <a:gd name="connsiteY8" fmla="*/ 55437 h 354003"/>
                <a:gd name="connsiteX9" fmla="*/ 55341 w 489073"/>
                <a:gd name="connsiteY9" fmla="*/ 119215 h 354003"/>
                <a:gd name="connsiteX10" fmla="*/ 124559 w 489073"/>
                <a:gd name="connsiteY10" fmla="*/ 188433 h 354003"/>
                <a:gd name="connsiteX11" fmla="*/ 193777 w 489073"/>
                <a:gd name="connsiteY11" fmla="*/ 119215 h 354003"/>
                <a:gd name="connsiteX12" fmla="*/ 151502 w 489073"/>
                <a:gd name="connsiteY12" fmla="*/ 55437 h 354003"/>
                <a:gd name="connsiteX13" fmla="*/ 148857 w 489073"/>
                <a:gd name="connsiteY13" fmla="*/ 54903 h 354003"/>
                <a:gd name="connsiteX14" fmla="*/ 148857 w 489073"/>
                <a:gd name="connsiteY14" fmla="*/ 0 h 354003"/>
                <a:gd name="connsiteX15" fmla="*/ 341845 w 489073"/>
                <a:gd name="connsiteY15" fmla="*/ 0 h 354003"/>
                <a:gd name="connsiteX16" fmla="*/ 341845 w 489073"/>
                <a:gd name="connsiteY16" fmla="*/ 93423 h 354003"/>
                <a:gd name="connsiteX17" fmla="*/ 321926 w 489073"/>
                <a:gd name="connsiteY17" fmla="*/ 106216 h 354003"/>
                <a:gd name="connsiteX18" fmla="*/ 291362 w 489073"/>
                <a:gd name="connsiteY18" fmla="*/ 184191 h 354003"/>
                <a:gd name="connsiteX19" fmla="*/ 335589 w 489073"/>
                <a:gd name="connsiteY19" fmla="*/ 184191 h 354003"/>
                <a:gd name="connsiteX20" fmla="*/ 344374 w 489073"/>
                <a:gd name="connsiteY20" fmla="*/ 147134 h 354003"/>
                <a:gd name="connsiteX21" fmla="*/ 386530 w 489073"/>
                <a:gd name="connsiteY21" fmla="*/ 149932 h 354003"/>
                <a:gd name="connsiteX22" fmla="*/ 393798 w 489073"/>
                <a:gd name="connsiteY22" fmla="*/ 186099 h 354003"/>
                <a:gd name="connsiteX23" fmla="*/ 437954 w 489073"/>
                <a:gd name="connsiteY23" fmla="*/ 188995 h 354003"/>
                <a:gd name="connsiteX24" fmla="*/ 411674 w 489073"/>
                <a:gd name="connsiteY24" fmla="*/ 110466 h 354003"/>
                <a:gd name="connsiteX25" fmla="*/ 390637 w 489073"/>
                <a:gd name="connsiteY25" fmla="*/ 94389 h 354003"/>
                <a:gd name="connsiteX26" fmla="*/ 387564 w 489073"/>
                <a:gd name="connsiteY26" fmla="*/ 93580 h 354003"/>
                <a:gd name="connsiteX27" fmla="*/ 387564 w 489073"/>
                <a:gd name="connsiteY27" fmla="*/ 0 h 354003"/>
                <a:gd name="connsiteX28" fmla="*/ 430071 w 489073"/>
                <a:gd name="connsiteY28" fmla="*/ 0 h 354003"/>
                <a:gd name="connsiteX29" fmla="*/ 489073 w 489073"/>
                <a:gd name="connsiteY29" fmla="*/ 59002 h 354003"/>
                <a:gd name="connsiteX30" fmla="*/ 489073 w 489073"/>
                <a:gd name="connsiteY30" fmla="*/ 354003 h 354003"/>
                <a:gd name="connsiteX31" fmla="*/ 0 w 489073"/>
                <a:gd name="connsiteY31" fmla="*/ 354003 h 354003"/>
                <a:gd name="connsiteX32" fmla="*/ 0 w 489073"/>
                <a:gd name="connsiteY32" fmla="*/ 59002 h 354003"/>
                <a:gd name="connsiteX33" fmla="*/ 59002 w 489073"/>
                <a:gd name="connsiteY33" fmla="*/ 0 h 354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89073" h="354003">
                  <a:moveTo>
                    <a:pt x="124559" y="94225"/>
                  </a:moveTo>
                  <a:cubicBezTo>
                    <a:pt x="139471" y="94225"/>
                    <a:pt x="151559" y="106313"/>
                    <a:pt x="151559" y="121225"/>
                  </a:cubicBezTo>
                  <a:cubicBezTo>
                    <a:pt x="151559" y="136137"/>
                    <a:pt x="139471" y="148225"/>
                    <a:pt x="124559" y="148225"/>
                  </a:cubicBezTo>
                  <a:cubicBezTo>
                    <a:pt x="109647" y="148225"/>
                    <a:pt x="97559" y="136137"/>
                    <a:pt x="97559" y="121225"/>
                  </a:cubicBezTo>
                  <a:cubicBezTo>
                    <a:pt x="97559" y="106313"/>
                    <a:pt x="109647" y="94225"/>
                    <a:pt x="124559" y="94225"/>
                  </a:cubicBezTo>
                  <a:close/>
                  <a:moveTo>
                    <a:pt x="59002" y="0"/>
                  </a:moveTo>
                  <a:lnTo>
                    <a:pt x="103138" y="0"/>
                  </a:lnTo>
                  <a:lnTo>
                    <a:pt x="103138" y="54322"/>
                  </a:lnTo>
                  <a:lnTo>
                    <a:pt x="97616" y="55437"/>
                  </a:lnTo>
                  <a:cubicBezTo>
                    <a:pt x="72773" y="65945"/>
                    <a:pt x="55341" y="90544"/>
                    <a:pt x="55341" y="119215"/>
                  </a:cubicBezTo>
                  <a:cubicBezTo>
                    <a:pt x="55341" y="157443"/>
                    <a:pt x="86331" y="188433"/>
                    <a:pt x="124559" y="188433"/>
                  </a:cubicBezTo>
                  <a:cubicBezTo>
                    <a:pt x="162787" y="188433"/>
                    <a:pt x="193777" y="157443"/>
                    <a:pt x="193777" y="119215"/>
                  </a:cubicBezTo>
                  <a:cubicBezTo>
                    <a:pt x="193777" y="90544"/>
                    <a:pt x="176345" y="65945"/>
                    <a:pt x="151502" y="55437"/>
                  </a:cubicBezTo>
                  <a:lnTo>
                    <a:pt x="148857" y="54903"/>
                  </a:lnTo>
                  <a:lnTo>
                    <a:pt x="148857" y="0"/>
                  </a:lnTo>
                  <a:lnTo>
                    <a:pt x="341845" y="0"/>
                  </a:lnTo>
                  <a:lnTo>
                    <a:pt x="341845" y="93423"/>
                  </a:lnTo>
                  <a:lnTo>
                    <a:pt x="321926" y="106216"/>
                  </a:lnTo>
                  <a:cubicBezTo>
                    <a:pt x="302739" y="124249"/>
                    <a:pt x="291362" y="153274"/>
                    <a:pt x="291362" y="184191"/>
                  </a:cubicBezTo>
                  <a:lnTo>
                    <a:pt x="335589" y="184191"/>
                  </a:lnTo>
                  <a:cubicBezTo>
                    <a:pt x="335589" y="170238"/>
                    <a:pt x="338757" y="156877"/>
                    <a:pt x="344374" y="147134"/>
                  </a:cubicBezTo>
                  <a:cubicBezTo>
                    <a:pt x="356291" y="126465"/>
                    <a:pt x="375512" y="127740"/>
                    <a:pt x="386530" y="149932"/>
                  </a:cubicBezTo>
                  <a:cubicBezTo>
                    <a:pt x="391471" y="159885"/>
                    <a:pt x="394073" y="172832"/>
                    <a:pt x="393798" y="186099"/>
                  </a:cubicBezTo>
                  <a:lnTo>
                    <a:pt x="437954" y="188995"/>
                  </a:lnTo>
                  <a:cubicBezTo>
                    <a:pt x="439107" y="158868"/>
                    <a:pt x="429374" y="129784"/>
                    <a:pt x="411674" y="110466"/>
                  </a:cubicBezTo>
                  <a:cubicBezTo>
                    <a:pt x="405254" y="103459"/>
                    <a:pt x="398133" y="98095"/>
                    <a:pt x="390637" y="94389"/>
                  </a:cubicBezTo>
                  <a:lnTo>
                    <a:pt x="387564" y="93580"/>
                  </a:lnTo>
                  <a:lnTo>
                    <a:pt x="387564" y="0"/>
                  </a:lnTo>
                  <a:lnTo>
                    <a:pt x="430071" y="0"/>
                  </a:lnTo>
                  <a:cubicBezTo>
                    <a:pt x="462657" y="0"/>
                    <a:pt x="489073" y="26416"/>
                    <a:pt x="489073" y="59002"/>
                  </a:cubicBezTo>
                  <a:lnTo>
                    <a:pt x="489073" y="354003"/>
                  </a:lnTo>
                  <a:lnTo>
                    <a:pt x="0" y="354003"/>
                  </a:lnTo>
                  <a:lnTo>
                    <a:pt x="0" y="59002"/>
                  </a:lnTo>
                  <a:cubicBezTo>
                    <a:pt x="0" y="26416"/>
                    <a:pt x="26416" y="0"/>
                    <a:pt x="5900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b="1" dirty="0" smtClean="0">
                <a:latin typeface="Source Sans Pro" panose="020B0503030403020204" pitchFamily="34" charset="0"/>
                <a:ea typeface="Source Sans Pro" panose="020B0503030403020204" pitchFamily="34" charset="0"/>
              </a:endParaRPr>
            </a:p>
          </p:txBody>
        </p:sp>
      </p:grpSp>
      <p:grpSp>
        <p:nvGrpSpPr>
          <p:cNvPr id="389" name="Group 388"/>
          <p:cNvGrpSpPr/>
          <p:nvPr/>
        </p:nvGrpSpPr>
        <p:grpSpPr>
          <a:xfrm>
            <a:off x="5383949" y="493279"/>
            <a:ext cx="309089" cy="321147"/>
            <a:chOff x="-2000167" y="5060841"/>
            <a:chExt cx="1692612" cy="1758642"/>
          </a:xfrm>
        </p:grpSpPr>
        <p:sp>
          <p:nvSpPr>
            <p:cNvPr id="359" name="Rounded Rectangle 358"/>
            <p:cNvSpPr/>
            <p:nvPr/>
          </p:nvSpPr>
          <p:spPr>
            <a:xfrm>
              <a:off x="-2000167" y="6410352"/>
              <a:ext cx="1692612" cy="409131"/>
            </a:xfrm>
            <a:prstGeom prst="roundRect">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b="1" dirty="0" smtClean="0">
                <a:latin typeface="Source Sans Pro" panose="020B0503030403020204" pitchFamily="34" charset="0"/>
                <a:ea typeface="Source Sans Pro" panose="020B0503030403020204" pitchFamily="34" charset="0"/>
              </a:endParaRPr>
            </a:p>
          </p:txBody>
        </p:sp>
        <p:sp>
          <p:nvSpPr>
            <p:cNvPr id="360" name="Rounded Rectangle 359"/>
            <p:cNvSpPr/>
            <p:nvPr/>
          </p:nvSpPr>
          <p:spPr>
            <a:xfrm>
              <a:off x="-2000167" y="5992038"/>
              <a:ext cx="1692612" cy="409131"/>
            </a:xfrm>
            <a:prstGeom prst="roundRect">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b="1" dirty="0" smtClean="0">
                <a:latin typeface="Source Sans Pro" panose="020B0503030403020204" pitchFamily="34" charset="0"/>
                <a:ea typeface="Source Sans Pro" panose="020B0503030403020204" pitchFamily="34" charset="0"/>
              </a:endParaRPr>
            </a:p>
          </p:txBody>
        </p:sp>
        <p:sp>
          <p:nvSpPr>
            <p:cNvPr id="361" name="Rounded Rectangle 360"/>
            <p:cNvSpPr/>
            <p:nvPr/>
          </p:nvSpPr>
          <p:spPr>
            <a:xfrm>
              <a:off x="-2000167" y="5579510"/>
              <a:ext cx="1692612" cy="409131"/>
            </a:xfrm>
            <a:prstGeom prst="roundRect">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b="1" dirty="0" smtClean="0">
                <a:latin typeface="Source Sans Pro" panose="020B0503030403020204" pitchFamily="34" charset="0"/>
                <a:ea typeface="Source Sans Pro" panose="020B0503030403020204" pitchFamily="34" charset="0"/>
              </a:endParaRPr>
            </a:p>
          </p:txBody>
        </p:sp>
        <p:sp>
          <p:nvSpPr>
            <p:cNvPr id="362" name="Trapezoid 361"/>
            <p:cNvSpPr/>
            <p:nvPr/>
          </p:nvSpPr>
          <p:spPr>
            <a:xfrm>
              <a:off x="-1941337" y="5060841"/>
              <a:ext cx="1576257" cy="516430"/>
            </a:xfrm>
            <a:prstGeom prst="trapezoid">
              <a:avLst>
                <a:gd name="adj" fmla="val 28767"/>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b="1" dirty="0" smtClean="0">
                <a:latin typeface="Source Sans Pro" panose="020B0503030403020204" pitchFamily="34" charset="0"/>
                <a:ea typeface="Source Sans Pro" panose="020B0503030403020204" pitchFamily="34" charset="0"/>
              </a:endParaRPr>
            </a:p>
          </p:txBody>
        </p:sp>
        <p:sp>
          <p:nvSpPr>
            <p:cNvPr id="363" name="Oval 362"/>
            <p:cNvSpPr/>
            <p:nvPr/>
          </p:nvSpPr>
          <p:spPr>
            <a:xfrm>
              <a:off x="-640553" y="5658545"/>
              <a:ext cx="244520" cy="244520"/>
            </a:xfrm>
            <a:prstGeom prst="ellipse">
              <a:avLst/>
            </a:prstGeom>
            <a:solidFill>
              <a:schemeClr val="bg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b="1" dirty="0" smtClean="0">
                <a:latin typeface="Source Sans Pro" panose="020B0503030403020204" pitchFamily="34" charset="0"/>
                <a:ea typeface="Source Sans Pro" panose="020B0503030403020204" pitchFamily="34" charset="0"/>
              </a:endParaRPr>
            </a:p>
          </p:txBody>
        </p:sp>
        <p:sp>
          <p:nvSpPr>
            <p:cNvPr id="364" name="Flowchart: Alternate Process 363"/>
            <p:cNvSpPr/>
            <p:nvPr/>
          </p:nvSpPr>
          <p:spPr>
            <a:xfrm>
              <a:off x="-1718515" y="5147347"/>
              <a:ext cx="830580" cy="45719"/>
            </a:xfrm>
            <a:prstGeom prst="flowChartAlternateProcess">
              <a:avLst/>
            </a:prstGeom>
            <a:solidFill>
              <a:schemeClr val="bg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b="1" dirty="0" smtClean="0">
                <a:latin typeface="Source Sans Pro" panose="020B0503030403020204" pitchFamily="34" charset="0"/>
                <a:ea typeface="Source Sans Pro" panose="020B0503030403020204" pitchFamily="34" charset="0"/>
              </a:endParaRPr>
            </a:p>
          </p:txBody>
        </p:sp>
        <p:sp>
          <p:nvSpPr>
            <p:cNvPr id="365" name="Flowchart: Alternate Process 364"/>
            <p:cNvSpPr/>
            <p:nvPr/>
          </p:nvSpPr>
          <p:spPr>
            <a:xfrm>
              <a:off x="-808091" y="5147347"/>
              <a:ext cx="216000" cy="45719"/>
            </a:xfrm>
            <a:prstGeom prst="flowChartAlternateProcess">
              <a:avLst/>
            </a:prstGeom>
            <a:solidFill>
              <a:schemeClr val="bg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b="1" dirty="0" smtClean="0">
                <a:latin typeface="Source Sans Pro" panose="020B0503030403020204" pitchFamily="34" charset="0"/>
                <a:ea typeface="Source Sans Pro" panose="020B0503030403020204" pitchFamily="34" charset="0"/>
              </a:endParaRPr>
            </a:p>
          </p:txBody>
        </p:sp>
        <p:sp>
          <p:nvSpPr>
            <p:cNvPr id="366" name="Flowchart: Alternate Process 365"/>
            <p:cNvSpPr/>
            <p:nvPr/>
          </p:nvSpPr>
          <p:spPr>
            <a:xfrm>
              <a:off x="-921097" y="5755292"/>
              <a:ext cx="216000" cy="45719"/>
            </a:xfrm>
            <a:prstGeom prst="flowChartAlternateProcess">
              <a:avLst/>
            </a:prstGeom>
            <a:solidFill>
              <a:schemeClr val="bg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b="1" dirty="0" smtClean="0">
                <a:latin typeface="Source Sans Pro" panose="020B0503030403020204" pitchFamily="34" charset="0"/>
                <a:ea typeface="Source Sans Pro" panose="020B0503030403020204" pitchFamily="34" charset="0"/>
              </a:endParaRPr>
            </a:p>
          </p:txBody>
        </p:sp>
        <p:sp>
          <p:nvSpPr>
            <p:cNvPr id="367" name="Flowchart: Alternate Process 366"/>
            <p:cNvSpPr/>
            <p:nvPr/>
          </p:nvSpPr>
          <p:spPr>
            <a:xfrm rot="5400000">
              <a:off x="-1081176" y="5760504"/>
              <a:ext cx="108000" cy="45719"/>
            </a:xfrm>
            <a:prstGeom prst="flowChartAlternateProcess">
              <a:avLst/>
            </a:prstGeom>
            <a:solidFill>
              <a:schemeClr val="bg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b="1" dirty="0" smtClean="0">
                <a:latin typeface="Source Sans Pro" panose="020B0503030403020204" pitchFamily="34" charset="0"/>
                <a:ea typeface="Source Sans Pro" panose="020B0503030403020204" pitchFamily="34" charset="0"/>
              </a:endParaRPr>
            </a:p>
          </p:txBody>
        </p:sp>
        <p:sp>
          <p:nvSpPr>
            <p:cNvPr id="368" name="Flowchart: Alternate Process 367"/>
            <p:cNvSpPr/>
            <p:nvPr/>
          </p:nvSpPr>
          <p:spPr>
            <a:xfrm rot="5400000">
              <a:off x="-1579829" y="5760504"/>
              <a:ext cx="108000" cy="45719"/>
            </a:xfrm>
            <a:prstGeom prst="flowChartAlternateProcess">
              <a:avLst/>
            </a:prstGeom>
            <a:solidFill>
              <a:schemeClr val="bg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b="1" dirty="0" smtClean="0">
                <a:latin typeface="Source Sans Pro" panose="020B0503030403020204" pitchFamily="34" charset="0"/>
                <a:ea typeface="Source Sans Pro" panose="020B0503030403020204" pitchFamily="34" charset="0"/>
              </a:endParaRPr>
            </a:p>
          </p:txBody>
        </p:sp>
        <p:sp>
          <p:nvSpPr>
            <p:cNvPr id="369" name="Flowchart: Alternate Process 368"/>
            <p:cNvSpPr/>
            <p:nvPr/>
          </p:nvSpPr>
          <p:spPr>
            <a:xfrm rot="5400000">
              <a:off x="-1912265" y="5760504"/>
              <a:ext cx="108000" cy="45719"/>
            </a:xfrm>
            <a:prstGeom prst="flowChartAlternateProcess">
              <a:avLst/>
            </a:prstGeom>
            <a:solidFill>
              <a:schemeClr val="bg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b="1" dirty="0" smtClean="0">
                <a:latin typeface="Source Sans Pro" panose="020B0503030403020204" pitchFamily="34" charset="0"/>
                <a:ea typeface="Source Sans Pro" panose="020B0503030403020204" pitchFamily="34" charset="0"/>
              </a:endParaRPr>
            </a:p>
          </p:txBody>
        </p:sp>
        <p:sp>
          <p:nvSpPr>
            <p:cNvPr id="370" name="Flowchart: Alternate Process 369"/>
            <p:cNvSpPr/>
            <p:nvPr/>
          </p:nvSpPr>
          <p:spPr>
            <a:xfrm rot="5400000">
              <a:off x="-1746047" y="5760504"/>
              <a:ext cx="108000" cy="45719"/>
            </a:xfrm>
            <a:prstGeom prst="flowChartAlternateProcess">
              <a:avLst/>
            </a:prstGeom>
            <a:solidFill>
              <a:schemeClr val="bg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b="1" dirty="0" smtClean="0">
                <a:latin typeface="Source Sans Pro" panose="020B0503030403020204" pitchFamily="34" charset="0"/>
                <a:ea typeface="Source Sans Pro" panose="020B0503030403020204" pitchFamily="34" charset="0"/>
              </a:endParaRPr>
            </a:p>
          </p:txBody>
        </p:sp>
        <p:sp>
          <p:nvSpPr>
            <p:cNvPr id="371" name="Flowchart: Alternate Process 370"/>
            <p:cNvSpPr/>
            <p:nvPr/>
          </p:nvSpPr>
          <p:spPr>
            <a:xfrm rot="5400000">
              <a:off x="-1413611" y="5760504"/>
              <a:ext cx="108000" cy="45719"/>
            </a:xfrm>
            <a:prstGeom prst="flowChartAlternateProcess">
              <a:avLst/>
            </a:prstGeom>
            <a:solidFill>
              <a:schemeClr val="bg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b="1" dirty="0" smtClean="0">
                <a:latin typeface="Source Sans Pro" panose="020B0503030403020204" pitchFamily="34" charset="0"/>
                <a:ea typeface="Source Sans Pro" panose="020B0503030403020204" pitchFamily="34" charset="0"/>
              </a:endParaRPr>
            </a:p>
          </p:txBody>
        </p:sp>
        <p:sp>
          <p:nvSpPr>
            <p:cNvPr id="372" name="Flowchart: Alternate Process 371"/>
            <p:cNvSpPr/>
            <p:nvPr/>
          </p:nvSpPr>
          <p:spPr>
            <a:xfrm rot="5400000">
              <a:off x="-1247393" y="5760504"/>
              <a:ext cx="108000" cy="45719"/>
            </a:xfrm>
            <a:prstGeom prst="flowChartAlternateProcess">
              <a:avLst/>
            </a:prstGeom>
            <a:solidFill>
              <a:schemeClr val="bg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b="1" dirty="0" smtClean="0">
                <a:latin typeface="Source Sans Pro" panose="020B0503030403020204" pitchFamily="34" charset="0"/>
                <a:ea typeface="Source Sans Pro" panose="020B0503030403020204" pitchFamily="34" charset="0"/>
              </a:endParaRPr>
            </a:p>
          </p:txBody>
        </p:sp>
        <p:sp>
          <p:nvSpPr>
            <p:cNvPr id="373" name="Oval 372"/>
            <p:cNvSpPr/>
            <p:nvPr/>
          </p:nvSpPr>
          <p:spPr>
            <a:xfrm>
              <a:off x="-640553" y="6085522"/>
              <a:ext cx="244520" cy="244520"/>
            </a:xfrm>
            <a:prstGeom prst="ellipse">
              <a:avLst/>
            </a:prstGeom>
            <a:solidFill>
              <a:schemeClr val="bg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b="1" dirty="0" smtClean="0">
                <a:latin typeface="Source Sans Pro" panose="020B0503030403020204" pitchFamily="34" charset="0"/>
                <a:ea typeface="Source Sans Pro" panose="020B0503030403020204" pitchFamily="34" charset="0"/>
              </a:endParaRPr>
            </a:p>
          </p:txBody>
        </p:sp>
        <p:sp>
          <p:nvSpPr>
            <p:cNvPr id="374" name="Flowchart: Alternate Process 373"/>
            <p:cNvSpPr/>
            <p:nvPr/>
          </p:nvSpPr>
          <p:spPr>
            <a:xfrm>
              <a:off x="-921097" y="6182269"/>
              <a:ext cx="216000" cy="45719"/>
            </a:xfrm>
            <a:prstGeom prst="flowChartAlternateProcess">
              <a:avLst/>
            </a:prstGeom>
            <a:solidFill>
              <a:schemeClr val="bg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b="1" dirty="0" smtClean="0">
                <a:latin typeface="Source Sans Pro" panose="020B0503030403020204" pitchFamily="34" charset="0"/>
                <a:ea typeface="Source Sans Pro" panose="020B0503030403020204" pitchFamily="34" charset="0"/>
              </a:endParaRPr>
            </a:p>
          </p:txBody>
        </p:sp>
        <p:sp>
          <p:nvSpPr>
            <p:cNvPr id="375" name="Flowchart: Alternate Process 374"/>
            <p:cNvSpPr/>
            <p:nvPr/>
          </p:nvSpPr>
          <p:spPr>
            <a:xfrm rot="5400000">
              <a:off x="-1081176" y="6187481"/>
              <a:ext cx="108000" cy="45719"/>
            </a:xfrm>
            <a:prstGeom prst="flowChartAlternateProcess">
              <a:avLst/>
            </a:prstGeom>
            <a:solidFill>
              <a:schemeClr val="bg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b="1" dirty="0" smtClean="0">
                <a:latin typeface="Source Sans Pro" panose="020B0503030403020204" pitchFamily="34" charset="0"/>
                <a:ea typeface="Source Sans Pro" panose="020B0503030403020204" pitchFamily="34" charset="0"/>
              </a:endParaRPr>
            </a:p>
          </p:txBody>
        </p:sp>
        <p:sp>
          <p:nvSpPr>
            <p:cNvPr id="376" name="Flowchart: Alternate Process 375"/>
            <p:cNvSpPr/>
            <p:nvPr/>
          </p:nvSpPr>
          <p:spPr>
            <a:xfrm rot="5400000">
              <a:off x="-1579829" y="6187481"/>
              <a:ext cx="108000" cy="45719"/>
            </a:xfrm>
            <a:prstGeom prst="flowChartAlternateProcess">
              <a:avLst/>
            </a:prstGeom>
            <a:solidFill>
              <a:schemeClr val="bg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b="1" dirty="0" smtClean="0">
                <a:latin typeface="Source Sans Pro" panose="020B0503030403020204" pitchFamily="34" charset="0"/>
                <a:ea typeface="Source Sans Pro" panose="020B0503030403020204" pitchFamily="34" charset="0"/>
              </a:endParaRPr>
            </a:p>
          </p:txBody>
        </p:sp>
        <p:sp>
          <p:nvSpPr>
            <p:cNvPr id="377" name="Flowchart: Alternate Process 376"/>
            <p:cNvSpPr/>
            <p:nvPr/>
          </p:nvSpPr>
          <p:spPr>
            <a:xfrm rot="5400000">
              <a:off x="-1912265" y="6187481"/>
              <a:ext cx="108000" cy="45719"/>
            </a:xfrm>
            <a:prstGeom prst="flowChartAlternateProcess">
              <a:avLst/>
            </a:prstGeom>
            <a:solidFill>
              <a:schemeClr val="bg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b="1" dirty="0" smtClean="0">
                <a:latin typeface="Source Sans Pro" panose="020B0503030403020204" pitchFamily="34" charset="0"/>
                <a:ea typeface="Source Sans Pro" panose="020B0503030403020204" pitchFamily="34" charset="0"/>
              </a:endParaRPr>
            </a:p>
          </p:txBody>
        </p:sp>
        <p:sp>
          <p:nvSpPr>
            <p:cNvPr id="378" name="Flowchart: Alternate Process 377"/>
            <p:cNvSpPr/>
            <p:nvPr/>
          </p:nvSpPr>
          <p:spPr>
            <a:xfrm rot="5400000">
              <a:off x="-1746047" y="6187481"/>
              <a:ext cx="108000" cy="45719"/>
            </a:xfrm>
            <a:prstGeom prst="flowChartAlternateProcess">
              <a:avLst/>
            </a:prstGeom>
            <a:solidFill>
              <a:schemeClr val="bg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b="1" dirty="0" smtClean="0">
                <a:latin typeface="Source Sans Pro" panose="020B0503030403020204" pitchFamily="34" charset="0"/>
                <a:ea typeface="Source Sans Pro" panose="020B0503030403020204" pitchFamily="34" charset="0"/>
              </a:endParaRPr>
            </a:p>
          </p:txBody>
        </p:sp>
        <p:sp>
          <p:nvSpPr>
            <p:cNvPr id="379" name="Flowchart: Alternate Process 378"/>
            <p:cNvSpPr/>
            <p:nvPr/>
          </p:nvSpPr>
          <p:spPr>
            <a:xfrm rot="5400000">
              <a:off x="-1413611" y="6187481"/>
              <a:ext cx="108000" cy="45719"/>
            </a:xfrm>
            <a:prstGeom prst="flowChartAlternateProcess">
              <a:avLst/>
            </a:prstGeom>
            <a:solidFill>
              <a:schemeClr val="bg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b="1" dirty="0" smtClean="0">
                <a:latin typeface="Source Sans Pro" panose="020B0503030403020204" pitchFamily="34" charset="0"/>
                <a:ea typeface="Source Sans Pro" panose="020B0503030403020204" pitchFamily="34" charset="0"/>
              </a:endParaRPr>
            </a:p>
          </p:txBody>
        </p:sp>
        <p:sp>
          <p:nvSpPr>
            <p:cNvPr id="380" name="Flowchart: Alternate Process 379"/>
            <p:cNvSpPr/>
            <p:nvPr/>
          </p:nvSpPr>
          <p:spPr>
            <a:xfrm rot="5400000">
              <a:off x="-1247393" y="6187481"/>
              <a:ext cx="108000" cy="45719"/>
            </a:xfrm>
            <a:prstGeom prst="flowChartAlternateProcess">
              <a:avLst/>
            </a:prstGeom>
            <a:solidFill>
              <a:schemeClr val="bg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b="1" dirty="0" smtClean="0">
                <a:latin typeface="Source Sans Pro" panose="020B0503030403020204" pitchFamily="34" charset="0"/>
                <a:ea typeface="Source Sans Pro" panose="020B0503030403020204" pitchFamily="34" charset="0"/>
              </a:endParaRPr>
            </a:p>
          </p:txBody>
        </p:sp>
        <p:sp>
          <p:nvSpPr>
            <p:cNvPr id="381" name="Oval 380"/>
            <p:cNvSpPr/>
            <p:nvPr/>
          </p:nvSpPr>
          <p:spPr>
            <a:xfrm>
              <a:off x="-638769" y="6503684"/>
              <a:ext cx="244520" cy="244520"/>
            </a:xfrm>
            <a:prstGeom prst="ellipse">
              <a:avLst/>
            </a:prstGeom>
            <a:solidFill>
              <a:schemeClr val="bg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b="1" dirty="0" smtClean="0">
                <a:latin typeface="Source Sans Pro" panose="020B0503030403020204" pitchFamily="34" charset="0"/>
                <a:ea typeface="Source Sans Pro" panose="020B0503030403020204" pitchFamily="34" charset="0"/>
              </a:endParaRPr>
            </a:p>
          </p:txBody>
        </p:sp>
        <p:sp>
          <p:nvSpPr>
            <p:cNvPr id="382" name="Flowchart: Alternate Process 381"/>
            <p:cNvSpPr/>
            <p:nvPr/>
          </p:nvSpPr>
          <p:spPr>
            <a:xfrm>
              <a:off x="-919313" y="6600431"/>
              <a:ext cx="216000" cy="45719"/>
            </a:xfrm>
            <a:prstGeom prst="flowChartAlternateProcess">
              <a:avLst/>
            </a:prstGeom>
            <a:solidFill>
              <a:schemeClr val="bg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b="1" dirty="0" smtClean="0">
                <a:latin typeface="Source Sans Pro" panose="020B0503030403020204" pitchFamily="34" charset="0"/>
                <a:ea typeface="Source Sans Pro" panose="020B0503030403020204" pitchFamily="34" charset="0"/>
              </a:endParaRPr>
            </a:p>
          </p:txBody>
        </p:sp>
        <p:sp>
          <p:nvSpPr>
            <p:cNvPr id="383" name="Flowchart: Alternate Process 382"/>
            <p:cNvSpPr/>
            <p:nvPr/>
          </p:nvSpPr>
          <p:spPr>
            <a:xfrm rot="5400000">
              <a:off x="-1079392" y="6605643"/>
              <a:ext cx="108000" cy="45719"/>
            </a:xfrm>
            <a:prstGeom prst="flowChartAlternateProcess">
              <a:avLst/>
            </a:prstGeom>
            <a:solidFill>
              <a:schemeClr val="bg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b="1" dirty="0" smtClean="0">
                <a:latin typeface="Source Sans Pro" panose="020B0503030403020204" pitchFamily="34" charset="0"/>
                <a:ea typeface="Source Sans Pro" panose="020B0503030403020204" pitchFamily="34" charset="0"/>
              </a:endParaRPr>
            </a:p>
          </p:txBody>
        </p:sp>
        <p:sp>
          <p:nvSpPr>
            <p:cNvPr id="384" name="Flowchart: Alternate Process 383"/>
            <p:cNvSpPr/>
            <p:nvPr/>
          </p:nvSpPr>
          <p:spPr>
            <a:xfrm rot="5400000">
              <a:off x="-1578045" y="6605643"/>
              <a:ext cx="108000" cy="45719"/>
            </a:xfrm>
            <a:prstGeom prst="flowChartAlternateProcess">
              <a:avLst/>
            </a:prstGeom>
            <a:solidFill>
              <a:schemeClr val="bg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b="1" dirty="0" smtClean="0">
                <a:latin typeface="Source Sans Pro" panose="020B0503030403020204" pitchFamily="34" charset="0"/>
                <a:ea typeface="Source Sans Pro" panose="020B0503030403020204" pitchFamily="34" charset="0"/>
              </a:endParaRPr>
            </a:p>
          </p:txBody>
        </p:sp>
        <p:sp>
          <p:nvSpPr>
            <p:cNvPr id="385" name="Flowchart: Alternate Process 384"/>
            <p:cNvSpPr/>
            <p:nvPr/>
          </p:nvSpPr>
          <p:spPr>
            <a:xfrm rot="5400000">
              <a:off x="-1910481" y="6605643"/>
              <a:ext cx="108000" cy="45719"/>
            </a:xfrm>
            <a:prstGeom prst="flowChartAlternateProcess">
              <a:avLst/>
            </a:prstGeom>
            <a:solidFill>
              <a:schemeClr val="bg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b="1" dirty="0" smtClean="0">
                <a:latin typeface="Source Sans Pro" panose="020B0503030403020204" pitchFamily="34" charset="0"/>
                <a:ea typeface="Source Sans Pro" panose="020B0503030403020204" pitchFamily="34" charset="0"/>
              </a:endParaRPr>
            </a:p>
          </p:txBody>
        </p:sp>
        <p:sp>
          <p:nvSpPr>
            <p:cNvPr id="386" name="Flowchart: Alternate Process 385"/>
            <p:cNvSpPr/>
            <p:nvPr/>
          </p:nvSpPr>
          <p:spPr>
            <a:xfrm rot="5400000">
              <a:off x="-1744263" y="6605643"/>
              <a:ext cx="108000" cy="45719"/>
            </a:xfrm>
            <a:prstGeom prst="flowChartAlternateProcess">
              <a:avLst/>
            </a:prstGeom>
            <a:solidFill>
              <a:schemeClr val="bg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b="1" dirty="0" smtClean="0">
                <a:latin typeface="Source Sans Pro" panose="020B0503030403020204" pitchFamily="34" charset="0"/>
                <a:ea typeface="Source Sans Pro" panose="020B0503030403020204" pitchFamily="34" charset="0"/>
              </a:endParaRPr>
            </a:p>
          </p:txBody>
        </p:sp>
        <p:sp>
          <p:nvSpPr>
            <p:cNvPr id="387" name="Flowchart: Alternate Process 386"/>
            <p:cNvSpPr/>
            <p:nvPr/>
          </p:nvSpPr>
          <p:spPr>
            <a:xfrm rot="5400000">
              <a:off x="-1411827" y="6605643"/>
              <a:ext cx="108000" cy="45719"/>
            </a:xfrm>
            <a:prstGeom prst="flowChartAlternateProcess">
              <a:avLst/>
            </a:prstGeom>
            <a:solidFill>
              <a:schemeClr val="bg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b="1" dirty="0" smtClean="0">
                <a:latin typeface="Source Sans Pro" panose="020B0503030403020204" pitchFamily="34" charset="0"/>
                <a:ea typeface="Source Sans Pro" panose="020B0503030403020204" pitchFamily="34" charset="0"/>
              </a:endParaRPr>
            </a:p>
          </p:txBody>
        </p:sp>
        <p:sp>
          <p:nvSpPr>
            <p:cNvPr id="388" name="Flowchart: Alternate Process 387"/>
            <p:cNvSpPr/>
            <p:nvPr/>
          </p:nvSpPr>
          <p:spPr>
            <a:xfrm rot="5400000">
              <a:off x="-1245609" y="6605643"/>
              <a:ext cx="108000" cy="45719"/>
            </a:xfrm>
            <a:prstGeom prst="flowChartAlternateProcess">
              <a:avLst/>
            </a:prstGeom>
            <a:solidFill>
              <a:schemeClr val="bg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b="1" dirty="0" smtClean="0">
                <a:latin typeface="Source Sans Pro" panose="020B0503030403020204" pitchFamily="34" charset="0"/>
                <a:ea typeface="Source Sans Pro" panose="020B0503030403020204" pitchFamily="34" charset="0"/>
              </a:endParaRPr>
            </a:p>
          </p:txBody>
        </p:sp>
      </p:grpSp>
      <p:sp>
        <p:nvSpPr>
          <p:cNvPr id="391" name="TextBox 390"/>
          <p:cNvSpPr txBox="1"/>
          <p:nvPr/>
        </p:nvSpPr>
        <p:spPr>
          <a:xfrm>
            <a:off x="6429357" y="611876"/>
            <a:ext cx="864000" cy="652486"/>
          </a:xfrm>
          <a:prstGeom prst="rect">
            <a:avLst/>
          </a:prstGeom>
        </p:spPr>
        <p:txBody>
          <a:bodyPr wrap="square" lIns="0" rIns="0">
            <a:spAutoFit/>
          </a:bodyPr>
          <a:lstStyle>
            <a:defPPr>
              <a:defRPr lang="en-US"/>
            </a:defPPr>
            <a:lvl1pPr>
              <a:defRPr sz="800">
                <a:solidFill>
                  <a:schemeClr val="bg1"/>
                </a:solidFill>
                <a:latin typeface="Source Sans Pro" panose="020B0503030403020204" pitchFamily="34" charset="0"/>
              </a:defRPr>
            </a:lvl1pPr>
          </a:lstStyle>
          <a:p>
            <a:pPr algn="ctr">
              <a:lnSpc>
                <a:spcPct val="80000"/>
              </a:lnSpc>
            </a:pPr>
            <a:r>
              <a:rPr lang="en-NZ" sz="1400" b="1" dirty="0" smtClean="0"/>
              <a:t>16 data products</a:t>
            </a:r>
            <a:endParaRPr lang="en-NZ" sz="700" dirty="0" smtClean="0"/>
          </a:p>
          <a:p>
            <a:pPr algn="ctr"/>
            <a:r>
              <a:rPr lang="en-NZ" sz="700" dirty="0" smtClean="0"/>
              <a:t>From multiple datasets published annually</a:t>
            </a:r>
            <a:endParaRPr lang="en-NZ" sz="600" dirty="0" smtClean="0"/>
          </a:p>
        </p:txBody>
      </p:sp>
      <p:sp>
        <p:nvSpPr>
          <p:cNvPr id="392" name="TextBox 391"/>
          <p:cNvSpPr txBox="1"/>
          <p:nvPr/>
        </p:nvSpPr>
        <p:spPr>
          <a:xfrm>
            <a:off x="7400389" y="417976"/>
            <a:ext cx="864000" cy="846386"/>
          </a:xfrm>
          <a:prstGeom prst="rect">
            <a:avLst/>
          </a:prstGeom>
        </p:spPr>
        <p:txBody>
          <a:bodyPr wrap="square" lIns="0" rIns="0">
            <a:spAutoFit/>
          </a:bodyPr>
          <a:lstStyle>
            <a:defPPr>
              <a:defRPr lang="en-US"/>
            </a:defPPr>
            <a:lvl1pPr>
              <a:defRPr sz="800">
                <a:solidFill>
                  <a:schemeClr val="bg1"/>
                </a:solidFill>
                <a:latin typeface="Source Sans Pro" panose="020B0503030403020204" pitchFamily="34" charset="0"/>
              </a:defRPr>
            </a:lvl1pPr>
          </a:lstStyle>
          <a:p>
            <a:r>
              <a:rPr lang="en-NZ" sz="1400" b="1" dirty="0" smtClean="0"/>
              <a:t>8000+ </a:t>
            </a:r>
            <a:endParaRPr lang="en-NZ" sz="700" dirty="0" smtClean="0"/>
          </a:p>
          <a:p>
            <a:r>
              <a:rPr lang="en-NZ" sz="700" dirty="0" smtClean="0"/>
              <a:t>Responses to </a:t>
            </a:r>
          </a:p>
          <a:p>
            <a:r>
              <a:rPr lang="en-NZ" sz="700" dirty="0" smtClean="0"/>
              <a:t>requests for information and advice relating to National Collections data</a:t>
            </a:r>
            <a:endParaRPr lang="en-NZ" sz="600" dirty="0" smtClean="0"/>
          </a:p>
        </p:txBody>
      </p:sp>
      <p:sp>
        <p:nvSpPr>
          <p:cNvPr id="393" name="TextBox 392"/>
          <p:cNvSpPr txBox="1"/>
          <p:nvPr/>
        </p:nvSpPr>
        <p:spPr>
          <a:xfrm>
            <a:off x="8359878" y="525698"/>
            <a:ext cx="864000" cy="738664"/>
          </a:xfrm>
          <a:prstGeom prst="rect">
            <a:avLst/>
          </a:prstGeom>
        </p:spPr>
        <p:txBody>
          <a:bodyPr wrap="square" lIns="0" rIns="0">
            <a:spAutoFit/>
          </a:bodyPr>
          <a:lstStyle>
            <a:defPPr>
              <a:defRPr lang="en-US"/>
            </a:defPPr>
            <a:lvl1pPr>
              <a:defRPr sz="800">
                <a:solidFill>
                  <a:schemeClr val="bg1"/>
                </a:solidFill>
                <a:latin typeface="Source Sans Pro" panose="020B0503030403020204" pitchFamily="34" charset="0"/>
              </a:defRPr>
            </a:lvl1pPr>
          </a:lstStyle>
          <a:p>
            <a:pPr algn="ctr"/>
            <a:r>
              <a:rPr lang="en-NZ" sz="1400" b="1" dirty="0" smtClean="0"/>
              <a:t>13</a:t>
            </a:r>
            <a:endParaRPr lang="en-NZ" sz="700" dirty="0" smtClean="0"/>
          </a:p>
          <a:p>
            <a:pPr algn="ctr"/>
            <a:r>
              <a:rPr lang="en-NZ" sz="700" dirty="0"/>
              <a:t>d</a:t>
            </a:r>
            <a:r>
              <a:rPr lang="en-NZ" sz="700" dirty="0" smtClean="0"/>
              <a:t>atasets provided quarterly to Statistics NZ Integrated Data Infrastructure</a:t>
            </a:r>
            <a:endParaRPr lang="en-NZ" sz="600" dirty="0" smtClean="0"/>
          </a:p>
        </p:txBody>
      </p:sp>
      <p:grpSp>
        <p:nvGrpSpPr>
          <p:cNvPr id="405" name="Group 404"/>
          <p:cNvGrpSpPr/>
          <p:nvPr/>
        </p:nvGrpSpPr>
        <p:grpSpPr>
          <a:xfrm>
            <a:off x="6700228" y="273247"/>
            <a:ext cx="315140" cy="312494"/>
            <a:chOff x="-1158240" y="170688"/>
            <a:chExt cx="726096" cy="720000"/>
          </a:xfrm>
        </p:grpSpPr>
        <p:cxnSp>
          <p:nvCxnSpPr>
            <p:cNvPr id="395" name="Straight Connector 394"/>
            <p:cNvCxnSpPr/>
            <p:nvPr/>
          </p:nvCxnSpPr>
          <p:spPr>
            <a:xfrm>
              <a:off x="-1152144" y="170688"/>
              <a:ext cx="0" cy="7200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96" name="Straight Connector 395"/>
            <p:cNvCxnSpPr/>
            <p:nvPr/>
          </p:nvCxnSpPr>
          <p:spPr>
            <a:xfrm>
              <a:off x="-871728" y="170688"/>
              <a:ext cx="0" cy="7200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98" name="Straight Connector 397"/>
            <p:cNvCxnSpPr/>
            <p:nvPr/>
          </p:nvCxnSpPr>
          <p:spPr>
            <a:xfrm>
              <a:off x="-1152144" y="170688"/>
              <a:ext cx="720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99" name="Straight Connector 398"/>
            <p:cNvCxnSpPr/>
            <p:nvPr/>
          </p:nvCxnSpPr>
          <p:spPr>
            <a:xfrm>
              <a:off x="-591312" y="170688"/>
              <a:ext cx="0" cy="7200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00" name="Straight Connector 399"/>
            <p:cNvCxnSpPr/>
            <p:nvPr/>
          </p:nvCxnSpPr>
          <p:spPr>
            <a:xfrm>
              <a:off x="-1158240" y="465647"/>
              <a:ext cx="720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01" name="Straight Connector 400"/>
            <p:cNvCxnSpPr/>
            <p:nvPr/>
          </p:nvCxnSpPr>
          <p:spPr>
            <a:xfrm>
              <a:off x="-1152144" y="760606"/>
              <a:ext cx="720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06" name="Rectangle 405"/>
          <p:cNvSpPr/>
          <p:nvPr/>
        </p:nvSpPr>
        <p:spPr>
          <a:xfrm>
            <a:off x="6431142" y="205231"/>
            <a:ext cx="864000" cy="1044000"/>
          </a:xfrm>
          <a:prstGeom prst="rect">
            <a:avLst/>
          </a:prstGeom>
          <a:noFill/>
          <a:ln w="25400">
            <a:solidFill>
              <a:schemeClr val="bg1">
                <a:alpha val="5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407" name="Rectangle 406"/>
          <p:cNvSpPr/>
          <p:nvPr/>
        </p:nvSpPr>
        <p:spPr>
          <a:xfrm>
            <a:off x="7397862" y="205231"/>
            <a:ext cx="864000" cy="1044000"/>
          </a:xfrm>
          <a:prstGeom prst="rect">
            <a:avLst/>
          </a:prstGeom>
          <a:noFill/>
          <a:ln w="25400">
            <a:solidFill>
              <a:schemeClr val="bg1">
                <a:alpha val="5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408" name="Rectangle 407"/>
          <p:cNvSpPr/>
          <p:nvPr/>
        </p:nvSpPr>
        <p:spPr>
          <a:xfrm>
            <a:off x="8364582" y="205231"/>
            <a:ext cx="864000" cy="1044000"/>
          </a:xfrm>
          <a:prstGeom prst="rect">
            <a:avLst/>
          </a:prstGeom>
          <a:noFill/>
          <a:ln w="25400">
            <a:solidFill>
              <a:schemeClr val="bg1">
                <a:alpha val="5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409" name="TextBox 408"/>
          <p:cNvSpPr txBox="1"/>
          <p:nvPr/>
        </p:nvSpPr>
        <p:spPr>
          <a:xfrm>
            <a:off x="8331575" y="209526"/>
            <a:ext cx="680443" cy="369332"/>
          </a:xfrm>
          <a:prstGeom prst="rect">
            <a:avLst/>
          </a:prstGeom>
          <a:noFill/>
        </p:spPr>
        <p:txBody>
          <a:bodyPr wrap="none" rtlCol="0">
            <a:spAutoFit/>
          </a:bodyPr>
          <a:lstStyle/>
          <a:p>
            <a:r>
              <a:rPr lang="en-NZ" b="1" spc="40" dirty="0" smtClean="0">
                <a:ln>
                  <a:solidFill>
                    <a:schemeClr val="bg1"/>
                  </a:solidFill>
                </a:ln>
                <a:noFill/>
              </a:rPr>
              <a:t>Stats</a:t>
            </a:r>
            <a:endParaRPr lang="en-NZ" b="1" spc="40" dirty="0">
              <a:ln>
                <a:solidFill>
                  <a:schemeClr val="bg1"/>
                </a:solidFill>
              </a:ln>
              <a:noFill/>
            </a:endParaRPr>
          </a:p>
        </p:txBody>
      </p:sp>
      <p:sp>
        <p:nvSpPr>
          <p:cNvPr id="410" name="Oval 409"/>
          <p:cNvSpPr/>
          <p:nvPr/>
        </p:nvSpPr>
        <p:spPr>
          <a:xfrm>
            <a:off x="8936836" y="283716"/>
            <a:ext cx="216000" cy="2160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NZ" sz="900" b="1" dirty="0" smtClean="0"/>
              <a:t>NZ</a:t>
            </a:r>
            <a:endParaRPr lang="en-NZ" sz="900" b="1" dirty="0"/>
          </a:p>
        </p:txBody>
      </p:sp>
      <p:sp>
        <p:nvSpPr>
          <p:cNvPr id="412" name="Left Arrow 411"/>
          <p:cNvSpPr/>
          <p:nvPr/>
        </p:nvSpPr>
        <p:spPr>
          <a:xfrm>
            <a:off x="8007555" y="247350"/>
            <a:ext cx="207525" cy="161211"/>
          </a:xfrm>
          <a:custGeom>
            <a:avLst/>
            <a:gdLst>
              <a:gd name="connsiteX0" fmla="*/ 0 w 623270"/>
              <a:gd name="connsiteY0" fmla="*/ 232318 h 464635"/>
              <a:gd name="connsiteX1" fmla="*/ 232318 w 623270"/>
              <a:gd name="connsiteY1" fmla="*/ 0 h 464635"/>
              <a:gd name="connsiteX2" fmla="*/ 232318 w 623270"/>
              <a:gd name="connsiteY2" fmla="*/ 116159 h 464635"/>
              <a:gd name="connsiteX3" fmla="*/ 623270 w 623270"/>
              <a:gd name="connsiteY3" fmla="*/ 116159 h 464635"/>
              <a:gd name="connsiteX4" fmla="*/ 623270 w 623270"/>
              <a:gd name="connsiteY4" fmla="*/ 348476 h 464635"/>
              <a:gd name="connsiteX5" fmla="*/ 232318 w 623270"/>
              <a:gd name="connsiteY5" fmla="*/ 348476 h 464635"/>
              <a:gd name="connsiteX6" fmla="*/ 232318 w 623270"/>
              <a:gd name="connsiteY6" fmla="*/ 464635 h 464635"/>
              <a:gd name="connsiteX7" fmla="*/ 0 w 623270"/>
              <a:gd name="connsiteY7" fmla="*/ 232318 h 464635"/>
              <a:gd name="connsiteX0" fmla="*/ 0 w 623270"/>
              <a:gd name="connsiteY0" fmla="*/ 232318 h 464635"/>
              <a:gd name="connsiteX1" fmla="*/ 232318 w 623270"/>
              <a:gd name="connsiteY1" fmla="*/ 0 h 464635"/>
              <a:gd name="connsiteX2" fmla="*/ 232318 w 623270"/>
              <a:gd name="connsiteY2" fmla="*/ 116159 h 464635"/>
              <a:gd name="connsiteX3" fmla="*/ 623270 w 623270"/>
              <a:gd name="connsiteY3" fmla="*/ 348476 h 464635"/>
              <a:gd name="connsiteX4" fmla="*/ 232318 w 623270"/>
              <a:gd name="connsiteY4" fmla="*/ 348476 h 464635"/>
              <a:gd name="connsiteX5" fmla="*/ 232318 w 623270"/>
              <a:gd name="connsiteY5" fmla="*/ 464635 h 464635"/>
              <a:gd name="connsiteX6" fmla="*/ 0 w 623270"/>
              <a:gd name="connsiteY6" fmla="*/ 232318 h 464635"/>
              <a:gd name="connsiteX0" fmla="*/ 0 w 623270"/>
              <a:gd name="connsiteY0" fmla="*/ 232318 h 464635"/>
              <a:gd name="connsiteX1" fmla="*/ 232318 w 623270"/>
              <a:gd name="connsiteY1" fmla="*/ 0 h 464635"/>
              <a:gd name="connsiteX2" fmla="*/ 232318 w 623270"/>
              <a:gd name="connsiteY2" fmla="*/ 116159 h 464635"/>
              <a:gd name="connsiteX3" fmla="*/ 623270 w 623270"/>
              <a:gd name="connsiteY3" fmla="*/ 348476 h 464635"/>
              <a:gd name="connsiteX4" fmla="*/ 232318 w 623270"/>
              <a:gd name="connsiteY4" fmla="*/ 348476 h 464635"/>
              <a:gd name="connsiteX5" fmla="*/ 232318 w 623270"/>
              <a:gd name="connsiteY5" fmla="*/ 464635 h 464635"/>
              <a:gd name="connsiteX6" fmla="*/ 0 w 623270"/>
              <a:gd name="connsiteY6" fmla="*/ 232318 h 464635"/>
              <a:gd name="connsiteX0" fmla="*/ 0 w 623270"/>
              <a:gd name="connsiteY0" fmla="*/ 232318 h 464635"/>
              <a:gd name="connsiteX1" fmla="*/ 232318 w 623270"/>
              <a:gd name="connsiteY1" fmla="*/ 0 h 464635"/>
              <a:gd name="connsiteX2" fmla="*/ 232318 w 623270"/>
              <a:gd name="connsiteY2" fmla="*/ 116159 h 464635"/>
              <a:gd name="connsiteX3" fmla="*/ 623270 w 623270"/>
              <a:gd name="connsiteY3" fmla="*/ 348476 h 464635"/>
              <a:gd name="connsiteX4" fmla="*/ 232318 w 623270"/>
              <a:gd name="connsiteY4" fmla="*/ 348476 h 464635"/>
              <a:gd name="connsiteX5" fmla="*/ 232318 w 623270"/>
              <a:gd name="connsiteY5" fmla="*/ 464635 h 464635"/>
              <a:gd name="connsiteX6" fmla="*/ 0 w 623270"/>
              <a:gd name="connsiteY6" fmla="*/ 232318 h 464635"/>
              <a:gd name="connsiteX0" fmla="*/ 0 w 623270"/>
              <a:gd name="connsiteY0" fmla="*/ 232318 h 464635"/>
              <a:gd name="connsiteX1" fmla="*/ 232318 w 623270"/>
              <a:gd name="connsiteY1" fmla="*/ 0 h 464635"/>
              <a:gd name="connsiteX2" fmla="*/ 232318 w 623270"/>
              <a:gd name="connsiteY2" fmla="*/ 116159 h 464635"/>
              <a:gd name="connsiteX3" fmla="*/ 623270 w 623270"/>
              <a:gd name="connsiteY3" fmla="*/ 348476 h 464635"/>
              <a:gd name="connsiteX4" fmla="*/ 232318 w 623270"/>
              <a:gd name="connsiteY4" fmla="*/ 348476 h 464635"/>
              <a:gd name="connsiteX5" fmla="*/ 232318 w 623270"/>
              <a:gd name="connsiteY5" fmla="*/ 464635 h 464635"/>
              <a:gd name="connsiteX6" fmla="*/ 0 w 623270"/>
              <a:gd name="connsiteY6" fmla="*/ 232318 h 464635"/>
              <a:gd name="connsiteX0" fmla="*/ 0 w 623270"/>
              <a:gd name="connsiteY0" fmla="*/ 232318 h 464635"/>
              <a:gd name="connsiteX1" fmla="*/ 232318 w 623270"/>
              <a:gd name="connsiteY1" fmla="*/ 0 h 464635"/>
              <a:gd name="connsiteX2" fmla="*/ 232318 w 623270"/>
              <a:gd name="connsiteY2" fmla="*/ 116159 h 464635"/>
              <a:gd name="connsiteX3" fmla="*/ 623270 w 623270"/>
              <a:gd name="connsiteY3" fmla="*/ 348476 h 464635"/>
              <a:gd name="connsiteX4" fmla="*/ 232318 w 623270"/>
              <a:gd name="connsiteY4" fmla="*/ 348476 h 464635"/>
              <a:gd name="connsiteX5" fmla="*/ 232318 w 623270"/>
              <a:gd name="connsiteY5" fmla="*/ 464635 h 464635"/>
              <a:gd name="connsiteX6" fmla="*/ 0 w 623270"/>
              <a:gd name="connsiteY6" fmla="*/ 232318 h 464635"/>
              <a:gd name="connsiteX0" fmla="*/ 0 w 623270"/>
              <a:gd name="connsiteY0" fmla="*/ 232318 h 464635"/>
              <a:gd name="connsiteX1" fmla="*/ 232318 w 623270"/>
              <a:gd name="connsiteY1" fmla="*/ 0 h 464635"/>
              <a:gd name="connsiteX2" fmla="*/ 232318 w 623270"/>
              <a:gd name="connsiteY2" fmla="*/ 116159 h 464635"/>
              <a:gd name="connsiteX3" fmla="*/ 623270 w 623270"/>
              <a:gd name="connsiteY3" fmla="*/ 348476 h 464635"/>
              <a:gd name="connsiteX4" fmla="*/ 232318 w 623270"/>
              <a:gd name="connsiteY4" fmla="*/ 348476 h 464635"/>
              <a:gd name="connsiteX5" fmla="*/ 232318 w 623270"/>
              <a:gd name="connsiteY5" fmla="*/ 464635 h 464635"/>
              <a:gd name="connsiteX6" fmla="*/ 0 w 623270"/>
              <a:gd name="connsiteY6" fmla="*/ 232318 h 464635"/>
              <a:gd name="connsiteX0" fmla="*/ 0 w 642320"/>
              <a:gd name="connsiteY0" fmla="*/ 232318 h 498971"/>
              <a:gd name="connsiteX1" fmla="*/ 232318 w 642320"/>
              <a:gd name="connsiteY1" fmla="*/ 0 h 498971"/>
              <a:gd name="connsiteX2" fmla="*/ 232318 w 642320"/>
              <a:gd name="connsiteY2" fmla="*/ 116159 h 498971"/>
              <a:gd name="connsiteX3" fmla="*/ 642320 w 642320"/>
              <a:gd name="connsiteY3" fmla="*/ 498971 h 498971"/>
              <a:gd name="connsiteX4" fmla="*/ 232318 w 642320"/>
              <a:gd name="connsiteY4" fmla="*/ 348476 h 498971"/>
              <a:gd name="connsiteX5" fmla="*/ 232318 w 642320"/>
              <a:gd name="connsiteY5" fmla="*/ 464635 h 498971"/>
              <a:gd name="connsiteX6" fmla="*/ 0 w 642320"/>
              <a:gd name="connsiteY6" fmla="*/ 232318 h 498971"/>
              <a:gd name="connsiteX0" fmla="*/ 0 w 642320"/>
              <a:gd name="connsiteY0" fmla="*/ 232318 h 498971"/>
              <a:gd name="connsiteX1" fmla="*/ 232318 w 642320"/>
              <a:gd name="connsiteY1" fmla="*/ 0 h 498971"/>
              <a:gd name="connsiteX2" fmla="*/ 232318 w 642320"/>
              <a:gd name="connsiteY2" fmla="*/ 116159 h 498971"/>
              <a:gd name="connsiteX3" fmla="*/ 642320 w 642320"/>
              <a:gd name="connsiteY3" fmla="*/ 498971 h 498971"/>
              <a:gd name="connsiteX4" fmla="*/ 232318 w 642320"/>
              <a:gd name="connsiteY4" fmla="*/ 348476 h 498971"/>
              <a:gd name="connsiteX5" fmla="*/ 232318 w 642320"/>
              <a:gd name="connsiteY5" fmla="*/ 464635 h 498971"/>
              <a:gd name="connsiteX6" fmla="*/ 0 w 642320"/>
              <a:gd name="connsiteY6" fmla="*/ 232318 h 498971"/>
              <a:gd name="connsiteX0" fmla="*/ 0 w 642320"/>
              <a:gd name="connsiteY0" fmla="*/ 232318 h 498971"/>
              <a:gd name="connsiteX1" fmla="*/ 232318 w 642320"/>
              <a:gd name="connsiteY1" fmla="*/ 0 h 498971"/>
              <a:gd name="connsiteX2" fmla="*/ 232318 w 642320"/>
              <a:gd name="connsiteY2" fmla="*/ 116159 h 498971"/>
              <a:gd name="connsiteX3" fmla="*/ 642320 w 642320"/>
              <a:gd name="connsiteY3" fmla="*/ 498971 h 498971"/>
              <a:gd name="connsiteX4" fmla="*/ 232318 w 642320"/>
              <a:gd name="connsiteY4" fmla="*/ 348476 h 498971"/>
              <a:gd name="connsiteX5" fmla="*/ 232318 w 642320"/>
              <a:gd name="connsiteY5" fmla="*/ 464635 h 498971"/>
              <a:gd name="connsiteX6" fmla="*/ 0 w 642320"/>
              <a:gd name="connsiteY6" fmla="*/ 232318 h 498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2320" h="498971">
                <a:moveTo>
                  <a:pt x="0" y="232318"/>
                </a:moveTo>
                <a:lnTo>
                  <a:pt x="232318" y="0"/>
                </a:lnTo>
                <a:lnTo>
                  <a:pt x="232318" y="116159"/>
                </a:lnTo>
                <a:cubicBezTo>
                  <a:pt x="467022" y="157093"/>
                  <a:pt x="611840" y="233557"/>
                  <a:pt x="642320" y="498971"/>
                </a:cubicBezTo>
                <a:cubicBezTo>
                  <a:pt x="564215" y="339570"/>
                  <a:pt x="297477" y="329116"/>
                  <a:pt x="232318" y="348476"/>
                </a:cubicBezTo>
                <a:lnTo>
                  <a:pt x="232318" y="464635"/>
                </a:lnTo>
                <a:lnTo>
                  <a:pt x="0" y="232318"/>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413" name="Freeform 412"/>
          <p:cNvSpPr/>
          <p:nvPr/>
        </p:nvSpPr>
        <p:spPr>
          <a:xfrm>
            <a:off x="7881360" y="313502"/>
            <a:ext cx="257429" cy="196303"/>
          </a:xfrm>
          <a:custGeom>
            <a:avLst/>
            <a:gdLst>
              <a:gd name="connsiteX0" fmla="*/ 257175 w 457200"/>
              <a:gd name="connsiteY0" fmla="*/ 0 h 357187"/>
              <a:gd name="connsiteX1" fmla="*/ 0 w 457200"/>
              <a:gd name="connsiteY1" fmla="*/ 0 h 357187"/>
              <a:gd name="connsiteX2" fmla="*/ 0 w 457200"/>
              <a:gd name="connsiteY2" fmla="*/ 357187 h 357187"/>
              <a:gd name="connsiteX3" fmla="*/ 457200 w 457200"/>
              <a:gd name="connsiteY3" fmla="*/ 357187 h 357187"/>
              <a:gd name="connsiteX4" fmla="*/ 457200 w 457200"/>
              <a:gd name="connsiteY4" fmla="*/ 150018 h 357187"/>
              <a:gd name="connsiteX0" fmla="*/ 121842 w 457200"/>
              <a:gd name="connsiteY0" fmla="*/ 13865 h 357187"/>
              <a:gd name="connsiteX1" fmla="*/ 0 w 457200"/>
              <a:gd name="connsiteY1" fmla="*/ 0 h 357187"/>
              <a:gd name="connsiteX2" fmla="*/ 0 w 457200"/>
              <a:gd name="connsiteY2" fmla="*/ 357187 h 357187"/>
              <a:gd name="connsiteX3" fmla="*/ 457200 w 457200"/>
              <a:gd name="connsiteY3" fmla="*/ 357187 h 357187"/>
              <a:gd name="connsiteX4" fmla="*/ 457200 w 457200"/>
              <a:gd name="connsiteY4" fmla="*/ 150018 h 357187"/>
              <a:gd name="connsiteX0" fmla="*/ 169209 w 457200"/>
              <a:gd name="connsiteY0" fmla="*/ 0 h 357187"/>
              <a:gd name="connsiteX1" fmla="*/ 0 w 457200"/>
              <a:gd name="connsiteY1" fmla="*/ 0 h 357187"/>
              <a:gd name="connsiteX2" fmla="*/ 0 w 457200"/>
              <a:gd name="connsiteY2" fmla="*/ 357187 h 357187"/>
              <a:gd name="connsiteX3" fmla="*/ 457200 w 457200"/>
              <a:gd name="connsiteY3" fmla="*/ 357187 h 357187"/>
              <a:gd name="connsiteX4" fmla="*/ 457200 w 457200"/>
              <a:gd name="connsiteY4" fmla="*/ 150018 h 3571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7200" h="357187">
                <a:moveTo>
                  <a:pt x="169209" y="0"/>
                </a:moveTo>
                <a:lnTo>
                  <a:pt x="0" y="0"/>
                </a:lnTo>
                <a:lnTo>
                  <a:pt x="0" y="357187"/>
                </a:lnTo>
                <a:lnTo>
                  <a:pt x="457200" y="357187"/>
                </a:lnTo>
                <a:lnTo>
                  <a:pt x="457200" y="150018"/>
                </a:ln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nvGrpSpPr>
          <p:cNvPr id="435" name="Group 434"/>
          <p:cNvGrpSpPr/>
          <p:nvPr/>
        </p:nvGrpSpPr>
        <p:grpSpPr>
          <a:xfrm>
            <a:off x="2360953" y="3417752"/>
            <a:ext cx="335502" cy="298889"/>
            <a:chOff x="1456944" y="3715804"/>
            <a:chExt cx="503867" cy="448881"/>
          </a:xfrm>
        </p:grpSpPr>
        <p:sp>
          <p:nvSpPr>
            <p:cNvPr id="431" name="Rounded Rectangle 430"/>
            <p:cNvSpPr/>
            <p:nvPr/>
          </p:nvSpPr>
          <p:spPr>
            <a:xfrm>
              <a:off x="1456944" y="3715804"/>
              <a:ext cx="368046" cy="356953"/>
            </a:xfrm>
            <a:custGeom>
              <a:avLst/>
              <a:gdLst>
                <a:gd name="connsiteX0" fmla="*/ 0 w 280416"/>
                <a:gd name="connsiteY0" fmla="*/ 46737 h 313652"/>
                <a:gd name="connsiteX1" fmla="*/ 46737 w 280416"/>
                <a:gd name="connsiteY1" fmla="*/ 0 h 313652"/>
                <a:gd name="connsiteX2" fmla="*/ 233679 w 280416"/>
                <a:gd name="connsiteY2" fmla="*/ 0 h 313652"/>
                <a:gd name="connsiteX3" fmla="*/ 280416 w 280416"/>
                <a:gd name="connsiteY3" fmla="*/ 46737 h 313652"/>
                <a:gd name="connsiteX4" fmla="*/ 280416 w 280416"/>
                <a:gd name="connsiteY4" fmla="*/ 266915 h 313652"/>
                <a:gd name="connsiteX5" fmla="*/ 233679 w 280416"/>
                <a:gd name="connsiteY5" fmla="*/ 313652 h 313652"/>
                <a:gd name="connsiteX6" fmla="*/ 46737 w 280416"/>
                <a:gd name="connsiteY6" fmla="*/ 313652 h 313652"/>
                <a:gd name="connsiteX7" fmla="*/ 0 w 280416"/>
                <a:gd name="connsiteY7" fmla="*/ 266915 h 313652"/>
                <a:gd name="connsiteX8" fmla="*/ 0 w 280416"/>
                <a:gd name="connsiteY8" fmla="*/ 46737 h 313652"/>
                <a:gd name="connsiteX0" fmla="*/ 0 w 280416"/>
                <a:gd name="connsiteY0" fmla="*/ 46737 h 356953"/>
                <a:gd name="connsiteX1" fmla="*/ 46737 w 280416"/>
                <a:gd name="connsiteY1" fmla="*/ 0 h 356953"/>
                <a:gd name="connsiteX2" fmla="*/ 233679 w 280416"/>
                <a:gd name="connsiteY2" fmla="*/ 0 h 356953"/>
                <a:gd name="connsiteX3" fmla="*/ 280416 w 280416"/>
                <a:gd name="connsiteY3" fmla="*/ 46737 h 356953"/>
                <a:gd name="connsiteX4" fmla="*/ 280416 w 280416"/>
                <a:gd name="connsiteY4" fmla="*/ 266915 h 356953"/>
                <a:gd name="connsiteX5" fmla="*/ 233679 w 280416"/>
                <a:gd name="connsiteY5" fmla="*/ 313652 h 356953"/>
                <a:gd name="connsiteX6" fmla="*/ 46737 w 280416"/>
                <a:gd name="connsiteY6" fmla="*/ 313652 h 356953"/>
                <a:gd name="connsiteX7" fmla="*/ 1905 w 280416"/>
                <a:gd name="connsiteY7" fmla="*/ 350735 h 356953"/>
                <a:gd name="connsiteX8" fmla="*/ 0 w 280416"/>
                <a:gd name="connsiteY8" fmla="*/ 46737 h 356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0416" h="356953">
                  <a:moveTo>
                    <a:pt x="0" y="46737"/>
                  </a:moveTo>
                  <a:cubicBezTo>
                    <a:pt x="0" y="20925"/>
                    <a:pt x="20925" y="0"/>
                    <a:pt x="46737" y="0"/>
                  </a:cubicBezTo>
                  <a:lnTo>
                    <a:pt x="233679" y="0"/>
                  </a:lnTo>
                  <a:cubicBezTo>
                    <a:pt x="259491" y="0"/>
                    <a:pt x="280416" y="20925"/>
                    <a:pt x="280416" y="46737"/>
                  </a:cubicBezTo>
                  <a:lnTo>
                    <a:pt x="280416" y="266915"/>
                  </a:lnTo>
                  <a:cubicBezTo>
                    <a:pt x="280416" y="292727"/>
                    <a:pt x="259491" y="313652"/>
                    <a:pt x="233679" y="313652"/>
                  </a:cubicBezTo>
                  <a:lnTo>
                    <a:pt x="46737" y="313652"/>
                  </a:lnTo>
                  <a:cubicBezTo>
                    <a:pt x="20925" y="313652"/>
                    <a:pt x="1905" y="376547"/>
                    <a:pt x="1905" y="350735"/>
                  </a:cubicBezTo>
                  <a:cubicBezTo>
                    <a:pt x="1905" y="277342"/>
                    <a:pt x="0" y="120130"/>
                    <a:pt x="0" y="46737"/>
                  </a:cubicBez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433" name="Rectangle 432"/>
            <p:cNvSpPr/>
            <p:nvPr/>
          </p:nvSpPr>
          <p:spPr>
            <a:xfrm>
              <a:off x="1556978" y="3951431"/>
              <a:ext cx="71797" cy="139251"/>
            </a:xfrm>
            <a:prstGeom prst="rect">
              <a:avLst/>
            </a:prstGeom>
            <a:solidFill>
              <a:srgbClr val="AF1D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434" name="Rectangle 433"/>
            <p:cNvSpPr/>
            <p:nvPr/>
          </p:nvSpPr>
          <p:spPr>
            <a:xfrm>
              <a:off x="1798528" y="3759214"/>
              <a:ext cx="62250" cy="139251"/>
            </a:xfrm>
            <a:prstGeom prst="rect">
              <a:avLst/>
            </a:prstGeom>
            <a:solidFill>
              <a:srgbClr val="AF1D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432" name="Rounded Rectangle 430"/>
            <p:cNvSpPr/>
            <p:nvPr/>
          </p:nvSpPr>
          <p:spPr>
            <a:xfrm flipH="1">
              <a:off x="1592765" y="3807732"/>
              <a:ext cx="368046" cy="356953"/>
            </a:xfrm>
            <a:custGeom>
              <a:avLst/>
              <a:gdLst>
                <a:gd name="connsiteX0" fmla="*/ 0 w 280416"/>
                <a:gd name="connsiteY0" fmla="*/ 46737 h 313652"/>
                <a:gd name="connsiteX1" fmla="*/ 46737 w 280416"/>
                <a:gd name="connsiteY1" fmla="*/ 0 h 313652"/>
                <a:gd name="connsiteX2" fmla="*/ 233679 w 280416"/>
                <a:gd name="connsiteY2" fmla="*/ 0 h 313652"/>
                <a:gd name="connsiteX3" fmla="*/ 280416 w 280416"/>
                <a:gd name="connsiteY3" fmla="*/ 46737 h 313652"/>
                <a:gd name="connsiteX4" fmla="*/ 280416 w 280416"/>
                <a:gd name="connsiteY4" fmla="*/ 266915 h 313652"/>
                <a:gd name="connsiteX5" fmla="*/ 233679 w 280416"/>
                <a:gd name="connsiteY5" fmla="*/ 313652 h 313652"/>
                <a:gd name="connsiteX6" fmla="*/ 46737 w 280416"/>
                <a:gd name="connsiteY6" fmla="*/ 313652 h 313652"/>
                <a:gd name="connsiteX7" fmla="*/ 0 w 280416"/>
                <a:gd name="connsiteY7" fmla="*/ 266915 h 313652"/>
                <a:gd name="connsiteX8" fmla="*/ 0 w 280416"/>
                <a:gd name="connsiteY8" fmla="*/ 46737 h 313652"/>
                <a:gd name="connsiteX0" fmla="*/ 0 w 280416"/>
                <a:gd name="connsiteY0" fmla="*/ 46737 h 356953"/>
                <a:gd name="connsiteX1" fmla="*/ 46737 w 280416"/>
                <a:gd name="connsiteY1" fmla="*/ 0 h 356953"/>
                <a:gd name="connsiteX2" fmla="*/ 233679 w 280416"/>
                <a:gd name="connsiteY2" fmla="*/ 0 h 356953"/>
                <a:gd name="connsiteX3" fmla="*/ 280416 w 280416"/>
                <a:gd name="connsiteY3" fmla="*/ 46737 h 356953"/>
                <a:gd name="connsiteX4" fmla="*/ 280416 w 280416"/>
                <a:gd name="connsiteY4" fmla="*/ 266915 h 356953"/>
                <a:gd name="connsiteX5" fmla="*/ 233679 w 280416"/>
                <a:gd name="connsiteY5" fmla="*/ 313652 h 356953"/>
                <a:gd name="connsiteX6" fmla="*/ 46737 w 280416"/>
                <a:gd name="connsiteY6" fmla="*/ 313652 h 356953"/>
                <a:gd name="connsiteX7" fmla="*/ 1905 w 280416"/>
                <a:gd name="connsiteY7" fmla="*/ 350735 h 356953"/>
                <a:gd name="connsiteX8" fmla="*/ 0 w 280416"/>
                <a:gd name="connsiteY8" fmla="*/ 46737 h 356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0416" h="356953">
                  <a:moveTo>
                    <a:pt x="0" y="46737"/>
                  </a:moveTo>
                  <a:cubicBezTo>
                    <a:pt x="0" y="20925"/>
                    <a:pt x="20925" y="0"/>
                    <a:pt x="46737" y="0"/>
                  </a:cubicBezTo>
                  <a:lnTo>
                    <a:pt x="233679" y="0"/>
                  </a:lnTo>
                  <a:cubicBezTo>
                    <a:pt x="259491" y="0"/>
                    <a:pt x="280416" y="20925"/>
                    <a:pt x="280416" y="46737"/>
                  </a:cubicBezTo>
                  <a:lnTo>
                    <a:pt x="280416" y="266915"/>
                  </a:lnTo>
                  <a:cubicBezTo>
                    <a:pt x="280416" y="292727"/>
                    <a:pt x="259491" y="313652"/>
                    <a:pt x="233679" y="313652"/>
                  </a:cubicBezTo>
                  <a:lnTo>
                    <a:pt x="46737" y="313652"/>
                  </a:lnTo>
                  <a:cubicBezTo>
                    <a:pt x="20925" y="313652"/>
                    <a:pt x="1905" y="376547"/>
                    <a:pt x="1905" y="350735"/>
                  </a:cubicBezTo>
                  <a:cubicBezTo>
                    <a:pt x="1905" y="277342"/>
                    <a:pt x="0" y="120130"/>
                    <a:pt x="0" y="46737"/>
                  </a:cubicBez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grpSp>
        <p:nvGrpSpPr>
          <p:cNvPr id="440" name="Group 439"/>
          <p:cNvGrpSpPr/>
          <p:nvPr/>
        </p:nvGrpSpPr>
        <p:grpSpPr>
          <a:xfrm>
            <a:off x="1632402" y="3443868"/>
            <a:ext cx="277940" cy="285006"/>
            <a:chOff x="697907" y="3404235"/>
            <a:chExt cx="277940" cy="285006"/>
          </a:xfrm>
        </p:grpSpPr>
        <p:sp>
          <p:nvSpPr>
            <p:cNvPr id="430" name="Freeform 429"/>
            <p:cNvSpPr/>
            <p:nvPr/>
          </p:nvSpPr>
          <p:spPr>
            <a:xfrm>
              <a:off x="697907" y="3492938"/>
              <a:ext cx="257429" cy="196303"/>
            </a:xfrm>
            <a:custGeom>
              <a:avLst/>
              <a:gdLst>
                <a:gd name="connsiteX0" fmla="*/ 257175 w 457200"/>
                <a:gd name="connsiteY0" fmla="*/ 0 h 357187"/>
                <a:gd name="connsiteX1" fmla="*/ 0 w 457200"/>
                <a:gd name="connsiteY1" fmla="*/ 0 h 357187"/>
                <a:gd name="connsiteX2" fmla="*/ 0 w 457200"/>
                <a:gd name="connsiteY2" fmla="*/ 357187 h 357187"/>
                <a:gd name="connsiteX3" fmla="*/ 457200 w 457200"/>
                <a:gd name="connsiteY3" fmla="*/ 357187 h 357187"/>
                <a:gd name="connsiteX4" fmla="*/ 457200 w 457200"/>
                <a:gd name="connsiteY4" fmla="*/ 150018 h 357187"/>
                <a:gd name="connsiteX0" fmla="*/ 121842 w 457200"/>
                <a:gd name="connsiteY0" fmla="*/ 13865 h 357187"/>
                <a:gd name="connsiteX1" fmla="*/ 0 w 457200"/>
                <a:gd name="connsiteY1" fmla="*/ 0 h 357187"/>
                <a:gd name="connsiteX2" fmla="*/ 0 w 457200"/>
                <a:gd name="connsiteY2" fmla="*/ 357187 h 357187"/>
                <a:gd name="connsiteX3" fmla="*/ 457200 w 457200"/>
                <a:gd name="connsiteY3" fmla="*/ 357187 h 357187"/>
                <a:gd name="connsiteX4" fmla="*/ 457200 w 457200"/>
                <a:gd name="connsiteY4" fmla="*/ 150018 h 357187"/>
                <a:gd name="connsiteX0" fmla="*/ 169209 w 457200"/>
                <a:gd name="connsiteY0" fmla="*/ 0 h 357187"/>
                <a:gd name="connsiteX1" fmla="*/ 0 w 457200"/>
                <a:gd name="connsiteY1" fmla="*/ 0 h 357187"/>
                <a:gd name="connsiteX2" fmla="*/ 0 w 457200"/>
                <a:gd name="connsiteY2" fmla="*/ 357187 h 357187"/>
                <a:gd name="connsiteX3" fmla="*/ 457200 w 457200"/>
                <a:gd name="connsiteY3" fmla="*/ 357187 h 357187"/>
                <a:gd name="connsiteX4" fmla="*/ 457200 w 457200"/>
                <a:gd name="connsiteY4" fmla="*/ 150018 h 3571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7200" h="357187">
                  <a:moveTo>
                    <a:pt x="169209" y="0"/>
                  </a:moveTo>
                  <a:lnTo>
                    <a:pt x="0" y="0"/>
                  </a:lnTo>
                  <a:lnTo>
                    <a:pt x="0" y="357187"/>
                  </a:lnTo>
                  <a:lnTo>
                    <a:pt x="457200" y="357187"/>
                  </a:lnTo>
                  <a:lnTo>
                    <a:pt x="457200" y="150018"/>
                  </a:ln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436" name="Freeform 435"/>
            <p:cNvSpPr/>
            <p:nvPr/>
          </p:nvSpPr>
          <p:spPr>
            <a:xfrm>
              <a:off x="758677" y="3404235"/>
              <a:ext cx="217170" cy="232410"/>
            </a:xfrm>
            <a:custGeom>
              <a:avLst/>
              <a:gdLst>
                <a:gd name="connsiteX0" fmla="*/ 0 w 217170"/>
                <a:gd name="connsiteY0" fmla="*/ 158115 h 232410"/>
                <a:gd name="connsiteX1" fmla="*/ 60960 w 217170"/>
                <a:gd name="connsiteY1" fmla="*/ 232410 h 232410"/>
                <a:gd name="connsiteX2" fmla="*/ 217170 w 217170"/>
                <a:gd name="connsiteY2" fmla="*/ 0 h 232410"/>
              </a:gdLst>
              <a:ahLst/>
              <a:cxnLst>
                <a:cxn ang="0">
                  <a:pos x="connsiteX0" y="connsiteY0"/>
                </a:cxn>
                <a:cxn ang="0">
                  <a:pos x="connsiteX1" y="connsiteY1"/>
                </a:cxn>
                <a:cxn ang="0">
                  <a:pos x="connsiteX2" y="connsiteY2"/>
                </a:cxn>
              </a:cxnLst>
              <a:rect l="l" t="t" r="r" b="b"/>
              <a:pathLst>
                <a:path w="217170" h="232410">
                  <a:moveTo>
                    <a:pt x="0" y="158115"/>
                  </a:moveTo>
                  <a:lnTo>
                    <a:pt x="60960" y="232410"/>
                  </a:lnTo>
                  <a:lnTo>
                    <a:pt x="217170" y="0"/>
                  </a:ln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sp>
        <p:nvSpPr>
          <p:cNvPr id="437" name="Rectangle 436"/>
          <p:cNvSpPr/>
          <p:nvPr/>
        </p:nvSpPr>
        <p:spPr>
          <a:xfrm>
            <a:off x="357333" y="3360911"/>
            <a:ext cx="864000" cy="1044000"/>
          </a:xfrm>
          <a:prstGeom prst="rect">
            <a:avLst/>
          </a:prstGeom>
          <a:noFill/>
          <a:ln w="25400">
            <a:solidFill>
              <a:schemeClr val="bg1">
                <a:alpha val="5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438" name="Rectangle 437"/>
          <p:cNvSpPr/>
          <p:nvPr/>
        </p:nvSpPr>
        <p:spPr>
          <a:xfrm>
            <a:off x="1324053" y="3360911"/>
            <a:ext cx="864000" cy="1044000"/>
          </a:xfrm>
          <a:prstGeom prst="rect">
            <a:avLst/>
          </a:prstGeom>
          <a:noFill/>
          <a:ln w="25400">
            <a:solidFill>
              <a:schemeClr val="bg1">
                <a:alpha val="5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439" name="Rectangle 438"/>
          <p:cNvSpPr/>
          <p:nvPr/>
        </p:nvSpPr>
        <p:spPr>
          <a:xfrm>
            <a:off x="2290773" y="3360911"/>
            <a:ext cx="864000" cy="1044000"/>
          </a:xfrm>
          <a:prstGeom prst="rect">
            <a:avLst/>
          </a:prstGeom>
          <a:noFill/>
          <a:ln w="25400">
            <a:solidFill>
              <a:schemeClr val="bg1">
                <a:alpha val="5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442" name="TextBox 441"/>
          <p:cNvSpPr txBox="1"/>
          <p:nvPr/>
        </p:nvSpPr>
        <p:spPr>
          <a:xfrm>
            <a:off x="358290" y="3370273"/>
            <a:ext cx="864000" cy="938719"/>
          </a:xfrm>
          <a:prstGeom prst="rect">
            <a:avLst/>
          </a:prstGeom>
        </p:spPr>
        <p:txBody>
          <a:bodyPr wrap="square" lIns="0" rIns="0">
            <a:spAutoFit/>
          </a:bodyPr>
          <a:lstStyle>
            <a:defPPr>
              <a:defRPr lang="en-US"/>
            </a:defPPr>
            <a:lvl1pPr>
              <a:defRPr sz="800">
                <a:solidFill>
                  <a:schemeClr val="bg1"/>
                </a:solidFill>
                <a:latin typeface="Source Sans Pro" panose="020B0503030403020204" pitchFamily="34" charset="0"/>
              </a:defRPr>
            </a:lvl1pPr>
          </a:lstStyle>
          <a:p>
            <a:pPr marL="0" lvl="1" algn="ctr"/>
            <a:r>
              <a:rPr lang="en-NZ" sz="2000" b="1" dirty="0" smtClean="0">
                <a:solidFill>
                  <a:schemeClr val="bg1"/>
                </a:solidFill>
                <a:latin typeface="Source Sans Pro" panose="020B0503030403020204" pitchFamily="34" charset="0"/>
                <a:ea typeface="Source Sans Pro" panose="020B0503030403020204" pitchFamily="34" charset="0"/>
              </a:rPr>
              <a:t>3 </a:t>
            </a:r>
          </a:p>
          <a:p>
            <a:pPr marL="0" lvl="1" algn="ctr"/>
            <a:r>
              <a:rPr lang="en-NZ" sz="700" dirty="0" smtClean="0">
                <a:solidFill>
                  <a:schemeClr val="bg1"/>
                </a:solidFill>
                <a:latin typeface="Source Sans Pro" panose="020B0503030403020204" pitchFamily="34" charset="0"/>
                <a:ea typeface="Source Sans Pro" panose="020B0503030403020204" pitchFamily="34" charset="0"/>
              </a:rPr>
              <a:t>sector technical working groups developing roadmaps for identity, interoperability and connected health</a:t>
            </a:r>
          </a:p>
        </p:txBody>
      </p:sp>
      <p:sp>
        <p:nvSpPr>
          <p:cNvPr id="443" name="TextBox 442"/>
          <p:cNvSpPr txBox="1"/>
          <p:nvPr/>
        </p:nvSpPr>
        <p:spPr>
          <a:xfrm>
            <a:off x="976896" y="3685831"/>
            <a:ext cx="1123438" cy="723275"/>
          </a:xfrm>
          <a:prstGeom prst="rect">
            <a:avLst/>
          </a:prstGeom>
        </p:spPr>
        <p:txBody>
          <a:bodyPr wrap="square">
            <a:spAutoFit/>
          </a:bodyPr>
          <a:lstStyle>
            <a:defPPr>
              <a:defRPr lang="en-US"/>
            </a:defPPr>
            <a:lvl1pPr>
              <a:defRPr sz="800">
                <a:solidFill>
                  <a:schemeClr val="bg1"/>
                </a:solidFill>
                <a:latin typeface="Source Sans Pro" panose="020B0503030403020204" pitchFamily="34" charset="0"/>
              </a:defRPr>
            </a:lvl1pPr>
          </a:lstStyle>
          <a:p>
            <a:pPr lvl="1" algn="ctr">
              <a:tabLst>
                <a:tab pos="447675" algn="l"/>
              </a:tabLst>
            </a:pPr>
            <a:r>
              <a:rPr lang="en-NZ" sz="2000" b="1" dirty="0" smtClean="0">
                <a:solidFill>
                  <a:schemeClr val="bg1"/>
                </a:solidFill>
                <a:latin typeface="Source Sans Pro" panose="020B0503030403020204" pitchFamily="34" charset="0"/>
                <a:ea typeface="Source Sans Pro" panose="020B0503030403020204" pitchFamily="34" charset="0"/>
              </a:rPr>
              <a:t>31 </a:t>
            </a:r>
            <a:r>
              <a:rPr lang="en-NZ" sz="700" dirty="0" smtClean="0">
                <a:solidFill>
                  <a:schemeClr val="bg1"/>
                </a:solidFill>
                <a:latin typeface="Source Sans Pro" panose="020B0503030403020204" pitchFamily="34" charset="0"/>
                <a:ea typeface="Source Sans Pro" panose="020B0503030403020204" pitchFamily="34" charset="0"/>
              </a:rPr>
              <a:t>Health Information Standards</a:t>
            </a:r>
            <a:endParaRPr lang="en-NZ" sz="1800" dirty="0">
              <a:latin typeface="Source Sans Pro" panose="020B0503030403020204" pitchFamily="34" charset="0"/>
              <a:ea typeface="Source Sans Pro" panose="020B0503030403020204" pitchFamily="34" charset="0"/>
            </a:endParaRPr>
          </a:p>
        </p:txBody>
      </p:sp>
      <p:sp>
        <p:nvSpPr>
          <p:cNvPr id="444" name="TextBox 443"/>
          <p:cNvSpPr txBox="1"/>
          <p:nvPr/>
        </p:nvSpPr>
        <p:spPr>
          <a:xfrm>
            <a:off x="1764133" y="3669483"/>
            <a:ext cx="1390639" cy="738664"/>
          </a:xfrm>
          <a:prstGeom prst="rect">
            <a:avLst/>
          </a:prstGeom>
        </p:spPr>
        <p:txBody>
          <a:bodyPr wrap="square">
            <a:spAutoFit/>
          </a:bodyPr>
          <a:lstStyle>
            <a:defPPr>
              <a:defRPr lang="en-US"/>
            </a:defPPr>
            <a:lvl1pPr>
              <a:defRPr sz="800">
                <a:solidFill>
                  <a:schemeClr val="bg1"/>
                </a:solidFill>
                <a:latin typeface="Source Sans Pro" panose="020B0503030403020204" pitchFamily="34" charset="0"/>
              </a:defRPr>
            </a:lvl1pPr>
          </a:lstStyle>
          <a:p>
            <a:pPr lvl="1" algn="r">
              <a:tabLst>
                <a:tab pos="447675" algn="l"/>
              </a:tabLst>
            </a:pPr>
            <a:r>
              <a:rPr lang="en-NZ" sz="1400" b="1" dirty="0" smtClean="0">
                <a:solidFill>
                  <a:schemeClr val="bg1"/>
                </a:solidFill>
                <a:latin typeface="Source Sans Pro" panose="020B0503030403020204" pitchFamily="34" charset="0"/>
                <a:ea typeface="Source Sans Pro" panose="020B0503030403020204" pitchFamily="34" charset="0"/>
              </a:rPr>
              <a:t>4 weeks </a:t>
            </a:r>
          </a:p>
          <a:p>
            <a:pPr lvl="1" algn="r">
              <a:tabLst>
                <a:tab pos="447675" algn="l"/>
              </a:tabLst>
            </a:pPr>
            <a:r>
              <a:rPr lang="en-NZ" sz="700" dirty="0" smtClean="0">
                <a:solidFill>
                  <a:schemeClr val="bg1"/>
                </a:solidFill>
                <a:latin typeface="Source Sans Pro" panose="020B0503030403020204" pitchFamily="34" charset="0"/>
                <a:ea typeface="Source Sans Pro" panose="020B0503030403020204" pitchFamily="34" charset="0"/>
              </a:rPr>
              <a:t>of workshops and online discussions to develop Health Technology Vision</a:t>
            </a:r>
            <a:endParaRPr lang="en-NZ" sz="1800" dirty="0">
              <a:latin typeface="Source Sans Pro" panose="020B0503030403020204" pitchFamily="34" charset="0"/>
              <a:ea typeface="Source Sans Pro" panose="020B0503030403020204" pitchFamily="34" charset="0"/>
            </a:endParaRPr>
          </a:p>
        </p:txBody>
      </p:sp>
      <p:sp>
        <p:nvSpPr>
          <p:cNvPr id="445" name="Rectangle 444"/>
          <p:cNvSpPr/>
          <p:nvPr/>
        </p:nvSpPr>
        <p:spPr>
          <a:xfrm>
            <a:off x="9223878" y="5178435"/>
            <a:ext cx="1714311" cy="407431"/>
          </a:xfrm>
          <a:prstGeom prst="rect">
            <a:avLst/>
          </a:prstGeom>
          <a:noFill/>
          <a:ln w="25400">
            <a:solidFill>
              <a:schemeClr val="bg1">
                <a:alpha val="5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700" dirty="0">
              <a:latin typeface="Source Sans Pro" panose="020B0503030403020204" pitchFamily="34" charset="0"/>
              <a:ea typeface="Source Sans Pro" panose="020B0503030403020204" pitchFamily="34" charset="0"/>
            </a:endParaRPr>
          </a:p>
        </p:txBody>
      </p:sp>
      <p:sp>
        <p:nvSpPr>
          <p:cNvPr id="446" name="Rectangle 445"/>
          <p:cNvSpPr/>
          <p:nvPr/>
        </p:nvSpPr>
        <p:spPr>
          <a:xfrm>
            <a:off x="9206831" y="5197484"/>
            <a:ext cx="698968" cy="369332"/>
          </a:xfrm>
          <a:prstGeom prst="rect">
            <a:avLst/>
          </a:prstGeom>
        </p:spPr>
        <p:txBody>
          <a:bodyPr wrap="square">
            <a:spAutoFit/>
          </a:bodyPr>
          <a:lstStyle/>
          <a:p>
            <a:pPr algn="ctr"/>
            <a:r>
              <a:rPr lang="en-NZ" b="1" dirty="0" smtClean="0">
                <a:solidFill>
                  <a:schemeClr val="bg1"/>
                </a:solidFill>
                <a:latin typeface="Source Sans Pro" panose="020B0503030403020204" pitchFamily="34" charset="0"/>
                <a:ea typeface="Source Sans Pro" panose="020B0503030403020204" pitchFamily="34" charset="0"/>
              </a:rPr>
              <a:t>200+</a:t>
            </a:r>
            <a:endParaRPr lang="en-NZ" sz="800" dirty="0">
              <a:solidFill>
                <a:schemeClr val="bg1"/>
              </a:solidFill>
              <a:latin typeface="Source Sans Pro" panose="020B0503030403020204" pitchFamily="34" charset="0"/>
              <a:ea typeface="Source Sans Pro" panose="020B0503030403020204" pitchFamily="34" charset="0"/>
            </a:endParaRPr>
          </a:p>
        </p:txBody>
      </p:sp>
      <p:sp>
        <p:nvSpPr>
          <p:cNvPr id="447" name="Rectangle 446"/>
          <p:cNvSpPr/>
          <p:nvPr/>
        </p:nvSpPr>
        <p:spPr>
          <a:xfrm>
            <a:off x="9686752" y="5228262"/>
            <a:ext cx="951131" cy="307777"/>
          </a:xfrm>
          <a:prstGeom prst="rect">
            <a:avLst/>
          </a:prstGeom>
        </p:spPr>
        <p:txBody>
          <a:bodyPr wrap="square">
            <a:spAutoFit/>
          </a:bodyPr>
          <a:lstStyle/>
          <a:p>
            <a:pPr algn="ctr"/>
            <a:r>
              <a:rPr lang="en-NZ" sz="700" dirty="0">
                <a:solidFill>
                  <a:schemeClr val="bg1"/>
                </a:solidFill>
                <a:latin typeface="Source Sans Pro" panose="020B0503030403020204" pitchFamily="34" charset="0"/>
                <a:ea typeface="Source Sans Pro" panose="020B0503030403020204" pitchFamily="34" charset="0"/>
              </a:rPr>
              <a:t>members of EHT Yammer network</a:t>
            </a:r>
          </a:p>
        </p:txBody>
      </p:sp>
      <p:pic>
        <p:nvPicPr>
          <p:cNvPr id="448" name="Picture 447"/>
          <p:cNvPicPr>
            <a:picLocks noChangeAspect="1"/>
          </p:cNvPicPr>
          <p:nvPr/>
        </p:nvPicPr>
        <p:blipFill>
          <a:blip r:embed="rId9" cstate="print">
            <a:biLevel thresh="25000"/>
            <a:extLst>
              <a:ext uri="{28A0092B-C50C-407E-A947-70E740481C1C}">
                <a14:useLocalDpi xmlns:a14="http://schemas.microsoft.com/office/drawing/2010/main" val="0"/>
              </a:ext>
            </a:extLst>
          </a:blip>
          <a:stretch>
            <a:fillRect/>
          </a:stretch>
        </p:blipFill>
        <p:spPr>
          <a:xfrm>
            <a:off x="10560014" y="5240119"/>
            <a:ext cx="333538" cy="284063"/>
          </a:xfrm>
          <a:prstGeom prst="rect">
            <a:avLst/>
          </a:prstGeom>
        </p:spPr>
      </p:pic>
      <p:sp>
        <p:nvSpPr>
          <p:cNvPr id="449" name="Rectangle 448"/>
          <p:cNvSpPr/>
          <p:nvPr/>
        </p:nvSpPr>
        <p:spPr>
          <a:xfrm>
            <a:off x="9098570" y="3970946"/>
            <a:ext cx="2691094" cy="407431"/>
          </a:xfrm>
          <a:prstGeom prst="rect">
            <a:avLst/>
          </a:prstGeom>
          <a:noFill/>
          <a:ln w="25400">
            <a:solidFill>
              <a:schemeClr val="bg1">
                <a:alpha val="5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700" dirty="0">
              <a:latin typeface="Source Sans Pro" panose="020B0503030403020204" pitchFamily="34" charset="0"/>
              <a:ea typeface="Source Sans Pro" panose="020B0503030403020204" pitchFamily="34" charset="0"/>
            </a:endParaRPr>
          </a:p>
        </p:txBody>
      </p:sp>
      <p:sp>
        <p:nvSpPr>
          <p:cNvPr id="450" name="Rectangle 449"/>
          <p:cNvSpPr/>
          <p:nvPr/>
        </p:nvSpPr>
        <p:spPr>
          <a:xfrm>
            <a:off x="9135359" y="3992501"/>
            <a:ext cx="546805" cy="369332"/>
          </a:xfrm>
          <a:prstGeom prst="rect">
            <a:avLst/>
          </a:prstGeom>
        </p:spPr>
        <p:txBody>
          <a:bodyPr wrap="square">
            <a:spAutoFit/>
          </a:bodyPr>
          <a:lstStyle/>
          <a:p>
            <a:pPr algn="ctr"/>
            <a:r>
              <a:rPr lang="en-NZ" b="1" dirty="0" smtClean="0">
                <a:solidFill>
                  <a:schemeClr val="bg1"/>
                </a:solidFill>
                <a:latin typeface="Source Sans Pro" panose="020B0503030403020204" pitchFamily="34" charset="0"/>
                <a:ea typeface="Source Sans Pro" panose="020B0503030403020204" pitchFamily="34" charset="0"/>
              </a:rPr>
              <a:t>7</a:t>
            </a:r>
            <a:endParaRPr lang="en-NZ" sz="800" dirty="0">
              <a:solidFill>
                <a:schemeClr val="bg1"/>
              </a:solidFill>
              <a:latin typeface="Source Sans Pro" panose="020B0503030403020204" pitchFamily="34" charset="0"/>
              <a:ea typeface="Source Sans Pro" panose="020B0503030403020204" pitchFamily="34" charset="0"/>
            </a:endParaRPr>
          </a:p>
        </p:txBody>
      </p:sp>
      <p:sp>
        <p:nvSpPr>
          <p:cNvPr id="451" name="Rectangle 450"/>
          <p:cNvSpPr/>
          <p:nvPr/>
        </p:nvSpPr>
        <p:spPr>
          <a:xfrm>
            <a:off x="9534565" y="3968415"/>
            <a:ext cx="1358987" cy="415498"/>
          </a:xfrm>
          <a:prstGeom prst="rect">
            <a:avLst/>
          </a:prstGeom>
        </p:spPr>
        <p:txBody>
          <a:bodyPr wrap="square">
            <a:spAutoFit/>
          </a:bodyPr>
          <a:lstStyle/>
          <a:p>
            <a:pPr algn="ctr"/>
            <a:r>
              <a:rPr lang="en-NZ" sz="700" dirty="0" smtClean="0">
                <a:solidFill>
                  <a:schemeClr val="bg1"/>
                </a:solidFill>
                <a:latin typeface="Source Sans Pro" panose="020B0503030403020204" pitchFamily="34" charset="0"/>
                <a:ea typeface="Source Sans Pro" panose="020B0503030403020204" pitchFamily="34" charset="0"/>
              </a:rPr>
              <a:t>2018 Sessions for Ministry Staff to develop understanding of technology in health </a:t>
            </a:r>
            <a:endParaRPr lang="en-NZ" sz="700" dirty="0">
              <a:solidFill>
                <a:schemeClr val="bg1"/>
              </a:solidFill>
              <a:latin typeface="Source Sans Pro" panose="020B0503030403020204" pitchFamily="34" charset="0"/>
              <a:ea typeface="Source Sans Pro" panose="020B0503030403020204" pitchFamily="34" charset="0"/>
            </a:endParaRPr>
          </a:p>
        </p:txBody>
      </p:sp>
      <p:sp>
        <p:nvSpPr>
          <p:cNvPr id="458" name="Freeform 457"/>
          <p:cNvSpPr/>
          <p:nvPr/>
        </p:nvSpPr>
        <p:spPr>
          <a:xfrm>
            <a:off x="11060972" y="4056966"/>
            <a:ext cx="561271" cy="240671"/>
          </a:xfrm>
          <a:custGeom>
            <a:avLst/>
            <a:gdLst>
              <a:gd name="connsiteX0" fmla="*/ 10252 w 561271"/>
              <a:gd name="connsiteY0" fmla="*/ 54980 h 240671"/>
              <a:gd name="connsiteX1" fmla="*/ 48694 w 561271"/>
              <a:gd name="connsiteY1" fmla="*/ 54980 h 240671"/>
              <a:gd name="connsiteX2" fmla="*/ 48694 w 561271"/>
              <a:gd name="connsiteY2" fmla="*/ 185687 h 240671"/>
              <a:gd name="connsiteX3" fmla="*/ 10252 w 561271"/>
              <a:gd name="connsiteY3" fmla="*/ 185687 h 240671"/>
              <a:gd name="connsiteX4" fmla="*/ 0 w 561271"/>
              <a:gd name="connsiteY4" fmla="*/ 175435 h 240671"/>
              <a:gd name="connsiteX5" fmla="*/ 0 w 561271"/>
              <a:gd name="connsiteY5" fmla="*/ 65232 h 240671"/>
              <a:gd name="connsiteX6" fmla="*/ 10252 w 561271"/>
              <a:gd name="connsiteY6" fmla="*/ 54980 h 240671"/>
              <a:gd name="connsiteX7" fmla="*/ 512578 w 561271"/>
              <a:gd name="connsiteY7" fmla="*/ 54979 h 240671"/>
              <a:gd name="connsiteX8" fmla="*/ 551019 w 561271"/>
              <a:gd name="connsiteY8" fmla="*/ 54979 h 240671"/>
              <a:gd name="connsiteX9" fmla="*/ 561271 w 561271"/>
              <a:gd name="connsiteY9" fmla="*/ 65231 h 240671"/>
              <a:gd name="connsiteX10" fmla="*/ 561271 w 561271"/>
              <a:gd name="connsiteY10" fmla="*/ 175434 h 240671"/>
              <a:gd name="connsiteX11" fmla="*/ 551019 w 561271"/>
              <a:gd name="connsiteY11" fmla="*/ 185686 h 240671"/>
              <a:gd name="connsiteX12" fmla="*/ 512578 w 561271"/>
              <a:gd name="connsiteY12" fmla="*/ 185686 h 240671"/>
              <a:gd name="connsiteX13" fmla="*/ 88807 w 561271"/>
              <a:gd name="connsiteY13" fmla="*/ 0 h 240671"/>
              <a:gd name="connsiteX14" fmla="*/ 472465 w 561271"/>
              <a:gd name="connsiteY14" fmla="*/ 0 h 240671"/>
              <a:gd name="connsiteX15" fmla="*/ 512578 w 561271"/>
              <a:gd name="connsiteY15" fmla="*/ 40113 h 240671"/>
              <a:gd name="connsiteX16" fmla="*/ 512578 w 561271"/>
              <a:gd name="connsiteY16" fmla="*/ 54979 h 240671"/>
              <a:gd name="connsiteX17" fmla="*/ 510015 w 561271"/>
              <a:gd name="connsiteY17" fmla="*/ 54979 h 240671"/>
              <a:gd name="connsiteX18" fmla="*/ 499763 w 561271"/>
              <a:gd name="connsiteY18" fmla="*/ 65231 h 240671"/>
              <a:gd name="connsiteX19" fmla="*/ 499763 w 561271"/>
              <a:gd name="connsiteY19" fmla="*/ 175434 h 240671"/>
              <a:gd name="connsiteX20" fmla="*/ 510015 w 561271"/>
              <a:gd name="connsiteY20" fmla="*/ 185686 h 240671"/>
              <a:gd name="connsiteX21" fmla="*/ 512578 w 561271"/>
              <a:gd name="connsiteY21" fmla="*/ 185686 h 240671"/>
              <a:gd name="connsiteX22" fmla="*/ 512578 w 561271"/>
              <a:gd name="connsiteY22" fmla="*/ 200558 h 240671"/>
              <a:gd name="connsiteX23" fmla="*/ 472465 w 561271"/>
              <a:gd name="connsiteY23" fmla="*/ 240671 h 240671"/>
              <a:gd name="connsiteX24" fmla="*/ 333641 w 561271"/>
              <a:gd name="connsiteY24" fmla="*/ 240671 h 240671"/>
              <a:gd name="connsiteX25" fmla="*/ 312341 w 561271"/>
              <a:gd name="connsiteY25" fmla="*/ 226311 h 240671"/>
              <a:gd name="connsiteX26" fmla="*/ 281915 w 561271"/>
              <a:gd name="connsiteY26" fmla="*/ 220168 h 240671"/>
              <a:gd name="connsiteX27" fmla="*/ 251488 w 561271"/>
              <a:gd name="connsiteY27" fmla="*/ 226311 h 240671"/>
              <a:gd name="connsiteX28" fmla="*/ 230189 w 561271"/>
              <a:gd name="connsiteY28" fmla="*/ 240671 h 240671"/>
              <a:gd name="connsiteX29" fmla="*/ 88807 w 561271"/>
              <a:gd name="connsiteY29" fmla="*/ 240671 h 240671"/>
              <a:gd name="connsiteX30" fmla="*/ 48694 w 561271"/>
              <a:gd name="connsiteY30" fmla="*/ 200558 h 240671"/>
              <a:gd name="connsiteX31" fmla="*/ 48694 w 561271"/>
              <a:gd name="connsiteY31" fmla="*/ 185687 h 240671"/>
              <a:gd name="connsiteX32" fmla="*/ 51256 w 561271"/>
              <a:gd name="connsiteY32" fmla="*/ 185687 h 240671"/>
              <a:gd name="connsiteX33" fmla="*/ 61508 w 561271"/>
              <a:gd name="connsiteY33" fmla="*/ 175435 h 240671"/>
              <a:gd name="connsiteX34" fmla="*/ 61508 w 561271"/>
              <a:gd name="connsiteY34" fmla="*/ 65232 h 240671"/>
              <a:gd name="connsiteX35" fmla="*/ 51256 w 561271"/>
              <a:gd name="connsiteY35" fmla="*/ 54980 h 240671"/>
              <a:gd name="connsiteX36" fmla="*/ 48694 w 561271"/>
              <a:gd name="connsiteY36" fmla="*/ 54980 h 240671"/>
              <a:gd name="connsiteX37" fmla="*/ 48694 w 561271"/>
              <a:gd name="connsiteY37" fmla="*/ 40113 h 240671"/>
              <a:gd name="connsiteX38" fmla="*/ 88807 w 561271"/>
              <a:gd name="connsiteY38" fmla="*/ 0 h 240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61271" h="240671">
                <a:moveTo>
                  <a:pt x="10252" y="54980"/>
                </a:moveTo>
                <a:lnTo>
                  <a:pt x="48694" y="54980"/>
                </a:lnTo>
                <a:lnTo>
                  <a:pt x="48694" y="185687"/>
                </a:lnTo>
                <a:lnTo>
                  <a:pt x="10252" y="185687"/>
                </a:lnTo>
                <a:cubicBezTo>
                  <a:pt x="4590" y="185687"/>
                  <a:pt x="0" y="181097"/>
                  <a:pt x="0" y="175435"/>
                </a:cubicBezTo>
                <a:lnTo>
                  <a:pt x="0" y="65232"/>
                </a:lnTo>
                <a:cubicBezTo>
                  <a:pt x="0" y="59570"/>
                  <a:pt x="4590" y="54980"/>
                  <a:pt x="10252" y="54980"/>
                </a:cubicBezTo>
                <a:close/>
                <a:moveTo>
                  <a:pt x="512578" y="54979"/>
                </a:moveTo>
                <a:lnTo>
                  <a:pt x="551019" y="54979"/>
                </a:lnTo>
                <a:cubicBezTo>
                  <a:pt x="556681" y="54979"/>
                  <a:pt x="561271" y="59569"/>
                  <a:pt x="561271" y="65231"/>
                </a:cubicBezTo>
                <a:lnTo>
                  <a:pt x="561271" y="175434"/>
                </a:lnTo>
                <a:cubicBezTo>
                  <a:pt x="561271" y="181096"/>
                  <a:pt x="556681" y="185686"/>
                  <a:pt x="551019" y="185686"/>
                </a:cubicBezTo>
                <a:lnTo>
                  <a:pt x="512578" y="185686"/>
                </a:lnTo>
                <a:close/>
                <a:moveTo>
                  <a:pt x="88807" y="0"/>
                </a:moveTo>
                <a:lnTo>
                  <a:pt x="472465" y="0"/>
                </a:lnTo>
                <a:cubicBezTo>
                  <a:pt x="494619" y="0"/>
                  <a:pt x="512578" y="17959"/>
                  <a:pt x="512578" y="40113"/>
                </a:cubicBezTo>
                <a:lnTo>
                  <a:pt x="512578" y="54979"/>
                </a:lnTo>
                <a:lnTo>
                  <a:pt x="510015" y="54979"/>
                </a:lnTo>
                <a:cubicBezTo>
                  <a:pt x="504353" y="54979"/>
                  <a:pt x="499763" y="59569"/>
                  <a:pt x="499763" y="65231"/>
                </a:cubicBezTo>
                <a:lnTo>
                  <a:pt x="499763" y="175434"/>
                </a:lnTo>
                <a:cubicBezTo>
                  <a:pt x="499763" y="181096"/>
                  <a:pt x="504353" y="185686"/>
                  <a:pt x="510015" y="185686"/>
                </a:cubicBezTo>
                <a:lnTo>
                  <a:pt x="512578" y="185686"/>
                </a:lnTo>
                <a:lnTo>
                  <a:pt x="512578" y="200558"/>
                </a:lnTo>
                <a:cubicBezTo>
                  <a:pt x="512578" y="222712"/>
                  <a:pt x="494619" y="240671"/>
                  <a:pt x="472465" y="240671"/>
                </a:cubicBezTo>
                <a:lnTo>
                  <a:pt x="333641" y="240671"/>
                </a:lnTo>
                <a:lnTo>
                  <a:pt x="312341" y="226311"/>
                </a:lnTo>
                <a:cubicBezTo>
                  <a:pt x="302990" y="222356"/>
                  <a:pt x="292707" y="220168"/>
                  <a:pt x="281915" y="220168"/>
                </a:cubicBezTo>
                <a:cubicBezTo>
                  <a:pt x="271122" y="220168"/>
                  <a:pt x="260840" y="222356"/>
                  <a:pt x="251488" y="226311"/>
                </a:cubicBezTo>
                <a:lnTo>
                  <a:pt x="230189" y="240671"/>
                </a:lnTo>
                <a:lnTo>
                  <a:pt x="88807" y="240671"/>
                </a:lnTo>
                <a:cubicBezTo>
                  <a:pt x="66653" y="240671"/>
                  <a:pt x="48694" y="222712"/>
                  <a:pt x="48694" y="200558"/>
                </a:cubicBezTo>
                <a:lnTo>
                  <a:pt x="48694" y="185687"/>
                </a:lnTo>
                <a:lnTo>
                  <a:pt x="51256" y="185687"/>
                </a:lnTo>
                <a:cubicBezTo>
                  <a:pt x="56918" y="185687"/>
                  <a:pt x="61508" y="181097"/>
                  <a:pt x="61508" y="175435"/>
                </a:cubicBezTo>
                <a:lnTo>
                  <a:pt x="61508" y="65232"/>
                </a:lnTo>
                <a:cubicBezTo>
                  <a:pt x="61508" y="59570"/>
                  <a:pt x="56918" y="54980"/>
                  <a:pt x="51256" y="54980"/>
                </a:cubicBezTo>
                <a:lnTo>
                  <a:pt x="48694" y="54980"/>
                </a:lnTo>
                <a:lnTo>
                  <a:pt x="48694" y="40113"/>
                </a:lnTo>
                <a:cubicBezTo>
                  <a:pt x="48694" y="17959"/>
                  <a:pt x="66653" y="0"/>
                  <a:pt x="88807" y="0"/>
                </a:cubicBez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pic>
        <p:nvPicPr>
          <p:cNvPr id="459" name="Picture 458"/>
          <p:cNvPicPr>
            <a:picLocks noChangeAspect="1"/>
          </p:cNvPicPr>
          <p:nvPr/>
        </p:nvPicPr>
        <p:blipFill rotWithShape="1">
          <a:blip r:embed="rId10" cstate="print">
            <a:extLst>
              <a:ext uri="{28A0092B-C50C-407E-A947-70E740481C1C}">
                <a14:useLocalDpi xmlns:a14="http://schemas.microsoft.com/office/drawing/2010/main" val="0"/>
              </a:ext>
            </a:extLst>
          </a:blip>
          <a:srcRect l="6256" t="12472" r="7655" b="22964"/>
          <a:stretch/>
        </p:blipFill>
        <p:spPr>
          <a:xfrm>
            <a:off x="7438193" y="5090446"/>
            <a:ext cx="972000" cy="972000"/>
          </a:xfrm>
          <a:prstGeom prst="ellipse">
            <a:avLst/>
          </a:prstGeom>
          <a:ln w="28575">
            <a:solidFill>
              <a:srgbClr val="213463"/>
            </a:solidFill>
          </a:ln>
        </p:spPr>
      </p:pic>
      <p:sp>
        <p:nvSpPr>
          <p:cNvPr id="460" name="Rectangle 459"/>
          <p:cNvSpPr/>
          <p:nvPr/>
        </p:nvSpPr>
        <p:spPr>
          <a:xfrm>
            <a:off x="6542518" y="4404911"/>
            <a:ext cx="864000" cy="892102"/>
          </a:xfrm>
          <a:prstGeom prst="rect">
            <a:avLst/>
          </a:prstGeom>
          <a:noFill/>
          <a:ln w="25400">
            <a:solidFill>
              <a:schemeClr val="bg1">
                <a:alpha val="5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461" name="Rectangle 460"/>
          <p:cNvSpPr/>
          <p:nvPr/>
        </p:nvSpPr>
        <p:spPr>
          <a:xfrm>
            <a:off x="3882293" y="5284579"/>
            <a:ext cx="1749935" cy="404686"/>
          </a:xfrm>
          <a:prstGeom prst="rect">
            <a:avLst/>
          </a:prstGeom>
          <a:noFill/>
          <a:ln w="25400">
            <a:solidFill>
              <a:schemeClr val="bg1">
                <a:alpha val="5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Tree>
    <p:extLst>
      <p:ext uri="{BB962C8B-B14F-4D97-AF65-F5344CB8AC3E}">
        <p14:creationId xmlns:p14="http://schemas.microsoft.com/office/powerpoint/2010/main" val="1340773288"/>
      </p:ext>
    </p:extLst>
  </p:cSld>
  <p:clrMapOvr>
    <a:masterClrMapping/>
  </p:clrMapOvr>
  <p:timing>
    <p:tnLst>
      <p:par>
        <p:cTn id="1" dur="indefinite" restart="never" nodeType="tmRoot"/>
      </p:par>
    </p:tnLst>
  </p:timing>
</p:sld>
</file>

<file path=ppt/theme/theme1.xml><?xml version="1.0" encoding="utf-8"?>
<a:theme xmlns:a="http://schemas.openxmlformats.org/drawingml/2006/main" name="T&amp;DS Dashboards_20180611">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T&amp;DS Dashboards_20180611">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36164</TotalTime>
  <Words>1609</Words>
  <Application>Microsoft Office PowerPoint</Application>
  <PresentationFormat>Widescreen</PresentationFormat>
  <Paragraphs>306</Paragraphs>
  <Slides>16</Slides>
  <Notes>6</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16</vt:i4>
      </vt:variant>
    </vt:vector>
  </HeadingPairs>
  <TitlesOfParts>
    <vt:vector size="26" baseType="lpstr">
      <vt:lpstr>Calibri Light</vt:lpstr>
      <vt:lpstr>Arial</vt:lpstr>
      <vt:lpstr>Source Sans Pro</vt:lpstr>
      <vt:lpstr>Nimbus Sans L</vt:lpstr>
      <vt:lpstr>Source Sans Pro Semibold</vt:lpstr>
      <vt:lpstr>Segoe UI</vt:lpstr>
      <vt:lpstr>Source Sans Pro Light</vt:lpstr>
      <vt:lpstr>Calibri</vt:lpstr>
      <vt:lpstr>T&amp;DS Dashboards_20180611</vt:lpstr>
      <vt:lpstr>1_T&amp;DS Dashboards_20180611</vt:lpstr>
      <vt:lpstr>The future of health Data &amp; Digital</vt:lpstr>
      <vt:lpstr>PowerPoint Presentation</vt:lpstr>
      <vt:lpstr>PowerPoint Presentation</vt:lpstr>
      <vt:lpstr>PowerPoint Presentation</vt:lpstr>
      <vt:lpstr>Why do we need a Digital Health Strategy?</vt:lpstr>
      <vt:lpstr>A Future-focused Health and Disability sector</vt:lpstr>
      <vt:lpstr>Digital Health Vision</vt:lpstr>
      <vt:lpstr>What does our strategy look like?</vt:lpstr>
      <vt:lpstr>Digital &amp; Data</vt:lpstr>
      <vt:lpstr>Where is digital in the health system? </vt:lpstr>
      <vt:lpstr>What is the future of health data?</vt:lpstr>
      <vt:lpstr>What needs to connect for successful health innovation?</vt:lpstr>
      <vt:lpstr>PowerPoint Presentation</vt:lpstr>
      <vt:lpstr>An example of the future (MyMeds)</vt:lpstr>
      <vt:lpstr>An example of the future (MyTelemedicine)</vt:lpstr>
      <vt:lpstr>Some other examples of the future</vt:lpstr>
    </vt:vector>
  </TitlesOfParts>
  <Company>Ministry of Health</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 pink orange teal</dc:title>
  <dc:creator>Ministry of Health</dc:creator>
  <cp:lastModifiedBy>Jon Herries</cp:lastModifiedBy>
  <cp:revision>416</cp:revision>
  <cp:lastPrinted>2018-10-25T22:55:13Z</cp:lastPrinted>
  <dcterms:created xsi:type="dcterms:W3CDTF">2018-03-26T21:49:06Z</dcterms:created>
  <dcterms:modified xsi:type="dcterms:W3CDTF">2018-11-01T01:41:44Z</dcterms:modified>
</cp:coreProperties>
</file>