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1"/>
  </p:notesMasterIdLst>
  <p:sldIdLst>
    <p:sldId id="257" r:id="rId2"/>
    <p:sldId id="267" r:id="rId3"/>
    <p:sldId id="268" r:id="rId4"/>
    <p:sldId id="269" r:id="rId5"/>
    <p:sldId id="270" r:id="rId6"/>
    <p:sldId id="2147482569" r:id="rId7"/>
    <p:sldId id="2147482570" r:id="rId8"/>
    <p:sldId id="2147482572" r:id="rId9"/>
    <p:sldId id="2147482571" r:id="rId10"/>
    <p:sldId id="278" r:id="rId11"/>
    <p:sldId id="2147482575" r:id="rId12"/>
    <p:sldId id="2147482573" r:id="rId13"/>
    <p:sldId id="2147482574" r:id="rId14"/>
    <p:sldId id="2147482576" r:id="rId15"/>
    <p:sldId id="2147482579" r:id="rId16"/>
    <p:sldId id="2147482580" r:id="rId17"/>
    <p:sldId id="2147482577" r:id="rId18"/>
    <p:sldId id="265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147482578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24D356-2177-ED34-6E30-900EC20DD52E}" name="Stephanie Kerruish" initials="SK" userId="S::Stephanie.Kerruish@TeWhatuOra.govt.nz::67dc1585-cbcc-48b9-9c18-4c4a7b0a81a9" providerId="AD"/>
  <p188:author id="{75BD0FC1-726F-95B1-8DE5-2E53504B3AB6}" name="Alastair Kenworthy" initials="AK" userId="S::alastair.kenworthy@tewhatuora.govt.nz::a0bcd8ad-b9ca-4bb7-ac5e-2b4d138f837f" providerId="AD"/>
  <p188:author id="{36D54CDE-3BB0-D7A6-CCF3-5758708B199C}" name="Evan Li" initials="EL" userId="S::evan.li@tewhatuora.govt.nz::2b79b929-aab0-4a77-8562-549ae8cccc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EE9E5-0C9A-4E5A-83A2-B0C33C2FC04A}" v="204" dt="2024-07-31T20:40:34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Li" userId="S::evan.li@tewhatuora.govt.nz::2b79b929-aab0-4a77-8562-549ae8cccc32" providerId="AD" clId="Web-{C07DE969-4887-51E8-6B1D-F602A26E99B2}"/>
    <pc:docChg chg="addSld delSld modSld">
      <pc:chgData name="Evan Li" userId="S::evan.li@tewhatuora.govt.nz::2b79b929-aab0-4a77-8562-549ae8cccc32" providerId="AD" clId="Web-{C07DE969-4887-51E8-6B1D-F602A26E99B2}" dt="2024-07-30T21:09:53.240" v="47" actId="20577"/>
      <pc:docMkLst>
        <pc:docMk/>
      </pc:docMkLst>
      <pc:sldChg chg="new del">
        <pc:chgData name="Evan Li" userId="S::evan.li@tewhatuora.govt.nz::2b79b929-aab0-4a77-8562-549ae8cccc32" providerId="AD" clId="Web-{C07DE969-4887-51E8-6B1D-F602A26E99B2}" dt="2024-07-30T21:08:28.816" v="1"/>
        <pc:sldMkLst>
          <pc:docMk/>
          <pc:sldMk cId="190088873" sldId="2147482573"/>
        </pc:sldMkLst>
      </pc:sldChg>
      <pc:sldChg chg="addSp delSp modSp add replId">
        <pc:chgData name="Evan Li" userId="S::evan.li@tewhatuora.govt.nz::2b79b929-aab0-4a77-8562-549ae8cccc32" providerId="AD" clId="Web-{C07DE969-4887-51E8-6B1D-F602A26E99B2}" dt="2024-07-30T21:09:53.240" v="47" actId="20577"/>
        <pc:sldMkLst>
          <pc:docMk/>
          <pc:sldMk cId="943887187" sldId="2147482573"/>
        </pc:sldMkLst>
        <pc:spChg chg="del">
          <ac:chgData name="Evan Li" userId="S::evan.li@tewhatuora.govt.nz::2b79b929-aab0-4a77-8562-549ae8cccc32" providerId="AD" clId="Web-{C07DE969-4887-51E8-6B1D-F602A26E99B2}" dt="2024-07-30T21:08:53.129" v="4"/>
          <ac:spMkLst>
            <pc:docMk/>
            <pc:sldMk cId="943887187" sldId="2147482573"/>
            <ac:spMk id="2" creationId="{69FF3AF8-62D0-F0A5-4698-67BF8D1E5811}"/>
          </ac:spMkLst>
        </pc:spChg>
        <pc:spChg chg="add mod">
          <ac:chgData name="Evan Li" userId="S::evan.li@tewhatuora.govt.nz::2b79b929-aab0-4a77-8562-549ae8cccc32" providerId="AD" clId="Web-{C07DE969-4887-51E8-6B1D-F602A26E99B2}" dt="2024-07-30T21:08:56.816" v="9" actId="20577"/>
          <ac:spMkLst>
            <pc:docMk/>
            <pc:sldMk cId="943887187" sldId="2147482573"/>
            <ac:spMk id="4" creationId="{A4D5C921-BC4F-A2FF-345D-A1EA82A51C61}"/>
          </ac:spMkLst>
        </pc:spChg>
        <pc:spChg chg="add mod">
          <ac:chgData name="Evan Li" userId="S::evan.li@tewhatuora.govt.nz::2b79b929-aab0-4a77-8562-549ae8cccc32" providerId="AD" clId="Web-{C07DE969-4887-51E8-6B1D-F602A26E99B2}" dt="2024-07-30T21:09:53.240" v="47" actId="20577"/>
          <ac:spMkLst>
            <pc:docMk/>
            <pc:sldMk cId="943887187" sldId="2147482573"/>
            <ac:spMk id="5" creationId="{DCB3E7A0-98D4-A6B2-9C72-C9B5B8F8A047}"/>
          </ac:spMkLst>
        </pc:spChg>
        <pc:graphicFrameChg chg="del">
          <ac:chgData name="Evan Li" userId="S::evan.li@tewhatuora.govt.nz::2b79b929-aab0-4a77-8562-549ae8cccc32" providerId="AD" clId="Web-{C07DE969-4887-51E8-6B1D-F602A26E99B2}" dt="2024-07-30T21:08:49.988" v="3"/>
          <ac:graphicFrameMkLst>
            <pc:docMk/>
            <pc:sldMk cId="943887187" sldId="2147482573"/>
            <ac:graphicFrameMk id="7" creationId="{259EE3F3-8547-2A7A-F510-6CFA05A3FDA5}"/>
          </ac:graphicFrameMkLst>
        </pc:graphicFrameChg>
      </pc:sldChg>
    </pc:docChg>
  </pc:docChgLst>
  <pc:docChgLst>
    <pc:chgData name="Evan Li" userId="S::evan.li@tewhatuora.govt.nz::2b79b929-aab0-4a77-8562-549ae8cccc32" providerId="AD" clId="Web-{FCFE0CB9-B316-FE41-BACA-745E5D7D24AB}"/>
    <pc:docChg chg="addSld delSld modSld">
      <pc:chgData name="Evan Li" userId="S::evan.li@tewhatuora.govt.nz::2b79b929-aab0-4a77-8562-549ae8cccc32" providerId="AD" clId="Web-{FCFE0CB9-B316-FE41-BACA-745E5D7D24AB}" dt="2024-07-31T02:15:32.974" v="626"/>
      <pc:docMkLst>
        <pc:docMk/>
      </pc:docMkLst>
      <pc:sldChg chg="modSp">
        <pc:chgData name="Evan Li" userId="S::evan.li@tewhatuora.govt.nz::2b79b929-aab0-4a77-8562-549ae8cccc32" providerId="AD" clId="Web-{FCFE0CB9-B316-FE41-BACA-745E5D7D24AB}" dt="2024-07-30T22:10:33.549" v="52" actId="20577"/>
        <pc:sldMkLst>
          <pc:docMk/>
          <pc:sldMk cId="1402331725" sldId="2147482572"/>
        </pc:sldMkLst>
        <pc:spChg chg="mod">
          <ac:chgData name="Evan Li" userId="S::evan.li@tewhatuora.govt.nz::2b79b929-aab0-4a77-8562-549ae8cccc32" providerId="AD" clId="Web-{FCFE0CB9-B316-FE41-BACA-745E5D7D24AB}" dt="2024-07-30T22:10:33.549" v="52" actId="20577"/>
          <ac:spMkLst>
            <pc:docMk/>
            <pc:sldMk cId="1402331725" sldId="2147482572"/>
            <ac:spMk id="3" creationId="{35F2C9AD-1E4B-4892-BD22-33072A375142}"/>
          </ac:spMkLst>
        </pc:spChg>
      </pc:sldChg>
      <pc:sldChg chg="addSp delSp modSp mod setBg">
        <pc:chgData name="Evan Li" userId="S::evan.li@tewhatuora.govt.nz::2b79b929-aab0-4a77-8562-549ae8cccc32" providerId="AD" clId="Web-{FCFE0CB9-B316-FE41-BACA-745E5D7D24AB}" dt="2024-07-30T22:24:03.709" v="197" actId="20577"/>
        <pc:sldMkLst>
          <pc:docMk/>
          <pc:sldMk cId="943887187" sldId="2147482573"/>
        </pc:sldMkLst>
        <pc:spChg chg="add mod">
          <ac:chgData name="Evan Li" userId="S::evan.li@tewhatuora.govt.nz::2b79b929-aab0-4a77-8562-549ae8cccc32" providerId="AD" clId="Web-{FCFE0CB9-B316-FE41-BACA-745E5D7D24AB}" dt="2024-07-30T22:24:03.709" v="197" actId="20577"/>
          <ac:spMkLst>
            <pc:docMk/>
            <pc:sldMk cId="943887187" sldId="2147482573"/>
            <ac:spMk id="3" creationId="{CA9C2204-9672-E5E4-F1CC-BCE9276B3465}"/>
          </ac:spMkLst>
        </pc:spChg>
        <pc:spChg chg="mod">
          <ac:chgData name="Evan Li" userId="S::evan.li@tewhatuora.govt.nz::2b79b929-aab0-4a77-8562-549ae8cccc32" providerId="AD" clId="Web-{FCFE0CB9-B316-FE41-BACA-745E5D7D24AB}" dt="2024-07-30T22:17:20.903" v="132" actId="1076"/>
          <ac:spMkLst>
            <pc:docMk/>
            <pc:sldMk cId="943887187" sldId="2147482573"/>
            <ac:spMk id="4" creationId="{A4D5C921-BC4F-A2FF-345D-A1EA82A51C61}"/>
          </ac:spMkLst>
        </pc:spChg>
        <pc:spChg chg="del mod">
          <ac:chgData name="Evan Li" userId="S::evan.li@tewhatuora.govt.nz::2b79b929-aab0-4a77-8562-549ae8cccc32" providerId="AD" clId="Web-{FCFE0CB9-B316-FE41-BACA-745E5D7D24AB}" dt="2024-07-30T22:08:54.031" v="39"/>
          <ac:spMkLst>
            <pc:docMk/>
            <pc:sldMk cId="943887187" sldId="2147482573"/>
            <ac:spMk id="5" creationId="{DCB3E7A0-98D4-A6B2-9C72-C9B5B8F8A047}"/>
          </ac:spMkLst>
        </pc:spChg>
        <pc:grpChg chg="add">
          <ac:chgData name="Evan Li" userId="S::evan.li@tewhatuora.govt.nz::2b79b929-aab0-4a77-8562-549ae8cccc32" providerId="AD" clId="Web-{FCFE0CB9-B316-FE41-BACA-745E5D7D24AB}" dt="2024-07-30T22:17:01.293" v="126"/>
          <ac:grpSpMkLst>
            <pc:docMk/>
            <pc:sldMk cId="943887187" sldId="2147482573"/>
            <ac:grpSpMk id="11" creationId="{6258F736-B256-8039-9DC6-F4E49A5C5AD5}"/>
          </ac:grpSpMkLst>
        </pc:grpChg>
        <pc:picChg chg="add del mod">
          <ac:chgData name="Evan Li" userId="S::evan.li@tewhatuora.govt.nz::2b79b929-aab0-4a77-8562-549ae8cccc32" providerId="AD" clId="Web-{FCFE0CB9-B316-FE41-BACA-745E5D7D24AB}" dt="2024-07-30T22:16:51.855" v="123"/>
          <ac:picMkLst>
            <pc:docMk/>
            <pc:sldMk cId="943887187" sldId="2147482573"/>
            <ac:picMk id="2" creationId="{2DEF59BE-FFFD-50AB-E9A8-FF63EFD06A6E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21:43.800" v="157"/>
          <ac:picMkLst>
            <pc:docMk/>
            <pc:sldMk cId="943887187" sldId="2147482573"/>
            <ac:picMk id="6" creationId="{95135B08-096D-C015-0F9A-0FDF5D35AD60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19:49.469" v="140"/>
          <ac:picMkLst>
            <pc:docMk/>
            <pc:sldMk cId="943887187" sldId="2147482573"/>
            <ac:picMk id="7" creationId="{6D6C1850-9B30-99FB-D5D8-CECAFD375A86}"/>
          </ac:picMkLst>
        </pc:picChg>
        <pc:picChg chg="add mod">
          <ac:chgData name="Evan Li" userId="S::evan.li@tewhatuora.govt.nz::2b79b929-aab0-4a77-8562-549ae8cccc32" providerId="AD" clId="Web-{FCFE0CB9-B316-FE41-BACA-745E5D7D24AB}" dt="2024-07-30T22:22:24.441" v="172" actId="1076"/>
          <ac:picMkLst>
            <pc:docMk/>
            <pc:sldMk cId="943887187" sldId="2147482573"/>
            <ac:picMk id="8" creationId="{4D95A7F8-4839-22CA-B036-08697C37E3B9}"/>
          </ac:picMkLst>
        </pc:picChg>
      </pc:sldChg>
      <pc:sldChg chg="new del">
        <pc:chgData name="Evan Li" userId="S::evan.li@tewhatuora.govt.nz::2b79b929-aab0-4a77-8562-549ae8cccc32" providerId="AD" clId="Web-{FCFE0CB9-B316-FE41-BACA-745E5D7D24AB}" dt="2024-07-30T22:11:30.769" v="54"/>
        <pc:sldMkLst>
          <pc:docMk/>
          <pc:sldMk cId="1559836002" sldId="2147482574"/>
        </pc:sldMkLst>
      </pc:sldChg>
      <pc:sldChg chg="addSp delSp modSp add mod replId setBg">
        <pc:chgData name="Evan Li" userId="S::evan.li@tewhatuora.govt.nz::2b79b929-aab0-4a77-8562-549ae8cccc32" providerId="AD" clId="Web-{FCFE0CB9-B316-FE41-BACA-745E5D7D24AB}" dt="2024-07-30T22:33:18.207" v="306" actId="14100"/>
        <pc:sldMkLst>
          <pc:docMk/>
          <pc:sldMk cId="1651202567" sldId="2147482574"/>
        </pc:sldMkLst>
        <pc:spChg chg="add del mod ord">
          <ac:chgData name="Evan Li" userId="S::evan.li@tewhatuora.govt.nz::2b79b929-aab0-4a77-8562-549ae8cccc32" providerId="AD" clId="Web-{FCFE0CB9-B316-FE41-BACA-745E5D7D24AB}" dt="2024-07-30T22:33:05.363" v="302"/>
          <ac:spMkLst>
            <pc:docMk/>
            <pc:sldMk cId="1651202567" sldId="2147482574"/>
            <ac:spMk id="3" creationId="{CA9C2204-9672-E5E4-F1CC-BCE9276B3465}"/>
          </ac:spMkLst>
        </pc:spChg>
        <pc:spChg chg="del mod">
          <ac:chgData name="Evan Li" userId="S::evan.li@tewhatuora.govt.nz::2b79b929-aab0-4a77-8562-549ae8cccc32" providerId="AD" clId="Web-{FCFE0CB9-B316-FE41-BACA-745E5D7D24AB}" dt="2024-07-30T22:33:08.551" v="303"/>
          <ac:spMkLst>
            <pc:docMk/>
            <pc:sldMk cId="1651202567" sldId="2147482574"/>
            <ac:spMk id="4" creationId="{A4D5C921-BC4F-A2FF-345D-A1EA82A51C61}"/>
          </ac:spMkLst>
        </pc:spChg>
        <pc:spChg chg="add del mod">
          <ac:chgData name="Evan Li" userId="S::evan.li@tewhatuora.govt.nz::2b79b929-aab0-4a77-8562-549ae8cccc32" providerId="AD" clId="Web-{FCFE0CB9-B316-FE41-BACA-745E5D7D24AB}" dt="2024-07-30T22:33:11.645" v="304"/>
          <ac:spMkLst>
            <pc:docMk/>
            <pc:sldMk cId="1651202567" sldId="2147482574"/>
            <ac:spMk id="9" creationId="{4553C54C-2C35-91D1-A12F-C0713A76DEA6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4:53.383" v="93"/>
          <ac:spMkLst>
            <pc:docMk/>
            <pc:sldMk cId="1651202567" sldId="2147482574"/>
            <ac:spMk id="12" creationId="{1A95671B-3CC6-4792-9114-B74FAEA224E6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1.743" v="97"/>
          <ac:spMkLst>
            <pc:docMk/>
            <pc:sldMk cId="1651202567" sldId="2147482574"/>
            <ac:spMk id="14" creationId="{D1EA859B-E555-4109-94F3-6700E046E008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6.618" v="101"/>
          <ac:spMkLst>
            <pc:docMk/>
            <pc:sldMk cId="1651202567" sldId="2147482574"/>
            <ac:spMk id="16" creationId="{55D4142C-5077-457F-A6AD-3FECFDB39685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1.743" v="97"/>
          <ac:spMkLst>
            <pc:docMk/>
            <pc:sldMk cId="1651202567" sldId="2147482574"/>
            <ac:spMk id="17" creationId="{04812C46-200A-4DEB-A05E-3ED6C68C2387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6.618" v="101"/>
          <ac:spMkLst>
            <pc:docMk/>
            <pc:sldMk cId="1651202567" sldId="2147482574"/>
            <ac:spMk id="18" creationId="{7A5F0580-5EE9-419F-96EE-B6529EF6E7D0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4.181" v="99"/>
          <ac:spMkLst>
            <pc:docMk/>
            <pc:sldMk cId="1651202567" sldId="2147482574"/>
            <ac:spMk id="19" creationId="{04812C46-200A-4DEB-A05E-3ED6C68C2387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4.181" v="99"/>
          <ac:spMkLst>
            <pc:docMk/>
            <pc:sldMk cId="1651202567" sldId="2147482574"/>
            <ac:spMk id="20" creationId="{D1EA859B-E555-4109-94F3-6700E046E008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6.618" v="101"/>
          <ac:spMkLst>
            <pc:docMk/>
            <pc:sldMk cId="1651202567" sldId="2147482574"/>
            <ac:spMk id="22" creationId="{8FC9BE17-9A7B-462D-AE50-3D8777387304}"/>
          </ac:spMkLst>
        </pc:spChg>
        <pc:spChg chg="add del">
          <ac:chgData name="Evan Li" userId="S::evan.li@tewhatuora.govt.nz::2b79b929-aab0-4a77-8562-549ae8cccc32" providerId="AD" clId="Web-{FCFE0CB9-B316-FE41-BACA-745E5D7D24AB}" dt="2024-07-30T22:15:06.618" v="101"/>
          <ac:spMkLst>
            <pc:docMk/>
            <pc:sldMk cId="1651202567" sldId="2147482574"/>
            <ac:spMk id="23" creationId="{3EBE8569-6AEC-4B8C-8D53-2DE337CDBA65}"/>
          </ac:spMkLst>
        </pc:spChg>
        <pc:spChg chg="add">
          <ac:chgData name="Evan Li" userId="S::evan.li@tewhatuora.govt.nz::2b79b929-aab0-4a77-8562-549ae8cccc32" providerId="AD" clId="Web-{FCFE0CB9-B316-FE41-BACA-745E5D7D24AB}" dt="2024-07-30T22:15:06.618" v="102"/>
          <ac:spMkLst>
            <pc:docMk/>
            <pc:sldMk cId="1651202567" sldId="2147482574"/>
            <ac:spMk id="25" creationId="{1A95671B-3CC6-4792-9114-B74FAEA224E6}"/>
          </ac:spMkLst>
        </pc:spChg>
        <pc:grpChg chg="add del">
          <ac:chgData name="Evan Li" userId="S::evan.li@tewhatuora.govt.nz::2b79b929-aab0-4a77-8562-549ae8cccc32" providerId="AD" clId="Web-{FCFE0CB9-B316-FE41-BACA-745E5D7D24AB}" dt="2024-07-30T22:14:59.384" v="95"/>
          <ac:grpSpMkLst>
            <pc:docMk/>
            <pc:sldMk cId="1651202567" sldId="2147482574"/>
            <ac:grpSpMk id="15" creationId="{6258F736-B256-8039-9DC6-F4E49A5C5AD5}"/>
          </ac:grpSpMkLst>
        </pc:grpChg>
        <pc:picChg chg="del">
          <ac:chgData name="Evan Li" userId="S::evan.li@tewhatuora.govt.nz::2b79b929-aab0-4a77-8562-549ae8cccc32" providerId="AD" clId="Web-{FCFE0CB9-B316-FE41-BACA-745E5D7D24AB}" dt="2024-07-30T22:11:39.301" v="56"/>
          <ac:picMkLst>
            <pc:docMk/>
            <pc:sldMk cId="1651202567" sldId="2147482574"/>
            <ac:picMk id="2" creationId="{2DEF59BE-FFFD-50AB-E9A8-FF63EFD06A6E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14:04.882" v="85"/>
          <ac:picMkLst>
            <pc:docMk/>
            <pc:sldMk cId="1651202567" sldId="2147482574"/>
            <ac:picMk id="5" creationId="{376E6185-590B-E912-868E-F0E397234A9E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14:12.554" v="88"/>
          <ac:picMkLst>
            <pc:docMk/>
            <pc:sldMk cId="1651202567" sldId="2147482574"/>
            <ac:picMk id="6" creationId="{D777E0E2-07EB-89E6-9C98-019EE8CB7F8F}"/>
          </ac:picMkLst>
        </pc:picChg>
        <pc:picChg chg="add mod ord">
          <ac:chgData name="Evan Li" userId="S::evan.li@tewhatuora.govt.nz::2b79b929-aab0-4a77-8562-549ae8cccc32" providerId="AD" clId="Web-{FCFE0CB9-B316-FE41-BACA-745E5D7D24AB}" dt="2024-07-30T22:33:18.207" v="306" actId="14100"/>
          <ac:picMkLst>
            <pc:docMk/>
            <pc:sldMk cId="1651202567" sldId="2147482574"/>
            <ac:picMk id="7" creationId="{60ED12C3-B3EE-8E89-30DB-622DA4C2A747}"/>
          </ac:picMkLst>
        </pc:picChg>
      </pc:sldChg>
      <pc:sldChg chg="addSp delSp modSp add del replId">
        <pc:chgData name="Evan Li" userId="S::evan.li@tewhatuora.govt.nz::2b79b929-aab0-4a77-8562-549ae8cccc32" providerId="AD" clId="Web-{FCFE0CB9-B316-FE41-BACA-745E5D7D24AB}" dt="2024-07-30T22:22:18.676" v="170"/>
        <pc:sldMkLst>
          <pc:docMk/>
          <pc:sldMk cId="86686681" sldId="2147482575"/>
        </pc:sldMkLst>
        <pc:spChg chg="mod">
          <ac:chgData name="Evan Li" userId="S::evan.li@tewhatuora.govt.nz::2b79b929-aab0-4a77-8562-549ae8cccc32" providerId="AD" clId="Web-{FCFE0CB9-B316-FE41-BACA-745E5D7D24AB}" dt="2024-07-30T22:21:40.987" v="156" actId="20577"/>
          <ac:spMkLst>
            <pc:docMk/>
            <pc:sldMk cId="86686681" sldId="2147482575"/>
            <ac:spMk id="3" creationId="{CA9C2204-9672-E5E4-F1CC-BCE9276B3465}"/>
          </ac:spMkLst>
        </pc:spChg>
        <pc:picChg chg="add del mod">
          <ac:chgData name="Evan Li" userId="S::evan.li@tewhatuora.govt.nz::2b79b929-aab0-4a77-8562-549ae8cccc32" providerId="AD" clId="Web-{FCFE0CB9-B316-FE41-BACA-745E5D7D24AB}" dt="2024-07-30T22:22:13.535" v="168"/>
          <ac:picMkLst>
            <pc:docMk/>
            <pc:sldMk cId="86686681" sldId="2147482575"/>
            <ac:picMk id="2" creationId="{9A0B08B8-887F-DEFB-CCC5-B54F2A768714}"/>
          </ac:picMkLst>
        </pc:picChg>
        <pc:picChg chg="add del">
          <ac:chgData name="Evan Li" userId="S::evan.li@tewhatuora.govt.nz::2b79b929-aab0-4a77-8562-549ae8cccc32" providerId="AD" clId="Web-{FCFE0CB9-B316-FE41-BACA-745E5D7D24AB}" dt="2024-07-30T22:22:14.472" v="169"/>
          <ac:picMkLst>
            <pc:docMk/>
            <pc:sldMk cId="86686681" sldId="2147482575"/>
            <ac:picMk id="7" creationId="{60ED12C3-B3EE-8E89-30DB-622DA4C2A747}"/>
          </ac:picMkLst>
        </pc:picChg>
      </pc:sldChg>
      <pc:sldChg chg="new del">
        <pc:chgData name="Evan Li" userId="S::evan.li@tewhatuora.govt.nz::2b79b929-aab0-4a77-8562-549ae8cccc32" providerId="AD" clId="Web-{FCFE0CB9-B316-FE41-BACA-745E5D7D24AB}" dt="2024-07-30T22:23:36.631" v="183"/>
        <pc:sldMkLst>
          <pc:docMk/>
          <pc:sldMk cId="1575306854" sldId="2147482575"/>
        </pc:sldMkLst>
      </pc:sldChg>
      <pc:sldChg chg="modSp add replId">
        <pc:chgData name="Evan Li" userId="S::evan.li@tewhatuora.govt.nz::2b79b929-aab0-4a77-8562-549ae8cccc32" providerId="AD" clId="Web-{FCFE0CB9-B316-FE41-BACA-745E5D7D24AB}" dt="2024-07-31T00:10:11.300" v="512" actId="20577"/>
        <pc:sldMkLst>
          <pc:docMk/>
          <pc:sldMk cId="2178030266" sldId="2147482575"/>
        </pc:sldMkLst>
        <pc:spChg chg="mod">
          <ac:chgData name="Evan Li" userId="S::evan.li@tewhatuora.govt.nz::2b79b929-aab0-4a77-8562-549ae8cccc32" providerId="AD" clId="Web-{FCFE0CB9-B316-FE41-BACA-745E5D7D24AB}" dt="2024-07-30T22:23:48.428" v="189" actId="20577"/>
          <ac:spMkLst>
            <pc:docMk/>
            <pc:sldMk cId="2178030266" sldId="2147482575"/>
            <ac:spMk id="2" creationId="{96C2169B-9F10-1278-129D-FF07E465F00F}"/>
          </ac:spMkLst>
        </pc:spChg>
        <pc:spChg chg="mod">
          <ac:chgData name="Evan Li" userId="S::evan.li@tewhatuora.govt.nz::2b79b929-aab0-4a77-8562-549ae8cccc32" providerId="AD" clId="Web-{FCFE0CB9-B316-FE41-BACA-745E5D7D24AB}" dt="2024-07-31T00:10:11.300" v="512" actId="20577"/>
          <ac:spMkLst>
            <pc:docMk/>
            <pc:sldMk cId="2178030266" sldId="2147482575"/>
            <ac:spMk id="3" creationId="{F85B35C5-8461-4EF8-17CC-31D8D2113F2C}"/>
          </ac:spMkLst>
        </pc:spChg>
      </pc:sldChg>
      <pc:sldChg chg="add del replId">
        <pc:chgData name="Evan Li" userId="S::evan.li@tewhatuora.govt.nz::2b79b929-aab0-4a77-8562-549ae8cccc32" providerId="AD" clId="Web-{FCFE0CB9-B316-FE41-BACA-745E5D7D24AB}" dt="2024-07-30T22:23:53.131" v="195"/>
        <pc:sldMkLst>
          <pc:docMk/>
          <pc:sldMk cId="1489509991" sldId="2147482576"/>
        </pc:sldMkLst>
      </pc:sldChg>
      <pc:sldChg chg="addSp delSp modSp add replId">
        <pc:chgData name="Evan Li" userId="S::evan.li@tewhatuora.govt.nz::2b79b929-aab0-4a77-8562-549ae8cccc32" providerId="AD" clId="Web-{FCFE0CB9-B316-FE41-BACA-745E5D7D24AB}" dt="2024-07-30T23:38:26.561" v="464" actId="14100"/>
        <pc:sldMkLst>
          <pc:docMk/>
          <pc:sldMk cId="3407162165" sldId="2147482576"/>
        </pc:sldMkLst>
        <pc:spChg chg="mod">
          <ac:chgData name="Evan Li" userId="S::evan.li@tewhatuora.govt.nz::2b79b929-aab0-4a77-8562-549ae8cccc32" providerId="AD" clId="Web-{FCFE0CB9-B316-FE41-BACA-745E5D7D24AB}" dt="2024-07-30T23:37:52.436" v="455" actId="14100"/>
          <ac:spMkLst>
            <pc:docMk/>
            <pc:sldMk cId="3407162165" sldId="2147482576"/>
            <ac:spMk id="3" creationId="{CA9C2204-9672-E5E4-F1CC-BCE9276B3465}"/>
          </ac:spMkLst>
        </pc:spChg>
        <pc:spChg chg="del">
          <ac:chgData name="Evan Li" userId="S::evan.li@tewhatuora.govt.nz::2b79b929-aab0-4a77-8562-549ae8cccc32" providerId="AD" clId="Web-{FCFE0CB9-B316-FE41-BACA-745E5D7D24AB}" dt="2024-07-30T23:37:34.920" v="449"/>
          <ac:spMkLst>
            <pc:docMk/>
            <pc:sldMk cId="3407162165" sldId="2147482576"/>
            <ac:spMk id="4" creationId="{A4D5C921-BC4F-A2FF-345D-A1EA82A51C61}"/>
          </ac:spMkLst>
        </pc:spChg>
        <pc:spChg chg="add del mod">
          <ac:chgData name="Evan Li" userId="S::evan.li@tewhatuora.govt.nz::2b79b929-aab0-4a77-8562-549ae8cccc32" providerId="AD" clId="Web-{FCFE0CB9-B316-FE41-BACA-745E5D7D24AB}" dt="2024-07-30T23:37:37.451" v="450"/>
          <ac:spMkLst>
            <pc:docMk/>
            <pc:sldMk cId="3407162165" sldId="2147482576"/>
            <ac:spMk id="8" creationId="{A2ADFA18-1ED9-CB39-4216-AF0BB938CBFE}"/>
          </ac:spMkLst>
        </pc:spChg>
        <pc:picChg chg="add del mod">
          <ac:chgData name="Evan Li" userId="S::evan.li@tewhatuora.govt.nz::2b79b929-aab0-4a77-8562-549ae8cccc32" providerId="AD" clId="Web-{FCFE0CB9-B316-FE41-BACA-745E5D7D24AB}" dt="2024-07-30T22:54:47.520" v="409"/>
          <ac:picMkLst>
            <pc:docMk/>
            <pc:sldMk cId="3407162165" sldId="2147482576"/>
            <ac:picMk id="2" creationId="{6665E1D2-8D3A-61D2-DC02-74A1A57F4CAA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3:27:25.826" v="434"/>
          <ac:picMkLst>
            <pc:docMk/>
            <pc:sldMk cId="3407162165" sldId="2147482576"/>
            <ac:picMk id="2" creationId="{6B58A1F4-2C6D-8BF9-3890-8AA433BE1314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3:27:53.592" v="438"/>
          <ac:picMkLst>
            <pc:docMk/>
            <pc:sldMk cId="3407162165" sldId="2147482576"/>
            <ac:picMk id="5" creationId="{6180278A-43A1-4CB2-BE80-B3A09ADC28F2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55:11.568" v="412"/>
          <ac:picMkLst>
            <pc:docMk/>
            <pc:sldMk cId="3407162165" sldId="2147482576"/>
            <ac:picMk id="5" creationId="{A8CEC87E-D546-49B8-391A-407303AE20A8}"/>
          </ac:picMkLst>
        </pc:picChg>
        <pc:picChg chg="add mod">
          <ac:chgData name="Evan Li" userId="S::evan.li@tewhatuora.govt.nz::2b79b929-aab0-4a77-8562-549ae8cccc32" providerId="AD" clId="Web-{FCFE0CB9-B316-FE41-BACA-745E5D7D24AB}" dt="2024-07-30T23:38:22.374" v="463" actId="14100"/>
          <ac:picMkLst>
            <pc:docMk/>
            <pc:sldMk cId="3407162165" sldId="2147482576"/>
            <ac:picMk id="6" creationId="{1F7E2F1E-E716-9A81-E7F6-0C5987C62015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56:21.132" v="417"/>
          <ac:picMkLst>
            <pc:docMk/>
            <pc:sldMk cId="3407162165" sldId="2147482576"/>
            <ac:picMk id="6" creationId="{D475B351-D370-CD5A-50E5-DFEDEE382D1E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2:57:12.430" v="422"/>
          <ac:picMkLst>
            <pc:docMk/>
            <pc:sldMk cId="3407162165" sldId="2147482576"/>
            <ac:picMk id="7" creationId="{65728566-5FF2-4ADF-137C-D80FDA20096E}"/>
          </ac:picMkLst>
        </pc:picChg>
        <pc:picChg chg="del">
          <ac:chgData name="Evan Li" userId="S::evan.li@tewhatuora.govt.nz::2b79b929-aab0-4a77-8562-549ae8cccc32" providerId="AD" clId="Web-{FCFE0CB9-B316-FE41-BACA-745E5D7D24AB}" dt="2024-07-30T22:52:31.454" v="403"/>
          <ac:picMkLst>
            <pc:docMk/>
            <pc:sldMk cId="3407162165" sldId="2147482576"/>
            <ac:picMk id="8" creationId="{4D95A7F8-4839-22CA-B036-08697C37E3B9}"/>
          </ac:picMkLst>
        </pc:picChg>
        <pc:picChg chg="add del mod">
          <ac:chgData name="Evan Li" userId="S::evan.li@tewhatuora.govt.nz::2b79b929-aab0-4a77-8562-549ae8cccc32" providerId="AD" clId="Web-{FCFE0CB9-B316-FE41-BACA-745E5D7D24AB}" dt="2024-07-30T23:27:00.325" v="430"/>
          <ac:picMkLst>
            <pc:docMk/>
            <pc:sldMk cId="3407162165" sldId="2147482576"/>
            <ac:picMk id="9" creationId="{E0D5B4CC-F995-FA2E-A28E-FBC989157353}"/>
          </ac:picMkLst>
        </pc:picChg>
        <pc:picChg chg="add mod">
          <ac:chgData name="Evan Li" userId="S::evan.li@tewhatuora.govt.nz::2b79b929-aab0-4a77-8562-549ae8cccc32" providerId="AD" clId="Web-{FCFE0CB9-B316-FE41-BACA-745E5D7D24AB}" dt="2024-07-30T23:38:26.561" v="464" actId="14100"/>
          <ac:picMkLst>
            <pc:docMk/>
            <pc:sldMk cId="3407162165" sldId="2147482576"/>
            <ac:picMk id="10" creationId="{2B163CA2-E6DA-D8E6-F1E4-B4C585F59AC5}"/>
          </ac:picMkLst>
        </pc:picChg>
      </pc:sldChg>
      <pc:sldChg chg="addSp delSp modSp add replId">
        <pc:chgData name="Evan Li" userId="S::evan.li@tewhatuora.govt.nz::2b79b929-aab0-4a77-8562-549ae8cccc32" providerId="AD" clId="Web-{FCFE0CB9-B316-FE41-BACA-745E5D7D24AB}" dt="2024-07-31T02:15:32.974" v="626"/>
        <pc:sldMkLst>
          <pc:docMk/>
          <pc:sldMk cId="251193663" sldId="2147482577"/>
        </pc:sldMkLst>
        <pc:spChg chg="mod">
          <ac:chgData name="Evan Li" userId="S::evan.li@tewhatuora.govt.nz::2b79b929-aab0-4a77-8562-549ae8cccc32" providerId="AD" clId="Web-{FCFE0CB9-B316-FE41-BACA-745E5D7D24AB}" dt="2024-07-31T02:15:15.989" v="621" actId="1076"/>
          <ac:spMkLst>
            <pc:docMk/>
            <pc:sldMk cId="251193663" sldId="2147482577"/>
            <ac:spMk id="10" creationId="{203ED157-BD20-08E6-499F-7F2C1F67D706}"/>
          </ac:spMkLst>
        </pc:spChg>
        <pc:spChg chg="add del">
          <ac:chgData name="Evan Li" userId="S::evan.li@tewhatuora.govt.nz::2b79b929-aab0-4a77-8562-549ae8cccc32" providerId="AD" clId="Web-{FCFE0CB9-B316-FE41-BACA-745E5D7D24AB}" dt="2024-07-31T02:15:17.193" v="622"/>
          <ac:spMkLst>
            <pc:docMk/>
            <pc:sldMk cId="251193663" sldId="2147482577"/>
            <ac:spMk id="21" creationId="{4CBA40CB-1CB0-F096-47E9-360AFEE85B3D}"/>
          </ac:spMkLst>
        </pc:spChg>
        <pc:spChg chg="add del">
          <ac:chgData name="Evan Li" userId="S::evan.li@tewhatuora.govt.nz::2b79b929-aab0-4a77-8562-549ae8cccc32" providerId="AD" clId="Web-{FCFE0CB9-B316-FE41-BACA-745E5D7D24AB}" dt="2024-07-31T02:15:20.052" v="624"/>
          <ac:spMkLst>
            <pc:docMk/>
            <pc:sldMk cId="251193663" sldId="2147482577"/>
            <ac:spMk id="22" creationId="{21F88203-CB16-52A9-FF53-B928C8321120}"/>
          </ac:spMkLst>
        </pc:spChg>
        <pc:graphicFrameChg chg="del">
          <ac:chgData name="Evan Li" userId="S::evan.li@tewhatuora.govt.nz::2b79b929-aab0-4a77-8562-549ae8cccc32" providerId="AD" clId="Web-{FCFE0CB9-B316-FE41-BACA-745E5D7D24AB}" dt="2024-07-31T02:02:14.640" v="575"/>
          <ac:graphicFrameMkLst>
            <pc:docMk/>
            <pc:sldMk cId="251193663" sldId="2147482577"/>
            <ac:graphicFrameMk id="4" creationId="{E3732426-BB31-6DD3-5436-0D0F5CB7CCB2}"/>
          </ac:graphicFrameMkLst>
        </pc:graphicFrameChg>
        <pc:picChg chg="mod">
          <ac:chgData name="Evan Li" userId="S::evan.li@tewhatuora.govt.nz::2b79b929-aab0-4a77-8562-549ae8cccc32" providerId="AD" clId="Web-{FCFE0CB9-B316-FE41-BACA-745E5D7D24AB}" dt="2024-07-31T02:15:18.974" v="623" actId="1076"/>
          <ac:picMkLst>
            <pc:docMk/>
            <pc:sldMk cId="251193663" sldId="2147482577"/>
            <ac:picMk id="3" creationId="{2EC0E3B4-BD6E-B807-0D74-8793AC0FC864}"/>
          </ac:picMkLst>
        </pc:picChg>
        <pc:picChg chg="add del">
          <ac:chgData name="Evan Li" userId="S::evan.li@tewhatuora.govt.nz::2b79b929-aab0-4a77-8562-549ae8cccc32" providerId="AD" clId="Web-{FCFE0CB9-B316-FE41-BACA-745E5D7D24AB}" dt="2024-07-31T02:15:32.974" v="626"/>
          <ac:picMkLst>
            <pc:docMk/>
            <pc:sldMk cId="251193663" sldId="2147482577"/>
            <ac:picMk id="15" creationId="{CCFBC96A-41C6-0BED-FEAD-0162D068F467}"/>
          </ac:picMkLst>
        </pc:picChg>
      </pc:sldChg>
      <pc:sldChg chg="add del replId">
        <pc:chgData name="Evan Li" userId="S::evan.li@tewhatuora.govt.nz::2b79b929-aab0-4a77-8562-549ae8cccc32" providerId="AD" clId="Web-{FCFE0CB9-B316-FE41-BACA-745E5D7D24AB}" dt="2024-07-30T22:23:52.350" v="194"/>
        <pc:sldMkLst>
          <pc:docMk/>
          <pc:sldMk cId="2077275728" sldId="2147482577"/>
        </pc:sldMkLst>
      </pc:sldChg>
    </pc:docChg>
  </pc:docChgLst>
  <pc:docChgLst>
    <pc:chgData name="Evan Li" userId="S::evan.li@tewhatuora.govt.nz::2b79b929-aab0-4a77-8562-549ae8cccc32" providerId="AD" clId="Web-{B1C29581-9357-C95E-A77F-44AF8BBB4C80}"/>
    <pc:docChg chg="modSld">
      <pc:chgData name="Evan Li" userId="S::evan.li@tewhatuora.govt.nz::2b79b929-aab0-4a77-8562-549ae8cccc32" providerId="AD" clId="Web-{B1C29581-9357-C95E-A77F-44AF8BBB4C80}" dt="2024-07-31T21:12:20.717" v="24" actId="20577"/>
      <pc:docMkLst>
        <pc:docMk/>
      </pc:docMkLst>
      <pc:sldChg chg="modSp">
        <pc:chgData name="Evan Li" userId="S::evan.li@tewhatuora.govt.nz::2b79b929-aab0-4a77-8562-549ae8cccc32" providerId="AD" clId="Web-{B1C29581-9357-C95E-A77F-44AF8BBB4C80}" dt="2024-07-31T21:11:46.060" v="2" actId="20577"/>
        <pc:sldMkLst>
          <pc:docMk/>
          <pc:sldMk cId="2178030266" sldId="2147482575"/>
        </pc:sldMkLst>
        <pc:spChg chg="mod">
          <ac:chgData name="Evan Li" userId="S::evan.li@tewhatuora.govt.nz::2b79b929-aab0-4a77-8562-549ae8cccc32" providerId="AD" clId="Web-{B1C29581-9357-C95E-A77F-44AF8BBB4C80}" dt="2024-07-31T21:11:46.060" v="2" actId="20577"/>
          <ac:spMkLst>
            <pc:docMk/>
            <pc:sldMk cId="2178030266" sldId="2147482575"/>
            <ac:spMk id="3" creationId="{F85B35C5-8461-4EF8-17CC-31D8D2113F2C}"/>
          </ac:spMkLst>
        </pc:spChg>
      </pc:sldChg>
      <pc:sldChg chg="modSp">
        <pc:chgData name="Evan Li" userId="S::evan.li@tewhatuora.govt.nz::2b79b929-aab0-4a77-8562-549ae8cccc32" providerId="AD" clId="Web-{B1C29581-9357-C95E-A77F-44AF8BBB4C80}" dt="2024-07-31T21:12:20.717" v="24" actId="20577"/>
        <pc:sldMkLst>
          <pc:docMk/>
          <pc:sldMk cId="3225240275" sldId="2147482579"/>
        </pc:sldMkLst>
        <pc:spChg chg="mod">
          <ac:chgData name="Evan Li" userId="S::evan.li@tewhatuora.govt.nz::2b79b929-aab0-4a77-8562-549ae8cccc32" providerId="AD" clId="Web-{B1C29581-9357-C95E-A77F-44AF8BBB4C80}" dt="2024-07-31T21:12:20.717" v="24" actId="20577"/>
          <ac:spMkLst>
            <pc:docMk/>
            <pc:sldMk cId="3225240275" sldId="2147482579"/>
            <ac:spMk id="3" creationId="{CA9C2204-9672-E5E4-F1CC-BCE9276B3465}"/>
          </ac:spMkLst>
        </pc:spChg>
      </pc:sldChg>
    </pc:docChg>
  </pc:docChgLst>
  <pc:docChgLst>
    <pc:chgData name="Stephanie Kerruish" userId="67dc1585-cbcc-48b9-9c18-4c4a7b0a81a9" providerId="ADAL" clId="{D09EE9E5-0C9A-4E5A-83A2-B0C33C2FC04A}"/>
    <pc:docChg chg="custSel addSld modSld">
      <pc:chgData name="Stephanie Kerruish" userId="67dc1585-cbcc-48b9-9c18-4c4a7b0a81a9" providerId="ADAL" clId="{D09EE9E5-0C9A-4E5A-83A2-B0C33C2FC04A}" dt="2024-08-09T01:40:36.681" v="234"/>
      <pc:docMkLst>
        <pc:docMk/>
      </pc:docMkLst>
      <pc:sldChg chg="addSp modSp mod">
        <pc:chgData name="Stephanie Kerruish" userId="67dc1585-cbcc-48b9-9c18-4c4a7b0a81a9" providerId="ADAL" clId="{D09EE9E5-0C9A-4E5A-83A2-B0C33C2FC04A}" dt="2024-07-31T20:03:26.122" v="31" actId="1035"/>
        <pc:sldMkLst>
          <pc:docMk/>
          <pc:sldMk cId="3981471310" sldId="267"/>
        </pc:sldMkLst>
        <pc:spChg chg="add mod">
          <ac:chgData name="Stephanie Kerruish" userId="67dc1585-cbcc-48b9-9c18-4c4a7b0a81a9" providerId="ADAL" clId="{D09EE9E5-0C9A-4E5A-83A2-B0C33C2FC04A}" dt="2024-07-31T04:21:06.562" v="16" actId="14100"/>
          <ac:spMkLst>
            <pc:docMk/>
            <pc:sldMk cId="3981471310" sldId="267"/>
            <ac:spMk id="2" creationId="{FEFCD747-4F3A-C602-7F2B-F05754E9A7A2}"/>
          </ac:spMkLst>
        </pc:spChg>
        <pc:spChg chg="mod">
          <ac:chgData name="Stephanie Kerruish" userId="67dc1585-cbcc-48b9-9c18-4c4a7b0a81a9" providerId="ADAL" clId="{D09EE9E5-0C9A-4E5A-83A2-B0C33C2FC04A}" dt="2024-07-31T20:03:26.122" v="31" actId="1035"/>
          <ac:spMkLst>
            <pc:docMk/>
            <pc:sldMk cId="3981471310" sldId="267"/>
            <ac:spMk id="5" creationId="{9ED1FE53-89D4-EFFA-A54F-A08828D3925B}"/>
          </ac:spMkLst>
        </pc:spChg>
      </pc:sldChg>
      <pc:sldChg chg="modSp mod">
        <pc:chgData name="Stephanie Kerruish" userId="67dc1585-cbcc-48b9-9c18-4c4a7b0a81a9" providerId="ADAL" clId="{D09EE9E5-0C9A-4E5A-83A2-B0C33C2FC04A}" dt="2024-07-30T23:50:28.276" v="6" actId="1076"/>
        <pc:sldMkLst>
          <pc:docMk/>
          <pc:sldMk cId="1655710747" sldId="269"/>
        </pc:sldMkLst>
        <pc:spChg chg="mod">
          <ac:chgData name="Stephanie Kerruish" userId="67dc1585-cbcc-48b9-9c18-4c4a7b0a81a9" providerId="ADAL" clId="{D09EE9E5-0C9A-4E5A-83A2-B0C33C2FC04A}" dt="2024-07-30T23:50:25.432" v="5" actId="1076"/>
          <ac:spMkLst>
            <pc:docMk/>
            <pc:sldMk cId="1655710747" sldId="269"/>
            <ac:spMk id="4" creationId="{9C54AD2F-27A6-3407-635F-E3CB0014FEEC}"/>
          </ac:spMkLst>
        </pc:spChg>
        <pc:picChg chg="mod">
          <ac:chgData name="Stephanie Kerruish" userId="67dc1585-cbcc-48b9-9c18-4c4a7b0a81a9" providerId="ADAL" clId="{D09EE9E5-0C9A-4E5A-83A2-B0C33C2FC04A}" dt="2024-07-30T23:50:28.276" v="6" actId="1076"/>
          <ac:picMkLst>
            <pc:docMk/>
            <pc:sldMk cId="1655710747" sldId="269"/>
            <ac:picMk id="6" creationId="{B92E29DB-F3A8-2862-E798-6DBE424E40B5}"/>
          </ac:picMkLst>
        </pc:picChg>
      </pc:sldChg>
      <pc:sldChg chg="delCm">
        <pc:chgData name="Stephanie Kerruish" userId="67dc1585-cbcc-48b9-9c18-4c4a7b0a81a9" providerId="ADAL" clId="{D09EE9E5-0C9A-4E5A-83A2-B0C33C2FC04A}" dt="2024-08-09T01:40:36.681" v="234"/>
        <pc:sldMkLst>
          <pc:docMk/>
          <pc:sldMk cId="1796158981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Kerruish" userId="67dc1585-cbcc-48b9-9c18-4c4a7b0a81a9" providerId="ADAL" clId="{D09EE9E5-0C9A-4E5A-83A2-B0C33C2FC04A}" dt="2024-08-09T01:40:36.681" v="234"/>
              <pc2:cmMkLst xmlns:pc2="http://schemas.microsoft.com/office/powerpoint/2019/9/main/command">
                <pc:docMk/>
                <pc:sldMk cId="1796158981" sldId="278"/>
                <pc2:cmMk id="{4E504303-F7F5-4636-A85E-C04E30973F7A}"/>
              </pc2:cmMkLst>
            </pc226:cmChg>
          </p:ext>
        </pc:extLst>
      </pc:sldChg>
      <pc:sldChg chg="delCm">
        <pc:chgData name="Stephanie Kerruish" userId="67dc1585-cbcc-48b9-9c18-4c4a7b0a81a9" providerId="ADAL" clId="{D09EE9E5-0C9A-4E5A-83A2-B0C33C2FC04A}" dt="2024-08-09T01:40:10.779" v="229"/>
        <pc:sldMkLst>
          <pc:docMk/>
          <pc:sldMk cId="943887187" sldId="21474825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Kerruish" userId="67dc1585-cbcc-48b9-9c18-4c4a7b0a81a9" providerId="ADAL" clId="{D09EE9E5-0C9A-4E5A-83A2-B0C33C2FC04A}" dt="2024-08-09T01:40:10.779" v="229"/>
              <pc2:cmMkLst xmlns:pc2="http://schemas.microsoft.com/office/powerpoint/2019/9/main/command">
                <pc:docMk/>
                <pc:sldMk cId="943887187" sldId="2147482573"/>
                <pc2:cmMk id="{DB3FB118-560C-4985-8E2A-A0CEEC89B1CC}"/>
              </pc2:cmMkLst>
            </pc226:cmChg>
          </p:ext>
        </pc:extLst>
      </pc:sldChg>
      <pc:sldChg chg="delCm">
        <pc:chgData name="Stephanie Kerruish" userId="67dc1585-cbcc-48b9-9c18-4c4a7b0a81a9" providerId="ADAL" clId="{D09EE9E5-0C9A-4E5A-83A2-B0C33C2FC04A}" dt="2024-08-09T01:40:17.990" v="230"/>
        <pc:sldMkLst>
          <pc:docMk/>
          <pc:sldMk cId="1651202567" sldId="21474825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Kerruish" userId="67dc1585-cbcc-48b9-9c18-4c4a7b0a81a9" providerId="ADAL" clId="{D09EE9E5-0C9A-4E5A-83A2-B0C33C2FC04A}" dt="2024-08-09T01:40:17.990" v="230"/>
              <pc2:cmMkLst xmlns:pc2="http://schemas.microsoft.com/office/powerpoint/2019/9/main/command">
                <pc:docMk/>
                <pc:sldMk cId="1651202567" sldId="2147482574"/>
                <pc2:cmMk id="{555C9E96-872A-4A23-8D6D-972434081F1D}"/>
              </pc2:cmMkLst>
            </pc226:cmChg>
          </p:ext>
        </pc:extLst>
      </pc:sldChg>
      <pc:sldChg chg="delCm">
        <pc:chgData name="Stephanie Kerruish" userId="67dc1585-cbcc-48b9-9c18-4c4a7b0a81a9" providerId="ADAL" clId="{D09EE9E5-0C9A-4E5A-83A2-B0C33C2FC04A}" dt="2024-08-09T01:40:20.898" v="231"/>
        <pc:sldMkLst>
          <pc:docMk/>
          <pc:sldMk cId="3407162165" sldId="21474825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Kerruish" userId="67dc1585-cbcc-48b9-9c18-4c4a7b0a81a9" providerId="ADAL" clId="{D09EE9E5-0C9A-4E5A-83A2-B0C33C2FC04A}" dt="2024-08-09T01:40:20.898" v="231"/>
              <pc2:cmMkLst xmlns:pc2="http://schemas.microsoft.com/office/powerpoint/2019/9/main/command">
                <pc:docMk/>
                <pc:sldMk cId="3407162165" sldId="2147482576"/>
                <pc2:cmMk id="{372044E1-7F70-4A09-8CFA-C2AC35E96FD1}"/>
              </pc2:cmMkLst>
            </pc226:cmChg>
          </p:ext>
        </pc:extLst>
      </pc:sldChg>
      <pc:sldChg chg="addSp delSp modSp new mod modClrScheme chgLayout">
        <pc:chgData name="Stephanie Kerruish" userId="67dc1585-cbcc-48b9-9c18-4c4a7b0a81a9" providerId="ADAL" clId="{D09EE9E5-0C9A-4E5A-83A2-B0C33C2FC04A}" dt="2024-07-31T20:40:34.475" v="228" actId="20577"/>
        <pc:sldMkLst>
          <pc:docMk/>
          <pc:sldMk cId="2527041596" sldId="2147482578"/>
        </pc:sldMkLst>
        <pc:spChg chg="del mod ord">
          <ac:chgData name="Stephanie Kerruish" userId="67dc1585-cbcc-48b9-9c18-4c4a7b0a81a9" providerId="ADAL" clId="{D09EE9E5-0C9A-4E5A-83A2-B0C33C2FC04A}" dt="2024-07-31T20:37:58.712" v="33" actId="700"/>
          <ac:spMkLst>
            <pc:docMk/>
            <pc:sldMk cId="2527041596" sldId="2147482578"/>
            <ac:spMk id="2" creationId="{414B2BC8-2EFA-0B07-D615-16DAF408DF92}"/>
          </ac:spMkLst>
        </pc:spChg>
        <pc:spChg chg="del mod ord">
          <ac:chgData name="Stephanie Kerruish" userId="67dc1585-cbcc-48b9-9c18-4c4a7b0a81a9" providerId="ADAL" clId="{D09EE9E5-0C9A-4E5A-83A2-B0C33C2FC04A}" dt="2024-07-31T20:37:58.712" v="33" actId="700"/>
          <ac:spMkLst>
            <pc:docMk/>
            <pc:sldMk cId="2527041596" sldId="2147482578"/>
            <ac:spMk id="3" creationId="{60F47B9E-48DA-F61B-7F89-3734F7392575}"/>
          </ac:spMkLst>
        </pc:spChg>
        <pc:spChg chg="add mod ord">
          <ac:chgData name="Stephanie Kerruish" userId="67dc1585-cbcc-48b9-9c18-4c4a7b0a81a9" providerId="ADAL" clId="{D09EE9E5-0C9A-4E5A-83A2-B0C33C2FC04A}" dt="2024-07-31T20:38:05.527" v="52" actId="20577"/>
          <ac:spMkLst>
            <pc:docMk/>
            <pc:sldMk cId="2527041596" sldId="2147482578"/>
            <ac:spMk id="4" creationId="{C878209A-45FB-51B6-469A-3B1E69BD7C73}"/>
          </ac:spMkLst>
        </pc:spChg>
        <pc:spChg chg="add mod ord">
          <ac:chgData name="Stephanie Kerruish" userId="67dc1585-cbcc-48b9-9c18-4c4a7b0a81a9" providerId="ADAL" clId="{D09EE9E5-0C9A-4E5A-83A2-B0C33C2FC04A}" dt="2024-07-31T20:40:34.475" v="228" actId="20577"/>
          <ac:spMkLst>
            <pc:docMk/>
            <pc:sldMk cId="2527041596" sldId="2147482578"/>
            <ac:spMk id="5" creationId="{2C378D64-BA56-EF27-FBB1-B3DBFEEB9D31}"/>
          </ac:spMkLst>
        </pc:spChg>
      </pc:sldChg>
      <pc:sldChg chg="delCm">
        <pc:chgData name="Stephanie Kerruish" userId="67dc1585-cbcc-48b9-9c18-4c4a7b0a81a9" providerId="ADAL" clId="{D09EE9E5-0C9A-4E5A-83A2-B0C33C2FC04A}" dt="2024-08-09T01:40:23.849" v="232"/>
        <pc:sldMkLst>
          <pc:docMk/>
          <pc:sldMk cId="3225240275" sldId="21474825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Kerruish" userId="67dc1585-cbcc-48b9-9c18-4c4a7b0a81a9" providerId="ADAL" clId="{D09EE9E5-0C9A-4E5A-83A2-B0C33C2FC04A}" dt="2024-08-09T01:40:23.849" v="232"/>
              <pc2:cmMkLst xmlns:pc2="http://schemas.microsoft.com/office/powerpoint/2019/9/main/command">
                <pc:docMk/>
                <pc:sldMk cId="3225240275" sldId="2147482579"/>
                <pc2:cmMk id="{DB3FB118-560C-4985-8E2A-A0CEEC89B1CC}"/>
              </pc2:cmMkLst>
            </pc226:cmChg>
          </p:ext>
        </pc:extLst>
      </pc:sldChg>
      <pc:sldChg chg="delCm">
        <pc:chgData name="Stephanie Kerruish" userId="67dc1585-cbcc-48b9-9c18-4c4a7b0a81a9" providerId="ADAL" clId="{D09EE9E5-0C9A-4E5A-83A2-B0C33C2FC04A}" dt="2024-08-09T01:40:26.938" v="233"/>
        <pc:sldMkLst>
          <pc:docMk/>
          <pc:sldMk cId="1826884637" sldId="21474825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Kerruish" userId="67dc1585-cbcc-48b9-9c18-4c4a7b0a81a9" providerId="ADAL" clId="{D09EE9E5-0C9A-4E5A-83A2-B0C33C2FC04A}" dt="2024-08-09T01:40:26.938" v="233"/>
              <pc2:cmMkLst xmlns:pc2="http://schemas.microsoft.com/office/powerpoint/2019/9/main/command">
                <pc:docMk/>
                <pc:sldMk cId="1826884637" sldId="2147482580"/>
                <pc2:cmMk id="{555C9E96-872A-4A23-8D6D-972434081F1D}"/>
              </pc2:cmMkLst>
            </pc226:cmChg>
          </p:ext>
        </pc:extLst>
      </pc:sldChg>
    </pc:docChg>
  </pc:docChgLst>
  <pc:docChgLst>
    <pc:chgData name="Evan Li" userId="S::evan.li@tewhatuora.govt.nz::2b79b929-aab0-4a77-8562-549ae8cccc32" providerId="AD" clId="Web-{23323D9F-3324-A4DF-D307-6A895C9101D9}"/>
    <pc:docChg chg="addSld modSld">
      <pc:chgData name="Evan Li" userId="S::evan.li@tewhatuora.govt.nz::2b79b929-aab0-4a77-8562-549ae8cccc32" providerId="AD" clId="Web-{23323D9F-3324-A4DF-D307-6A895C9101D9}" dt="2024-07-31T21:08:49.352" v="75"/>
      <pc:docMkLst>
        <pc:docMk/>
      </pc:docMkLst>
      <pc:sldChg chg="modSp">
        <pc:chgData name="Evan Li" userId="S::evan.li@tewhatuora.govt.nz::2b79b929-aab0-4a77-8562-549ae8cccc32" providerId="AD" clId="Web-{23323D9F-3324-A4DF-D307-6A895C9101D9}" dt="2024-07-31T21:04:44.018" v="69" actId="20577"/>
        <pc:sldMkLst>
          <pc:docMk/>
          <pc:sldMk cId="2178030266" sldId="2147482575"/>
        </pc:sldMkLst>
        <pc:spChg chg="mod">
          <ac:chgData name="Evan Li" userId="S::evan.li@tewhatuora.govt.nz::2b79b929-aab0-4a77-8562-549ae8cccc32" providerId="AD" clId="Web-{23323D9F-3324-A4DF-D307-6A895C9101D9}" dt="2024-07-31T21:04:44.018" v="69" actId="20577"/>
          <ac:spMkLst>
            <pc:docMk/>
            <pc:sldMk cId="2178030266" sldId="2147482575"/>
            <ac:spMk id="3" creationId="{F85B35C5-8461-4EF8-17CC-31D8D2113F2C}"/>
          </ac:spMkLst>
        </pc:spChg>
      </pc:sldChg>
      <pc:sldChg chg="addSp delSp modSp">
        <pc:chgData name="Evan Li" userId="S::evan.li@tewhatuora.govt.nz::2b79b929-aab0-4a77-8562-549ae8cccc32" providerId="AD" clId="Web-{23323D9F-3324-A4DF-D307-6A895C9101D9}" dt="2024-07-31T21:08:37.305" v="73"/>
        <pc:sldMkLst>
          <pc:docMk/>
          <pc:sldMk cId="3407162165" sldId="2147482576"/>
        </pc:sldMkLst>
        <pc:spChg chg="add del mod">
          <ac:chgData name="Evan Li" userId="S::evan.li@tewhatuora.govt.nz::2b79b929-aab0-4a77-8562-549ae8cccc32" providerId="AD" clId="Web-{23323D9F-3324-A4DF-D307-6A895C9101D9}" dt="2024-07-31T21:08:37.305" v="73"/>
          <ac:spMkLst>
            <pc:docMk/>
            <pc:sldMk cId="3407162165" sldId="2147482576"/>
            <ac:spMk id="2" creationId="{3B4D0803-D906-ED62-0EF1-ACA824900427}"/>
          </ac:spMkLst>
        </pc:spChg>
      </pc:sldChg>
      <pc:sldChg chg="add">
        <pc:chgData name="Evan Li" userId="S::evan.li@tewhatuora.govt.nz::2b79b929-aab0-4a77-8562-549ae8cccc32" providerId="AD" clId="Web-{23323D9F-3324-A4DF-D307-6A895C9101D9}" dt="2024-07-31T21:08:49.352" v="74"/>
        <pc:sldMkLst>
          <pc:docMk/>
          <pc:sldMk cId="3225240275" sldId="2147482579"/>
        </pc:sldMkLst>
      </pc:sldChg>
      <pc:sldChg chg="add">
        <pc:chgData name="Evan Li" userId="S::evan.li@tewhatuora.govt.nz::2b79b929-aab0-4a77-8562-549ae8cccc32" providerId="AD" clId="Web-{23323D9F-3324-A4DF-D307-6A895C9101D9}" dt="2024-07-31T21:08:49.352" v="75"/>
        <pc:sldMkLst>
          <pc:docMk/>
          <pc:sldMk cId="1826884637" sldId="2147482580"/>
        </pc:sldMkLst>
      </pc:sldChg>
    </pc:docChg>
  </pc:docChgLst>
  <pc:docChgLst>
    <pc:chgData name="Evan Li" userId="S::evan.li@tewhatuora.govt.nz::2b79b929-aab0-4a77-8562-549ae8cccc32" providerId="AD" clId="Web-{4F8432BB-5F9E-18E4-BEB1-3D758786A60F}"/>
    <pc:docChg chg="addSld">
      <pc:chgData name="Evan Li" userId="S::evan.li@tewhatuora.govt.nz::2b79b929-aab0-4a77-8562-549ae8cccc32" providerId="AD" clId="Web-{4F8432BB-5F9E-18E4-BEB1-3D758786A60F}" dt="2024-07-30T21:04:58.574" v="4"/>
      <pc:docMkLst>
        <pc:docMk/>
      </pc:docMkLst>
      <pc:sldChg chg="add">
        <pc:chgData name="Evan Li" userId="S::evan.li@tewhatuora.govt.nz::2b79b929-aab0-4a77-8562-549ae8cccc32" providerId="AD" clId="Web-{4F8432BB-5F9E-18E4-BEB1-3D758786A60F}" dt="2024-07-30T21:04:58.574" v="4"/>
        <pc:sldMkLst>
          <pc:docMk/>
          <pc:sldMk cId="1796158981" sldId="278"/>
        </pc:sldMkLst>
      </pc:sldChg>
      <pc:sldChg chg="add">
        <pc:chgData name="Evan Li" userId="S::evan.li@tewhatuora.govt.nz::2b79b929-aab0-4a77-8562-549ae8cccc32" providerId="AD" clId="Web-{4F8432BB-5F9E-18E4-BEB1-3D758786A60F}" dt="2024-07-30T21:04:58.558" v="0"/>
        <pc:sldMkLst>
          <pc:docMk/>
          <pc:sldMk cId="2267330254" sldId="2147482569"/>
        </pc:sldMkLst>
      </pc:sldChg>
      <pc:sldChg chg="add">
        <pc:chgData name="Evan Li" userId="S::evan.li@tewhatuora.govt.nz::2b79b929-aab0-4a77-8562-549ae8cccc32" providerId="AD" clId="Web-{4F8432BB-5F9E-18E4-BEB1-3D758786A60F}" dt="2024-07-30T21:04:58.558" v="1"/>
        <pc:sldMkLst>
          <pc:docMk/>
          <pc:sldMk cId="3074230105" sldId="2147482570"/>
        </pc:sldMkLst>
      </pc:sldChg>
      <pc:sldChg chg="add">
        <pc:chgData name="Evan Li" userId="S::evan.li@tewhatuora.govt.nz::2b79b929-aab0-4a77-8562-549ae8cccc32" providerId="AD" clId="Web-{4F8432BB-5F9E-18E4-BEB1-3D758786A60F}" dt="2024-07-30T21:04:58.574" v="3"/>
        <pc:sldMkLst>
          <pc:docMk/>
          <pc:sldMk cId="3180734203" sldId="2147482571"/>
        </pc:sldMkLst>
      </pc:sldChg>
      <pc:sldChg chg="add">
        <pc:chgData name="Evan Li" userId="S::evan.li@tewhatuora.govt.nz::2b79b929-aab0-4a77-8562-549ae8cccc32" providerId="AD" clId="Web-{4F8432BB-5F9E-18E4-BEB1-3D758786A60F}" dt="2024-07-30T21:04:58.574" v="2"/>
        <pc:sldMkLst>
          <pc:docMk/>
          <pc:sldMk cId="1402331725" sldId="214748257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9F31F-610E-4C60-B04C-9BDA2D8DD6E2}" type="doc">
      <dgm:prSet loTypeId="urn:microsoft.com/office/officeart/2005/8/layout/targe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NZ"/>
        </a:p>
      </dgm:t>
    </dgm:pt>
    <dgm:pt modelId="{846B9E2B-6445-4240-AB88-C58D5472253F}">
      <dgm:prSet custT="1"/>
      <dgm:spPr/>
      <dgm:t>
        <a:bodyPr/>
        <a:lstStyle/>
        <a:p>
          <a:pPr algn="l"/>
          <a:endParaRPr lang="en-NZ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27481D9-B3BA-405B-BB49-78DD0856C059}" type="parTrans" cxnId="{6765764C-AEA6-461D-A5E5-9F6563316118}">
      <dgm:prSet/>
      <dgm:spPr/>
      <dgm:t>
        <a:bodyPr/>
        <a:lstStyle/>
        <a:p>
          <a:endParaRPr lang="en-NZ"/>
        </a:p>
      </dgm:t>
    </dgm:pt>
    <dgm:pt modelId="{7D6688DD-D5BC-4227-846C-76FDBDE1653C}" type="sibTrans" cxnId="{6765764C-AEA6-461D-A5E5-9F6563316118}">
      <dgm:prSet/>
      <dgm:spPr/>
      <dgm:t>
        <a:bodyPr/>
        <a:lstStyle/>
        <a:p>
          <a:endParaRPr lang="en-NZ"/>
        </a:p>
      </dgm:t>
    </dgm:pt>
    <dgm:pt modelId="{71D00D82-92EC-4102-A4B6-BA1BD9B0517C}" type="pres">
      <dgm:prSet presAssocID="{9FC9F31F-610E-4C60-B04C-9BDA2D8DD6E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A11556F-3F59-4B45-B8B9-CB9906FB76DA}" type="pres">
      <dgm:prSet presAssocID="{846B9E2B-6445-4240-AB88-C58D5472253F}" presName="circle1" presStyleLbl="node1" presStyleIdx="0" presStyleCnt="1"/>
      <dgm:spPr>
        <a:blipFill dpi="0" rotWithShape="1">
          <a:blip xmlns:r="http://schemas.openxmlformats.org/officeDocument/2006/relationships" r:embed="rId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C4C212-8A2B-4466-B19E-90D6A4FDCB67}" type="pres">
      <dgm:prSet presAssocID="{846B9E2B-6445-4240-AB88-C58D5472253F}" presName="space" presStyleCnt="0"/>
      <dgm:spPr/>
    </dgm:pt>
    <dgm:pt modelId="{91DE22B0-8B68-48CA-A13F-11B8CAEEC16C}" type="pres">
      <dgm:prSet presAssocID="{846B9E2B-6445-4240-AB88-C58D5472253F}" presName="rect1" presStyleLbl="alignAcc1" presStyleIdx="0" presStyleCnt="1"/>
      <dgm:spPr/>
    </dgm:pt>
    <dgm:pt modelId="{47D32D18-E5BE-4FF6-8354-49C65CBC0E27}" type="pres">
      <dgm:prSet presAssocID="{846B9E2B-6445-4240-AB88-C58D5472253F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84DC568-5389-4F71-8DD9-D1ABF6AD73D3}" type="presOf" srcId="{9FC9F31F-610E-4C60-B04C-9BDA2D8DD6E2}" destId="{71D00D82-92EC-4102-A4B6-BA1BD9B0517C}" srcOrd="0" destOrd="0" presId="urn:microsoft.com/office/officeart/2005/8/layout/target3"/>
    <dgm:cxn modelId="{EB86C668-6865-4D87-8640-AB61820CBF81}" type="presOf" srcId="{846B9E2B-6445-4240-AB88-C58D5472253F}" destId="{91DE22B0-8B68-48CA-A13F-11B8CAEEC16C}" srcOrd="0" destOrd="0" presId="urn:microsoft.com/office/officeart/2005/8/layout/target3"/>
    <dgm:cxn modelId="{6765764C-AEA6-461D-A5E5-9F6563316118}" srcId="{9FC9F31F-610E-4C60-B04C-9BDA2D8DD6E2}" destId="{846B9E2B-6445-4240-AB88-C58D5472253F}" srcOrd="0" destOrd="0" parTransId="{D27481D9-B3BA-405B-BB49-78DD0856C059}" sibTransId="{7D6688DD-D5BC-4227-846C-76FDBDE1653C}"/>
    <dgm:cxn modelId="{59A81A71-157C-4D0A-B936-71DBA2575724}" type="presOf" srcId="{846B9E2B-6445-4240-AB88-C58D5472253F}" destId="{47D32D18-E5BE-4FF6-8354-49C65CBC0E27}" srcOrd="1" destOrd="0" presId="urn:microsoft.com/office/officeart/2005/8/layout/target3"/>
    <dgm:cxn modelId="{42EF87D8-C3D9-4F48-B4F8-3552477754BA}" type="presParOf" srcId="{71D00D82-92EC-4102-A4B6-BA1BD9B0517C}" destId="{BA11556F-3F59-4B45-B8B9-CB9906FB76DA}" srcOrd="0" destOrd="0" presId="urn:microsoft.com/office/officeart/2005/8/layout/target3"/>
    <dgm:cxn modelId="{4595FE74-5E5A-44A7-98E4-62C796839916}" type="presParOf" srcId="{71D00D82-92EC-4102-A4B6-BA1BD9B0517C}" destId="{F3C4C212-8A2B-4466-B19E-90D6A4FDCB67}" srcOrd="1" destOrd="0" presId="urn:microsoft.com/office/officeart/2005/8/layout/target3"/>
    <dgm:cxn modelId="{AB87835C-BA2F-410C-84A1-AAEF2604A32E}" type="presParOf" srcId="{71D00D82-92EC-4102-A4B6-BA1BD9B0517C}" destId="{91DE22B0-8B68-48CA-A13F-11B8CAEEC16C}" srcOrd="2" destOrd="0" presId="urn:microsoft.com/office/officeart/2005/8/layout/target3"/>
    <dgm:cxn modelId="{F0A5A288-CD4D-40E8-9D74-0E436EC79837}" type="presParOf" srcId="{71D00D82-92EC-4102-A4B6-BA1BD9B0517C}" destId="{47D32D18-E5BE-4FF6-8354-49C65CBC0E2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9F31F-610E-4C60-B04C-9BDA2D8DD6E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NZ"/>
        </a:p>
      </dgm:t>
    </dgm:pt>
    <dgm:pt modelId="{846B9E2B-6445-4240-AB88-C58D5472253F}">
      <dgm:prSet custT="1"/>
      <dgm:spPr/>
      <dgm:t>
        <a:bodyPr/>
        <a:lstStyle/>
        <a:p>
          <a:pPr algn="l"/>
          <a:endParaRPr lang="en-NZ" sz="14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D6688DD-D5BC-4227-846C-76FDBDE1653C}" type="sibTrans" cxnId="{6765764C-AEA6-461D-A5E5-9F6563316118}">
      <dgm:prSet/>
      <dgm:spPr/>
      <dgm:t>
        <a:bodyPr/>
        <a:lstStyle/>
        <a:p>
          <a:endParaRPr lang="en-NZ"/>
        </a:p>
      </dgm:t>
    </dgm:pt>
    <dgm:pt modelId="{D27481D9-B3BA-405B-BB49-78DD0856C059}" type="parTrans" cxnId="{6765764C-AEA6-461D-A5E5-9F6563316118}">
      <dgm:prSet/>
      <dgm:spPr/>
      <dgm:t>
        <a:bodyPr/>
        <a:lstStyle/>
        <a:p>
          <a:endParaRPr lang="en-NZ"/>
        </a:p>
      </dgm:t>
    </dgm:pt>
    <dgm:pt modelId="{AAEEAED5-13B9-4EEC-B8A7-75454C63EEAE}" type="pres">
      <dgm:prSet presAssocID="{9FC9F31F-610E-4C60-B04C-9BDA2D8DD6E2}" presName="theList" presStyleCnt="0">
        <dgm:presLayoutVars>
          <dgm:dir/>
          <dgm:animLvl val="lvl"/>
          <dgm:resizeHandles val="exact"/>
        </dgm:presLayoutVars>
      </dgm:prSet>
      <dgm:spPr/>
    </dgm:pt>
    <dgm:pt modelId="{FF79D964-8EFA-4608-AA07-2063F2AA84E1}" type="pres">
      <dgm:prSet presAssocID="{846B9E2B-6445-4240-AB88-C58D5472253F}" presName="compNode" presStyleCnt="0"/>
      <dgm:spPr/>
    </dgm:pt>
    <dgm:pt modelId="{4EA8A736-0114-447C-8F39-E04C28725A8B}" type="pres">
      <dgm:prSet presAssocID="{846B9E2B-6445-4240-AB88-C58D5472253F}" presName="aNode" presStyleLbl="bgShp" presStyleIdx="0" presStyleCnt="1" custLinFactNeighborX="-720" custLinFactNeighborY="-69"/>
      <dgm:spPr/>
    </dgm:pt>
    <dgm:pt modelId="{44F4E2E6-9B5A-4F82-BA0A-2978F1477726}" type="pres">
      <dgm:prSet presAssocID="{846B9E2B-6445-4240-AB88-C58D5472253F}" presName="textNode" presStyleLbl="bgShp" presStyleIdx="0" presStyleCnt="1"/>
      <dgm:spPr/>
    </dgm:pt>
    <dgm:pt modelId="{477A2FEF-FED4-490F-B712-3C5E47A14DBE}" type="pres">
      <dgm:prSet presAssocID="{846B9E2B-6445-4240-AB88-C58D5472253F}" presName="compChildNode" presStyleCnt="0"/>
      <dgm:spPr/>
    </dgm:pt>
    <dgm:pt modelId="{216B4965-D153-438B-BB08-A9BAC6AF6645}" type="pres">
      <dgm:prSet presAssocID="{846B9E2B-6445-4240-AB88-C58D5472253F}" presName="theInnerList" presStyleCnt="0"/>
      <dgm:spPr/>
    </dgm:pt>
  </dgm:ptLst>
  <dgm:cxnLst>
    <dgm:cxn modelId="{8D10DA1B-997A-469B-9ABF-848E49C8D929}" type="presOf" srcId="{9FC9F31F-610E-4C60-B04C-9BDA2D8DD6E2}" destId="{AAEEAED5-13B9-4EEC-B8A7-75454C63EEAE}" srcOrd="0" destOrd="0" presId="urn:microsoft.com/office/officeart/2005/8/layout/lProcess2"/>
    <dgm:cxn modelId="{6765764C-AEA6-461D-A5E5-9F6563316118}" srcId="{9FC9F31F-610E-4C60-B04C-9BDA2D8DD6E2}" destId="{846B9E2B-6445-4240-AB88-C58D5472253F}" srcOrd="0" destOrd="0" parTransId="{D27481D9-B3BA-405B-BB49-78DD0856C059}" sibTransId="{7D6688DD-D5BC-4227-846C-76FDBDE1653C}"/>
    <dgm:cxn modelId="{B8EDA4BF-92B5-4870-9434-6319BFBBB478}" type="presOf" srcId="{846B9E2B-6445-4240-AB88-C58D5472253F}" destId="{4EA8A736-0114-447C-8F39-E04C28725A8B}" srcOrd="0" destOrd="0" presId="urn:microsoft.com/office/officeart/2005/8/layout/lProcess2"/>
    <dgm:cxn modelId="{5BB964CB-0622-4D69-A107-F59BCE99622A}" type="presOf" srcId="{846B9E2B-6445-4240-AB88-C58D5472253F}" destId="{44F4E2E6-9B5A-4F82-BA0A-2978F1477726}" srcOrd="1" destOrd="0" presId="urn:microsoft.com/office/officeart/2005/8/layout/lProcess2"/>
    <dgm:cxn modelId="{557782A1-9D2E-4270-AF4F-A61E4D4FF91B}" type="presParOf" srcId="{AAEEAED5-13B9-4EEC-B8A7-75454C63EEAE}" destId="{FF79D964-8EFA-4608-AA07-2063F2AA84E1}" srcOrd="0" destOrd="0" presId="urn:microsoft.com/office/officeart/2005/8/layout/lProcess2"/>
    <dgm:cxn modelId="{A58E7D1D-873D-45D8-88D6-42FF7B05534D}" type="presParOf" srcId="{FF79D964-8EFA-4608-AA07-2063F2AA84E1}" destId="{4EA8A736-0114-447C-8F39-E04C28725A8B}" srcOrd="0" destOrd="0" presId="urn:microsoft.com/office/officeart/2005/8/layout/lProcess2"/>
    <dgm:cxn modelId="{FDCE8FD1-A6E1-4766-8FA9-22799F0EBDFE}" type="presParOf" srcId="{FF79D964-8EFA-4608-AA07-2063F2AA84E1}" destId="{44F4E2E6-9B5A-4F82-BA0A-2978F1477726}" srcOrd="1" destOrd="0" presId="urn:microsoft.com/office/officeart/2005/8/layout/lProcess2"/>
    <dgm:cxn modelId="{35680519-3AF1-4AD9-BD2A-75F47E5F1051}" type="presParOf" srcId="{FF79D964-8EFA-4608-AA07-2063F2AA84E1}" destId="{477A2FEF-FED4-490F-B712-3C5E47A14DBE}" srcOrd="2" destOrd="0" presId="urn:microsoft.com/office/officeart/2005/8/layout/lProcess2"/>
    <dgm:cxn modelId="{8CECCE3E-EFF4-4D26-9D2D-0F8DD300CF75}" type="presParOf" srcId="{477A2FEF-FED4-490F-B712-3C5E47A14DBE}" destId="{216B4965-D153-438B-BB08-A9BAC6AF664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9F31F-610E-4C60-B04C-9BDA2D8DD6E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NZ"/>
        </a:p>
      </dgm:t>
    </dgm:pt>
    <dgm:pt modelId="{AAEEAED5-13B9-4EEC-B8A7-75454C63EEAE}" type="pres">
      <dgm:prSet presAssocID="{9FC9F31F-610E-4C60-B04C-9BDA2D8DD6E2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10DA1B-997A-469B-9ABF-848E49C8D929}" type="presOf" srcId="{9FC9F31F-610E-4C60-B04C-9BDA2D8DD6E2}" destId="{AAEEAED5-13B9-4EEC-B8A7-75454C63EEA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9F31F-610E-4C60-B04C-9BDA2D8DD6E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NZ"/>
        </a:p>
      </dgm:t>
    </dgm:pt>
    <dgm:pt modelId="{AAEEAED5-13B9-4EEC-B8A7-75454C63EEAE}" type="pres">
      <dgm:prSet presAssocID="{9FC9F31F-610E-4C60-B04C-9BDA2D8DD6E2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10DA1B-997A-469B-9ABF-848E49C8D929}" type="presOf" srcId="{9FC9F31F-610E-4C60-B04C-9BDA2D8DD6E2}" destId="{AAEEAED5-13B9-4EEC-B8A7-75454C63EEA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9F31F-610E-4C60-B04C-9BDA2D8DD6E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NZ"/>
        </a:p>
      </dgm:t>
    </dgm:pt>
    <dgm:pt modelId="{AAEEAED5-13B9-4EEC-B8A7-75454C63EEAE}" type="pres">
      <dgm:prSet presAssocID="{9FC9F31F-610E-4C60-B04C-9BDA2D8DD6E2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10DA1B-997A-469B-9ABF-848E49C8D929}" type="presOf" srcId="{9FC9F31F-610E-4C60-B04C-9BDA2D8DD6E2}" destId="{AAEEAED5-13B9-4EEC-B8A7-75454C63EEA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556F-3F59-4B45-B8B9-CB9906FB76DA}">
      <dsp:nvSpPr>
        <dsp:cNvPr id="0" name=""/>
        <dsp:cNvSpPr/>
      </dsp:nvSpPr>
      <dsp:spPr>
        <a:xfrm>
          <a:off x="0" y="0"/>
          <a:ext cx="4834926" cy="4834926"/>
        </a:xfrm>
        <a:prstGeom prst="pie">
          <a:avLst>
            <a:gd name="adj1" fmla="val 5400000"/>
            <a:gd name="adj2" fmla="val 16200000"/>
          </a:avLst>
        </a:prstGeom>
        <a:blipFill dpi="0" rotWithShape="1">
          <a:blip xmlns:r="http://schemas.openxmlformats.org/officeDocument/2006/relationships" r:embed="rId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E22B0-8B68-48CA-A13F-11B8CAEEC16C}">
      <dsp:nvSpPr>
        <dsp:cNvPr id="0" name=""/>
        <dsp:cNvSpPr/>
      </dsp:nvSpPr>
      <dsp:spPr>
        <a:xfrm>
          <a:off x="2417463" y="0"/>
          <a:ext cx="6635682" cy="48349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417463" y="0"/>
        <a:ext cx="6635682" cy="4834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8A736-0114-447C-8F39-E04C28725A8B}">
      <dsp:nvSpPr>
        <dsp:cNvPr id="0" name=""/>
        <dsp:cNvSpPr/>
      </dsp:nvSpPr>
      <dsp:spPr>
        <a:xfrm>
          <a:off x="0" y="0"/>
          <a:ext cx="5123388" cy="48349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0"/>
        <a:ext cx="5123388" cy="1450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4E9F-F194-4544-9920-5677F2F5C08A}" type="datetimeFigureOut">
              <a:rPr lang="en-NZ" smtClean="0"/>
              <a:t>9/08/2024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F7F7E-945C-40EB-BBF7-B9DC7E53738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425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91046-FBC9-48E1-9EA8-1319D1C92B0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6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23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070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82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625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27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985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274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49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A0F0611-DB53-904F-D931-A58F9587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5682"/>
            <a:ext cx="10515600" cy="788266"/>
          </a:xfrm>
          <a:prstGeom prst="rect">
            <a:avLst/>
          </a:prstGeom>
        </p:spPr>
        <p:txBody>
          <a:bodyPr/>
          <a:lstStyle/>
          <a:p>
            <a:endParaRPr lang="en-NZ" b="1">
              <a:solidFill>
                <a:srgbClr val="30A1A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3C24CB-E57D-B130-AF87-D802D543C1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17073"/>
            <a:ext cx="10515600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27356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ACF1A5-68A6-56D6-72EC-0E296DDFD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7" y="1214438"/>
            <a:ext cx="9144000" cy="2387600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E53927-7B60-6FA6-8294-6C2871383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3602038"/>
            <a:ext cx="8312727" cy="52315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30A1AC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81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E33334-FCB4-63FE-9B9C-781F6B04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4B4B-9E8E-2582-B1E1-FBBBA7240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55F44-B5E4-9198-B0A8-97CD98959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4890-B39C-47ED-BAF3-76E538E3F4C7}" type="datetimeFigureOut">
              <a:rPr lang="en-NZ" smtClean="0"/>
              <a:t>9/08/2024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910D-45B9-8602-8007-0464FAE36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CEF50-D720-DC21-FD6A-3EDB5853B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0107-ED7C-4488-9FCF-9FF8D579D62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1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zhts.digital.health.nz/fhir/ValueSet/ucum-common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nzhts.digital.health.nz/fhir/ValueSet/$expand?url=https://nzhts.digital.health.nz/fhir/ValueSet/nzpoc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zhts.digital.health.nz/fhir/ValueSet/$expand?url=https://nzhts.digital.health.nz/fhir/ValueSet/nzpocs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github.com/hiso-nz/nzhts/wiki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sql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5.xml"/><Relationship Id="rId10" Type="http://schemas.openxmlformats.org/officeDocument/2006/relationships/hyperlink" Target="https://www.tewhatuora.govt.nz/corporate-information/consultations/current-consultations/" TargetMode="Externa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zhts.digital.health.nz/fhir" TargetMode="External"/><Relationship Id="rId2" Type="http://schemas.openxmlformats.org/officeDocument/2006/relationships/hyperlink" Target="https://mlds.ihtsdotools.org/#/landing/NZ?lang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hiso-nz/nzhts/blob/main/example-queries" TargetMode="External"/><Relationship Id="rId4" Type="http://schemas.openxmlformats.org/officeDocument/2006/relationships/hyperlink" Target="https://ontoserver.csiro.au/ui/abou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Standards@tewhatuora.govt.nz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DDFE-719C-7447-A855-8CF24E00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5" y="1041400"/>
            <a:ext cx="9144000" cy="2387600"/>
          </a:xfrm>
        </p:spPr>
        <p:txBody>
          <a:bodyPr/>
          <a:lstStyle/>
          <a:p>
            <a:r>
              <a:rPr lang="en-US"/>
              <a:t>HISO Labs Hui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4A3D6-E852-8F11-0624-CA220653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3429000"/>
            <a:ext cx="8312727" cy="523153"/>
          </a:xfrm>
        </p:spPr>
        <p:txBody>
          <a:bodyPr>
            <a:normAutofit lnSpcReduction="10000"/>
          </a:bodyPr>
          <a:lstStyle/>
          <a:p>
            <a:r>
              <a:rPr lang="en-US"/>
              <a:t>1 August 2024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87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3AF8-62D0-F0A5-4698-67BF8D1E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zh-CN"/>
              <a:t>NZHTS Release Update</a:t>
            </a:r>
            <a:br>
              <a:rPr lang="en-NZ" altLang="zh-CN"/>
            </a:br>
            <a:endParaRPr lang="zh-CN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59EE3F3-8547-2A7A-F510-6CFA05A3FDA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05330" y="951733"/>
          <a:ext cx="11671595" cy="474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360">
                  <a:extLst>
                    <a:ext uri="{9D8B030D-6E8A-4147-A177-3AD203B41FA5}">
                      <a16:colId xmlns:a16="http://schemas.microsoft.com/office/drawing/2014/main" val="657554149"/>
                    </a:ext>
                  </a:extLst>
                </a:gridCol>
                <a:gridCol w="7686235">
                  <a:extLst>
                    <a:ext uri="{9D8B030D-6E8A-4147-A177-3AD203B41FA5}">
                      <a16:colId xmlns:a16="http://schemas.microsoft.com/office/drawing/2014/main" val="2662810"/>
                    </a:ext>
                  </a:extLst>
                </a:gridCol>
              </a:tblGrid>
              <a:tr h="484160">
                <a:tc>
                  <a:txBody>
                    <a:bodyPr/>
                    <a:lstStyle/>
                    <a:p>
                      <a:r>
                        <a:rPr lang="en-US" sz="1050"/>
                        <a:t>Code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Purpose/Usage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56802"/>
                  </a:ext>
                </a:extLst>
              </a:tr>
              <a:tr h="522383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SNOMED CT </a:t>
                      </a: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NZ Edition (six-monthly release)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A comprehensive clinical terminology including New Zealand preferred terms provides precise language for healthcare services.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01102"/>
                  </a:ext>
                </a:extLst>
              </a:tr>
              <a:tr h="496901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ISO 639:2023 language code system</a:t>
                      </a:r>
                      <a:endParaRPr lang="en-US" sz="1400" b="0" i="0" u="none" strike="noStrike" noProof="0">
                        <a:solidFill>
                          <a:srgbClr val="30A1AC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Our chosen International standard for language codes, used for </a:t>
                      </a:r>
                      <a:r>
                        <a:rPr lang="en-US" sz="1400" b="0" i="0" u="none" strike="noStrike" noProof="0"/>
                        <a:t>recording a person’s preferred languages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8303"/>
                  </a:ext>
                </a:extLst>
              </a:tr>
              <a:tr h="484160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Ethnicity code sets version 2.1.0</a:t>
                      </a:r>
                      <a:endParaRPr lang="en-US" sz="1400" b="0" i="0" u="none" strike="noStrike" noProof="0">
                        <a:solidFill>
                          <a:srgbClr val="30A1AC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30A1AC"/>
                          </a:solidFill>
                          <a:latin typeface="Arial"/>
                        </a:rPr>
                        <a:t>Used in health data collection to accurately represent patient ethnicity,</a:t>
                      </a:r>
                      <a:r>
                        <a:rPr lang="en-US" altLang="zh-CN" sz="1400" b="0" i="0" u="none" strike="noStrike" baseline="0" noProof="0">
                          <a:solidFill>
                            <a:srgbClr val="30A1AC"/>
                          </a:solidFill>
                          <a:latin typeface="Arial"/>
                        </a:rPr>
                        <a:t> 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388585"/>
                  </a:ext>
                </a:extLst>
              </a:tr>
              <a:tr h="484160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MedDRA 27.0 (six-monthly release)</a:t>
                      </a:r>
                      <a:endParaRPr lang="en-US" sz="1400" b="0" i="0" u="none" strike="noStrike" noProof="0">
                        <a:solidFill>
                          <a:srgbClr val="30A1AC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Medical Dictionary for Regulatory Activities - used in pharmacy services system 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35349"/>
                  </a:ext>
                </a:extLst>
              </a:tr>
              <a:tr h="700757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LOINC 2.77 and NZPOCS (six-monthly release)</a:t>
                      </a:r>
                      <a:endParaRPr lang="en-US" sz="1400" b="0" i="0" u="none" strike="noStrike" noProof="0">
                        <a:solidFill>
                          <a:srgbClr val="30A1AC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/>
                        <a:t>Logical Observation Identifiers Names and </a:t>
                      </a:r>
                      <a:r>
                        <a:rPr lang="en-US" sz="1400" b="0" i="0" u="none" strike="noStrike" noProof="0">
                          <a:latin typeface="Arial"/>
                        </a:rPr>
                        <a:t>New Zealand Pathology Observation Codes - specifically used in laboratory systems for test results, </a:t>
                      </a:r>
                      <a:r>
                        <a:rPr lang="en-US" sz="1400" b="0" i="0" u="none" strike="noStrike" noProof="0"/>
                        <a:t>clinical measurements, and outcomes reporting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382797"/>
                  </a:ext>
                </a:extLst>
              </a:tr>
              <a:tr h="522383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NZ Medicines Terminology (monthly release)</a:t>
                      </a:r>
                      <a:endParaRPr lang="en-US" sz="1400" b="0" i="0" u="none" strike="noStrike" noProof="0">
                        <a:solidFill>
                          <a:srgbClr val="30A1AC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baseline="0" noProof="0">
                          <a:solidFill>
                            <a:srgbClr val="30A1AC"/>
                          </a:solidFill>
                          <a:latin typeface="Arial"/>
                        </a:rPr>
                        <a:t>The standard source of commonly - used information about medicines in New Zealand and is used in most medical and pharmacy software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01243"/>
                  </a:ext>
                </a:extLst>
              </a:tr>
              <a:tr h="484160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US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Unified Code for Units of Measure (UCUM)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Unified Code for Units of Measure - </a:t>
                      </a:r>
                      <a:r>
                        <a:rPr lang="en-US" sz="1400" b="0" i="0" u="none" strike="noStrike" noProof="0"/>
                        <a:t>used in prescribing, lab results, etc.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59776"/>
                  </a:ext>
                </a:extLst>
              </a:tr>
              <a:tr h="496901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30A1AC"/>
                        </a:buClr>
                        <a:buFont typeface="Arial,Sans-Serif"/>
                        <a:buChar char="•"/>
                      </a:pPr>
                      <a:r>
                        <a:rPr lang="en-NZ" sz="1400" b="0" i="0" u="none" strike="noStrike" noProof="0">
                          <a:solidFill>
                            <a:srgbClr val="30A1AC"/>
                          </a:solidFill>
                          <a:latin typeface="Arial"/>
                        </a:rPr>
                        <a:t>CVX vaccination codes</a:t>
                      </a:r>
                      <a:endParaRPr lang="en-US" sz="1400" b="0" i="0" u="none" strike="noStrike" noProof="0">
                        <a:solidFill>
                          <a:srgbClr val="30A1AC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Arial"/>
                        </a:rPr>
                        <a:t>Codes for vaccines, used in immunization records, surveillance, and other clinical documentation.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0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15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169B-9F10-1278-129D-FF07E465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+mj-lt"/>
                <a:cs typeface="+mj-lt"/>
              </a:rPr>
              <a:t>Examples:</a:t>
            </a:r>
            <a:endParaRPr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B35C5-8461-4EF8-17CC-31D8D2113F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9655" y="1433948"/>
            <a:ext cx="1129197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dirty="0">
                <a:cs typeface="Arial"/>
              </a:rPr>
              <a:t>Download a value set: </a:t>
            </a:r>
            <a:r>
              <a:rPr lang="en-US" altLang="zh-CN" sz="1600" dirty="0">
                <a:cs typeface="Arial"/>
              </a:rPr>
              <a:t>https://nzhts.digital.health.nz/fhir/ValueSet/$expand?url={value set </a:t>
            </a:r>
            <a:r>
              <a:rPr lang="en-US" altLang="zh-CN" sz="1600" dirty="0" err="1">
                <a:cs typeface="Arial"/>
              </a:rPr>
              <a:t>url</a:t>
            </a:r>
            <a:r>
              <a:rPr lang="en-US" altLang="zh-CN" sz="1600" dirty="0">
                <a:cs typeface="Arial"/>
              </a:rPr>
              <a:t>}</a:t>
            </a:r>
          </a:p>
          <a:p>
            <a:pPr lvl="1"/>
            <a:r>
              <a:rPr lang="en-US" sz="1200" dirty="0">
                <a:solidFill>
                  <a:srgbClr val="30A1AC"/>
                </a:solidFill>
                <a:ea typeface="+mn-lt"/>
                <a:cs typeface="+mn-lt"/>
              </a:rPr>
              <a:t>NZPOCS: https://nzhts.digital.health.nz/fhir/ValueSet/nzpocs</a:t>
            </a:r>
            <a:endParaRPr lang="en-US" sz="1200" dirty="0">
              <a:solidFill>
                <a:srgbClr val="212121"/>
              </a:solidFill>
              <a:ea typeface="+mn-lt"/>
              <a:cs typeface="+mn-lt"/>
            </a:endParaRPr>
          </a:p>
          <a:p>
            <a:pPr lvl="1"/>
            <a:r>
              <a:rPr lang="en-US" sz="1200" dirty="0">
                <a:solidFill>
                  <a:srgbClr val="30A1AC"/>
                </a:solidFill>
                <a:ea typeface="+mn-lt"/>
                <a:cs typeface="+mn-lt"/>
              </a:rPr>
              <a:t>LOINC: http://loinc.org/vs</a:t>
            </a:r>
            <a:endParaRPr lang="en-US" altLang="zh-CN" sz="1200" dirty="0">
              <a:solidFill>
                <a:srgbClr val="30A1AC"/>
              </a:solidFill>
              <a:ea typeface="+mn-lt"/>
              <a:cs typeface="+mn-lt"/>
            </a:endParaRPr>
          </a:p>
          <a:p>
            <a:pPr lvl="1"/>
            <a:r>
              <a:rPr lang="en-US" sz="1200" dirty="0">
                <a:cs typeface="Arial"/>
              </a:rPr>
              <a:t>UCUM: </a:t>
            </a:r>
            <a:r>
              <a:rPr lang="en-US" sz="1200" dirty="0">
                <a:ea typeface="+mn-lt"/>
                <a:cs typeface="+mn-lt"/>
              </a:rPr>
              <a:t>https://nzhts.digital.health.nz/fhir/ValueSet/ucum-common</a:t>
            </a:r>
            <a:br>
              <a:rPr lang="en-US" sz="1200" dirty="0">
                <a:ea typeface="+mn-lt"/>
                <a:cs typeface="+mn-lt"/>
              </a:rPr>
            </a:br>
            <a:endParaRPr lang="en-US" sz="1200" dirty="0">
              <a:cs typeface="Arial"/>
              <a:hlinkClick r:id="rId2"/>
            </a:endParaRPr>
          </a:p>
          <a:p>
            <a:r>
              <a:rPr lang="en-US" altLang="zh-CN" sz="3200" dirty="0">
                <a:cs typeface="Arial"/>
              </a:rPr>
              <a:t>Lookup a</a:t>
            </a:r>
            <a:r>
              <a:rPr lang="zh-CN" altLang="en-US" sz="3200" dirty="0">
                <a:cs typeface="Arial"/>
              </a:rPr>
              <a:t> code</a:t>
            </a:r>
            <a:endParaRPr lang="en-US" altLang="zh-CN" sz="3200" dirty="0">
              <a:cs typeface="Arial"/>
            </a:endParaRPr>
          </a:p>
          <a:p>
            <a:r>
              <a:rPr lang="zh-CN" altLang="en-US" sz="3200" dirty="0">
                <a:cs typeface="Arial"/>
              </a:rPr>
              <a:t>Expand a value set with </a:t>
            </a:r>
            <a:r>
              <a:rPr lang="zh-CN" sz="3200" dirty="0">
                <a:ea typeface="+mn-lt"/>
                <a:cs typeface="+mn-lt"/>
              </a:rPr>
              <a:t>filtering</a:t>
            </a:r>
          </a:p>
          <a:p>
            <a:pPr marL="457200" lvl="1" indent="0">
              <a:buNone/>
            </a:pPr>
            <a:endParaRPr lang="en-US" sz="12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altLang="zh-CN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03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D5C921-BC4F-A2FF-345D-A1EA82A5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9" y="151669"/>
            <a:ext cx="2336013" cy="6885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9C2204-9672-E5E4-F1CC-BCE9276B3465}"/>
              </a:ext>
            </a:extLst>
          </p:cNvPr>
          <p:cNvSpPr txBox="1"/>
          <p:nvPr/>
        </p:nvSpPr>
        <p:spPr>
          <a:xfrm>
            <a:off x="121319" y="843824"/>
            <a:ext cx="3455821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/>
              <a:t>​</a:t>
            </a:r>
            <a:endParaRPr lang="zh-CN" alt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 b="1"/>
              <a:t>Download NZPOCS:​</a:t>
            </a:r>
            <a:endParaRPr lang="en-US" altLang="zh-CN" sz="2000" b="1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rgbClr val="FF000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https://nzhts.digital.health.nz/fhir/ValueSet/$expand?url=</a:t>
            </a:r>
            <a:r>
              <a:rPr lang="en-US" sz="1600"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https://nzhts.digital.health.nz/fhir/ValueSet/nzpocs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zh-CN" sz="200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/>
              <a:t>​</a:t>
            </a:r>
            <a:endParaRPr lang="en-US" altLang="zh-CN" sz="2000"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7" descr="图形用户界面, 文本, 电子邮件&#10;&#10;已自动生成说明">
            <a:extLst>
              <a:ext uri="{FF2B5EF4-FFF2-40B4-BE49-F238E27FC236}">
                <a16:creationId xmlns:a16="http://schemas.microsoft.com/office/drawing/2014/main" id="{4D95A7F8-4839-22CA-B036-08697C37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36" y="151158"/>
            <a:ext cx="71056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60ED12C3-B3EE-8E89-30DB-622DA4C2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3" y="149327"/>
            <a:ext cx="11804269" cy="62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A9C2204-9672-E5E4-F1CC-BCE9276B3465}"/>
              </a:ext>
            </a:extLst>
          </p:cNvPr>
          <p:cNvSpPr txBox="1"/>
          <p:nvPr/>
        </p:nvSpPr>
        <p:spPr>
          <a:xfrm>
            <a:off x="78187" y="67447"/>
            <a:ext cx="9695593" cy="34622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/>
              <a:t>​</a:t>
            </a:r>
            <a:endParaRPr lang="zh-CN" alt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 b="1"/>
              <a:t>Look up a LOINC code:​</a:t>
            </a:r>
            <a:endParaRPr lang="en-US" altLang="zh-CN" sz="2000" b="1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rgbClr val="FF0000"/>
                </a:solidFill>
                <a:cs typeface="Arial"/>
              </a:rPr>
              <a:t>https://nzhts.digital.health.nz/fhir/CodeSystem/$lookup?system=</a:t>
            </a:r>
            <a:r>
              <a:rPr lang="en-US" sz="1600">
                <a:cs typeface="Arial"/>
              </a:rPr>
              <a:t>http://loinc.org&amp;code=55231-5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zh-CN" sz="200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/>
              <a:t>​</a:t>
            </a:r>
            <a:endParaRPr lang="en-US" altLang="zh-CN" sz="2000"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图片 5" descr="文本&#10;&#10;已自动生成说明">
            <a:extLst>
              <a:ext uri="{FF2B5EF4-FFF2-40B4-BE49-F238E27FC236}">
                <a16:creationId xmlns:a16="http://schemas.microsoft.com/office/drawing/2014/main" id="{1F7E2F1E-E716-9A81-E7F6-0C5987C6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3" y="1035169"/>
            <a:ext cx="3973972" cy="5377133"/>
          </a:xfrm>
          <a:prstGeom prst="rect">
            <a:avLst/>
          </a:prstGeom>
        </p:spPr>
      </p:pic>
      <p:pic>
        <p:nvPicPr>
          <p:cNvPr id="10" name="图片 9" descr="文本&#10;&#10;已自动生成说明">
            <a:extLst>
              <a:ext uri="{FF2B5EF4-FFF2-40B4-BE49-F238E27FC236}">
                <a16:creationId xmlns:a16="http://schemas.microsoft.com/office/drawing/2014/main" id="{2B163CA2-E6DA-D8E6-F1E4-B4C585F59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03" y="1035169"/>
            <a:ext cx="5752236" cy="53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D5C921-BC4F-A2FF-345D-A1EA82A5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19" y="151669"/>
            <a:ext cx="2336013" cy="6885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9C2204-9672-E5E4-F1CC-BCE9276B3465}"/>
              </a:ext>
            </a:extLst>
          </p:cNvPr>
          <p:cNvSpPr txBox="1"/>
          <p:nvPr/>
        </p:nvSpPr>
        <p:spPr>
          <a:xfrm>
            <a:off x="121319" y="843824"/>
            <a:ext cx="5194133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/>
              <a:t>​</a:t>
            </a:r>
            <a:endParaRPr lang="zh-CN" alt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 b="1"/>
              <a:t>Expand NZPOCS with filtering:​</a:t>
            </a:r>
            <a:endParaRPr lang="en-US" altLang="zh-CN" sz="2000" b="1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rgbClr val="FF0000"/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https://nzhts.digital.health.nz/fhir/ValueSet/$expand?url=</a:t>
            </a:r>
            <a:r>
              <a:rPr lang="en-US" sz="1600"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https://nzhts.digital.health.nz/fhir/ValueSet/nzpocs</a:t>
            </a:r>
            <a:r>
              <a:rPr lang="en-US" sz="1600">
                <a:ea typeface="+mn-lt"/>
                <a:cs typeface="+mn-lt"/>
              </a:rPr>
              <a:t>&amp;</a:t>
            </a:r>
            <a:r>
              <a:rPr lang="en-US" sz="1600">
                <a:solidFill>
                  <a:srgbClr val="FF0000"/>
                </a:solidFill>
                <a:ea typeface="+mn-lt"/>
                <a:cs typeface="+mn-lt"/>
              </a:rPr>
              <a:t>filter=</a:t>
            </a:r>
            <a:r>
              <a:rPr lang="en-US" sz="1600">
                <a:ea typeface="+mn-lt"/>
                <a:cs typeface="+mn-lt"/>
              </a:rPr>
              <a:t>Blood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zh-CN" sz="200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000"/>
              <a:t>​</a:t>
            </a:r>
            <a:endParaRPr lang="en-US" altLang="zh-CN" sz="2000">
              <a:cs typeface="Arial"/>
            </a:endParaRPr>
          </a:p>
        </p:txBody>
      </p:sp>
      <p:pic>
        <p:nvPicPr>
          <p:cNvPr id="2" name="图片 1" descr="图形用户界面, 文本, 应用程序&#10;&#10;已自动生成说明">
            <a:extLst>
              <a:ext uri="{FF2B5EF4-FFF2-40B4-BE49-F238E27FC236}">
                <a16:creationId xmlns:a16="http://schemas.microsoft.com/office/drawing/2014/main" id="{58B8E646-4A0C-3A63-9267-A66042D5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300" y="0"/>
            <a:ext cx="5780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4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8EB9BD59-3CD2-C76A-263B-8A72D56A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2" y="0"/>
            <a:ext cx="1168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CBA40CB-1CB0-F096-47E9-360AFEE85B3D}"/>
              </a:ext>
            </a:extLst>
          </p:cNvPr>
          <p:cNvSpPr/>
          <p:nvPr/>
        </p:nvSpPr>
        <p:spPr>
          <a:xfrm>
            <a:off x="1284409" y="1225482"/>
            <a:ext cx="9623182" cy="4407036"/>
          </a:xfrm>
          <a:prstGeom prst="chevron">
            <a:avLst>
              <a:gd name="adj" fmla="val 15805"/>
            </a:avLst>
          </a:prstGeom>
          <a:solidFill>
            <a:schemeClr val="bg1">
              <a:alpha val="73000"/>
            </a:schemeClr>
          </a:solidFill>
        </p:spPr>
        <p:txBody>
          <a:bodyPr wrap="square" lIns="72000" tIns="45720" rIns="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endParaRPr lang="en-NZ" sz="900" b="1"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21F88203-CB16-52A9-FF53-B928C8321120}"/>
              </a:ext>
            </a:extLst>
          </p:cNvPr>
          <p:cNvSpPr txBox="1">
            <a:spLocks/>
          </p:cNvSpPr>
          <p:nvPr/>
        </p:nvSpPr>
        <p:spPr>
          <a:xfrm>
            <a:off x="4936884" y="396606"/>
            <a:ext cx="2998170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>
                <a:solidFill>
                  <a:schemeClr val="tx2">
                    <a:lumMod val="90000"/>
                    <a:lumOff val="10000"/>
                  </a:schemeClr>
                </a:solidFill>
              </a:rPr>
              <a:t>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0E3B4-BD6E-B807-0D74-8793AC0F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642" y="2092158"/>
            <a:ext cx="1495425" cy="67627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9B67347-FEAA-DADB-11A1-126FA0C36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99" y="4089568"/>
            <a:ext cx="2305050" cy="619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2AE70A-0DE9-EA62-746E-2E74E781B6BF}"/>
              </a:ext>
            </a:extLst>
          </p:cNvPr>
          <p:cNvCxnSpPr/>
          <p:nvPr/>
        </p:nvCxnSpPr>
        <p:spPr>
          <a:xfrm>
            <a:off x="4789609" y="3429000"/>
            <a:ext cx="561169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3ED157-BD20-08E6-499F-7F2C1F67D706}"/>
              </a:ext>
            </a:extLst>
          </p:cNvPr>
          <p:cNvSpPr txBox="1"/>
          <p:nvPr/>
        </p:nvSpPr>
        <p:spPr>
          <a:xfrm>
            <a:off x="4789609" y="3922490"/>
            <a:ext cx="593590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Z" sz="1400">
                <a:solidFill>
                  <a:srgbClr val="002060"/>
                </a:solidFill>
                <a:latin typeface="Poppins"/>
                <a:cs typeface="Poppins"/>
              </a:rPr>
              <a:t>More examples and implementation guide on </a:t>
            </a:r>
            <a:r>
              <a:rPr lang="en-NZ" sz="1400">
                <a:solidFill>
                  <a:srgbClr val="002060"/>
                </a:solidFill>
                <a:latin typeface="Poppins"/>
                <a:cs typeface="Poppins"/>
                <a:hlinkClick r:id="rId5"/>
              </a:rPr>
              <a:t>GitHub</a:t>
            </a:r>
            <a:endParaRPr lang="en-NZ" sz="1400">
              <a:solidFill>
                <a:srgbClr val="002060"/>
              </a:solidFill>
              <a:latin typeface="Poppins"/>
              <a:cs typeface="Poppins"/>
            </a:endParaRPr>
          </a:p>
          <a:p>
            <a:endParaRPr lang="en-NZ" sz="140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NZ" sz="1400">
                <a:solidFill>
                  <a:srgbClr val="002060"/>
                </a:solidFill>
                <a:latin typeface="Poppins"/>
                <a:cs typeface="Poppins"/>
              </a:rPr>
              <a:t>Email standards@tewhatuora.govt.nz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FBC96A-41C6-0BED-FEAD-0162D068F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84" y="1899032"/>
            <a:ext cx="5100272" cy="10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DDFE-719C-7447-A855-8CF24E00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5" y="1041400"/>
            <a:ext cx="9144000" cy="2387600"/>
          </a:xfrm>
        </p:spPr>
        <p:txBody>
          <a:bodyPr/>
          <a:lstStyle/>
          <a:p>
            <a:r>
              <a:rPr lang="en-US"/>
              <a:t>NZCDI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4A3D6-E852-8F11-0624-CA220653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3429000"/>
            <a:ext cx="8312727" cy="523153"/>
          </a:xfrm>
        </p:spPr>
        <p:txBody>
          <a:bodyPr>
            <a:normAutofit fontScale="92500"/>
          </a:bodyPr>
          <a:lstStyle/>
          <a:p>
            <a:r>
              <a:rPr lang="en-US"/>
              <a:t>New Zealand Core Data for Interoperability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201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32426-BB31-6DD3-5436-0D0F5CB7CCB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924019"/>
          <a:ext cx="9053146" cy="483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BCB1BE3-2E6F-57C1-D456-82EBE86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07" y="135753"/>
            <a:ext cx="4894385" cy="788266"/>
          </a:xfrm>
        </p:spPr>
        <p:txBody>
          <a:bodyPr>
            <a:normAutofit/>
          </a:bodyPr>
          <a:lstStyle/>
          <a:p>
            <a:r>
              <a:rPr lang="en-NZ" sz="4000"/>
              <a:t>What is NZCDI?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3D6D20-BE4B-3C55-473B-14DD850F90F3}"/>
              </a:ext>
            </a:extLst>
          </p:cNvPr>
          <p:cNvGrpSpPr/>
          <p:nvPr/>
        </p:nvGrpSpPr>
        <p:grpSpPr>
          <a:xfrm>
            <a:off x="3482787" y="1266269"/>
            <a:ext cx="6166508" cy="738554"/>
            <a:chOff x="222427" y="1181969"/>
            <a:chExt cx="1990159" cy="73855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BEE031-A6DB-DA03-5E34-E3F017AFDCD3}"/>
                </a:ext>
              </a:extLst>
            </p:cNvPr>
            <p:cNvSpPr/>
            <p:nvPr/>
          </p:nvSpPr>
          <p:spPr>
            <a:xfrm>
              <a:off x="222427" y="1181969"/>
              <a:ext cx="1990159" cy="73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2C17EC76-E434-2D78-0920-EE5D0CBF94AD}"/>
                </a:ext>
              </a:extLst>
            </p:cNvPr>
            <p:cNvSpPr txBox="1"/>
            <p:nvPr/>
          </p:nvSpPr>
          <p:spPr>
            <a:xfrm>
              <a:off x="222427" y="1226377"/>
              <a:ext cx="1946967" cy="694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Poppins" panose="00000500000000000000" pitchFamily="2" charset="0"/>
                  <a:cs typeface="Poppins" panose="00000500000000000000" pitchFamily="2" charset="0"/>
                </a:rPr>
                <a:t>New Zealand Core Data for Interoperability (NZCDI) is a standard</a:t>
              </a:r>
              <a:endParaRPr lang="en-NZ" sz="1400" kern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BDF7E-FE60-3841-1593-6186EA92ABF8}"/>
              </a:ext>
            </a:extLst>
          </p:cNvPr>
          <p:cNvGrpSpPr/>
          <p:nvPr/>
        </p:nvGrpSpPr>
        <p:grpSpPr>
          <a:xfrm>
            <a:off x="3469022" y="2454667"/>
            <a:ext cx="6166509" cy="898018"/>
            <a:chOff x="222427" y="1181969"/>
            <a:chExt cx="1990159" cy="8289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07C630-9DCE-2196-D8A8-432507D14C54}"/>
                </a:ext>
              </a:extLst>
            </p:cNvPr>
            <p:cNvSpPr/>
            <p:nvPr/>
          </p:nvSpPr>
          <p:spPr>
            <a:xfrm>
              <a:off x="222427" y="1181969"/>
              <a:ext cx="1990159" cy="73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334DCE18-1927-ACF7-7891-DF8549E7303E}"/>
                </a:ext>
              </a:extLst>
            </p:cNvPr>
            <p:cNvSpPr txBox="1"/>
            <p:nvPr/>
          </p:nvSpPr>
          <p:spPr>
            <a:xfrm>
              <a:off x="233341" y="1316819"/>
              <a:ext cx="1946967" cy="694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>
                  <a:latin typeface="+mn-lt"/>
                </a:rPr>
                <a:t>It </a:t>
              </a:r>
              <a:r>
                <a:rPr lang="en-NZ" sz="1400">
                  <a:latin typeface="Poppins" panose="00000500000000000000" pitchFamily="2" charset="0"/>
                  <a:cs typeface="Poppins" panose="00000500000000000000" pitchFamily="2" charset="0"/>
                </a:rPr>
                <a:t>defines the core set of data concepts, elements and value sets that are required for interoperability across the health system</a:t>
              </a:r>
              <a:endParaRPr lang="en-NZ" sz="140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1400" kern="1200">
                <a:latin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EAE6C2-82ED-3A03-F2E4-BA901A4AF5CE}"/>
              </a:ext>
            </a:extLst>
          </p:cNvPr>
          <p:cNvGrpSpPr/>
          <p:nvPr/>
        </p:nvGrpSpPr>
        <p:grpSpPr>
          <a:xfrm>
            <a:off x="3502121" y="3707492"/>
            <a:ext cx="6166509" cy="600070"/>
            <a:chOff x="222427" y="1164503"/>
            <a:chExt cx="1990159" cy="9328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AB12942-40C6-00CB-8E3B-84E64E7080AC}"/>
                </a:ext>
              </a:extLst>
            </p:cNvPr>
            <p:cNvSpPr/>
            <p:nvPr/>
          </p:nvSpPr>
          <p:spPr>
            <a:xfrm>
              <a:off x="222427" y="1164503"/>
              <a:ext cx="1990159" cy="737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434B180-526C-9B97-A687-127A51076D6A}"/>
                </a:ext>
              </a:extLst>
            </p:cNvPr>
            <p:cNvSpPr txBox="1"/>
            <p:nvPr/>
          </p:nvSpPr>
          <p:spPr>
            <a:xfrm>
              <a:off x="237783" y="1403208"/>
              <a:ext cx="1946967" cy="69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>
                  <a:latin typeface="Poppins" panose="00000500000000000000" pitchFamily="2" charset="0"/>
                  <a:cs typeface="Poppins" panose="00000500000000000000" pitchFamily="2" charset="0"/>
                </a:rPr>
                <a:t>It follows the example of USCDI and AUCDI </a:t>
              </a:r>
              <a:endParaRPr lang="en-NZ" sz="140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1400" kern="1200">
                <a:latin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2240CB-41C5-A413-1923-E0BAAFE4DBCF}"/>
              </a:ext>
            </a:extLst>
          </p:cNvPr>
          <p:cNvGrpSpPr/>
          <p:nvPr/>
        </p:nvGrpSpPr>
        <p:grpSpPr>
          <a:xfrm>
            <a:off x="3502122" y="4635893"/>
            <a:ext cx="6166508" cy="889630"/>
            <a:chOff x="222427" y="1181969"/>
            <a:chExt cx="1990159" cy="82899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276FE38-B5AC-D64B-2C1E-DF680E02CE6E}"/>
                </a:ext>
              </a:extLst>
            </p:cNvPr>
            <p:cNvSpPr/>
            <p:nvPr/>
          </p:nvSpPr>
          <p:spPr>
            <a:xfrm>
              <a:off x="222427" y="1181969"/>
              <a:ext cx="1990159" cy="73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C68B846-8CD8-2A68-0925-C9B1B3F0A0E9}"/>
                </a:ext>
              </a:extLst>
            </p:cNvPr>
            <p:cNvSpPr txBox="1"/>
            <p:nvPr/>
          </p:nvSpPr>
          <p:spPr>
            <a:xfrm>
              <a:off x="233341" y="1316819"/>
              <a:ext cx="1946967" cy="694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>
                  <a:latin typeface="Poppins" panose="00000500000000000000" pitchFamily="2" charset="0"/>
                  <a:cs typeface="Poppins" panose="00000500000000000000" pitchFamily="2" charset="0"/>
                </a:rPr>
                <a:t>Many of the most common data definitions that will make up NZCDI already exist in HISO data standards</a:t>
              </a:r>
              <a:endParaRPr lang="en-NZ" sz="140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1400" kern="12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08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1FE53-89D4-EFFA-A54F-A08828D392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2709" y="1625595"/>
            <a:ext cx="10515600" cy="4659890"/>
          </a:xfrm>
        </p:spPr>
        <p:txBody>
          <a:bodyPr>
            <a:normAutofit fontScale="55000" lnSpcReduction="20000"/>
          </a:bodyPr>
          <a:lstStyle/>
          <a:p>
            <a:pPr marL="0" indent="0" algn="l" rtl="0" fontAlgn="base">
              <a:buNone/>
            </a:pPr>
            <a:r>
              <a:rPr lang="en-NZ" sz="2800" b="0" i="0" err="1">
                <a:effectLst/>
                <a:latin typeface="Poppins" panose="00000500000000000000" pitchFamily="2" charset="0"/>
              </a:rPr>
              <a:t>Whakataka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te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hau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ki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te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uru</a:t>
            </a:r>
            <a:r>
              <a:rPr lang="en-NZ" sz="2800" b="0" i="0">
                <a:effectLst/>
                <a:latin typeface="Poppins" panose="00000500000000000000" pitchFamily="2" charset="0"/>
              </a:rPr>
              <a:t>​</a:t>
            </a:r>
            <a:endParaRPr lang="en-NZ" sz="2800" b="0" i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 i="0" err="1">
                <a:effectLst/>
                <a:latin typeface="Poppins" panose="00000500000000000000" pitchFamily="2" charset="0"/>
              </a:rPr>
              <a:t>Whakataka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te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hau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ki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te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tonga</a:t>
            </a:r>
            <a:r>
              <a:rPr lang="en-NZ" sz="2800" b="0" i="0">
                <a:effectLst/>
                <a:latin typeface="Poppins" panose="00000500000000000000" pitchFamily="2" charset="0"/>
              </a:rPr>
              <a:t>​</a:t>
            </a:r>
            <a:endParaRPr lang="en-NZ" sz="2800" b="0" i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 i="0">
                <a:effectLst/>
                <a:latin typeface="Poppins" panose="00000500000000000000" pitchFamily="2" charset="0"/>
              </a:rPr>
              <a:t>Kia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mākinakina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ki uta</a:t>
            </a:r>
            <a:r>
              <a:rPr lang="en-US" sz="2800" b="0" i="0">
                <a:effectLst/>
                <a:latin typeface="Poppins" panose="00000500000000000000" pitchFamily="2" charset="0"/>
              </a:rPr>
              <a:t>​</a:t>
            </a:r>
            <a:endParaRPr lang="en-US" sz="2800" b="0" i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 i="0">
                <a:effectLst/>
                <a:latin typeface="Poppins" panose="00000500000000000000" pitchFamily="2" charset="0"/>
              </a:rPr>
              <a:t>Kia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mātaratara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ki tai</a:t>
            </a:r>
            <a:r>
              <a:rPr lang="en-US" sz="2800" b="0" i="0">
                <a:effectLst/>
                <a:latin typeface="Poppins" panose="00000500000000000000" pitchFamily="2" charset="0"/>
              </a:rPr>
              <a:t>​</a:t>
            </a:r>
            <a:endParaRPr lang="en-US" sz="2800" b="0" i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 i="0">
                <a:effectLst/>
                <a:latin typeface="Poppins" panose="00000500000000000000" pitchFamily="2" charset="0"/>
              </a:rPr>
              <a:t>E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hī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ake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ana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te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atākura</a:t>
            </a:r>
            <a:r>
              <a:rPr lang="en-NZ" sz="2800" b="0" i="0">
                <a:effectLst/>
                <a:latin typeface="Poppins" panose="00000500000000000000" pitchFamily="2" charset="0"/>
              </a:rPr>
              <a:t>​</a:t>
            </a:r>
            <a:endParaRPr lang="en-NZ" sz="2800" b="0" i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 i="0">
                <a:effectLst/>
                <a:latin typeface="Poppins" panose="00000500000000000000" pitchFamily="2" charset="0"/>
              </a:rPr>
              <a:t>He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tio</a:t>
            </a:r>
            <a:r>
              <a:rPr lang="en-NZ" sz="2800" b="0" i="0">
                <a:effectLst/>
                <a:latin typeface="Poppins" panose="00000500000000000000" pitchFamily="2" charset="0"/>
              </a:rPr>
              <a:t>, he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huka</a:t>
            </a:r>
            <a:r>
              <a:rPr lang="en-NZ" sz="2800" b="0" i="0">
                <a:effectLst/>
                <a:latin typeface="Poppins" panose="00000500000000000000" pitchFamily="2" charset="0"/>
              </a:rPr>
              <a:t>, he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hau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hū</a:t>
            </a:r>
            <a:r>
              <a:rPr lang="en-NZ" sz="2800" b="0" i="0">
                <a:effectLst/>
                <a:latin typeface="Poppins" panose="00000500000000000000" pitchFamily="2" charset="0"/>
              </a:rPr>
              <a:t>​</a:t>
            </a:r>
            <a:endParaRPr lang="en-NZ" sz="2800" b="0" i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 i="0" err="1">
                <a:effectLst/>
                <a:latin typeface="Poppins" panose="00000500000000000000" pitchFamily="2" charset="0"/>
              </a:rPr>
              <a:t>Tihei</a:t>
            </a:r>
            <a:r>
              <a:rPr lang="en-NZ" sz="2800" b="0" i="0">
                <a:effectLst/>
                <a:latin typeface="Poppins" panose="00000500000000000000" pitchFamily="2" charset="0"/>
              </a:rPr>
              <a:t> mauri </a:t>
            </a:r>
            <a:r>
              <a:rPr lang="en-NZ" sz="2800" b="0" i="0" err="1">
                <a:effectLst/>
                <a:latin typeface="Poppins" panose="00000500000000000000" pitchFamily="2" charset="0"/>
              </a:rPr>
              <a:t>ora</a:t>
            </a:r>
            <a:r>
              <a:rPr lang="en-NZ" sz="2800" b="0" i="0">
                <a:effectLst/>
                <a:latin typeface="Poppins" panose="00000500000000000000" pitchFamily="2" charset="0"/>
              </a:rPr>
              <a:t>!</a:t>
            </a:r>
            <a:r>
              <a:rPr lang="en-US" sz="2800" b="0" i="0">
                <a:effectLst/>
                <a:latin typeface="Poppins" panose="00000500000000000000" pitchFamily="2" charset="0"/>
              </a:rPr>
              <a:t>​</a:t>
            </a:r>
          </a:p>
          <a:p>
            <a:pPr marL="0" indent="0" algn="l" rtl="0" fontAlgn="base">
              <a:buNone/>
            </a:pPr>
            <a:endParaRPr lang="en-US">
              <a:latin typeface="Poppins" panose="00000500000000000000" pitchFamily="2" charset="0"/>
            </a:endParaRPr>
          </a:p>
          <a:p>
            <a:pPr marL="0" indent="0" algn="l" rtl="0" fontAlgn="base">
              <a:buNone/>
            </a:pPr>
            <a:endParaRPr lang="en-US">
              <a:latin typeface="Poppins" panose="00000500000000000000" pitchFamily="2" charset="0"/>
            </a:endParaRPr>
          </a:p>
          <a:p>
            <a:pPr marL="0" indent="0" algn="l" rtl="0" fontAlgn="base">
              <a:buNone/>
            </a:pPr>
            <a:r>
              <a:rPr lang="en-NZ" sz="2800" b="0">
                <a:effectLst/>
                <a:latin typeface="Poppins" panose="00000500000000000000" pitchFamily="2" charset="0"/>
              </a:rPr>
              <a:t>Get ready for the westerly</a:t>
            </a:r>
            <a:r>
              <a:rPr lang="en-US" sz="2800" b="0">
                <a:effectLst/>
                <a:latin typeface="Poppins" panose="00000500000000000000" pitchFamily="2" charset="0"/>
              </a:rPr>
              <a:t>​</a:t>
            </a:r>
            <a:endParaRPr lang="en-US" sz="2800" b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>
                <a:effectLst/>
                <a:latin typeface="Poppins" panose="00000500000000000000" pitchFamily="2" charset="0"/>
              </a:rPr>
              <a:t>and be prepared for the southerly.</a:t>
            </a:r>
            <a:r>
              <a:rPr lang="en-US" sz="2800" b="0">
                <a:effectLst/>
                <a:latin typeface="Poppins" panose="00000500000000000000" pitchFamily="2" charset="0"/>
              </a:rPr>
              <a:t>​</a:t>
            </a:r>
            <a:endParaRPr lang="en-US" sz="2800" b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>
                <a:effectLst/>
                <a:latin typeface="Poppins" panose="00000500000000000000" pitchFamily="2" charset="0"/>
              </a:rPr>
              <a:t>It will be icy cold inland,</a:t>
            </a:r>
            <a:r>
              <a:rPr lang="en-US" sz="2800" b="0">
                <a:effectLst/>
                <a:latin typeface="Poppins" panose="00000500000000000000" pitchFamily="2" charset="0"/>
              </a:rPr>
              <a:t>​</a:t>
            </a:r>
            <a:endParaRPr lang="en-US" sz="2800" b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>
                <a:effectLst/>
                <a:latin typeface="Poppins" panose="00000500000000000000" pitchFamily="2" charset="0"/>
              </a:rPr>
              <a:t>and icy cold on the shore.</a:t>
            </a:r>
            <a:r>
              <a:rPr lang="en-US" sz="2800" b="0">
                <a:effectLst/>
                <a:latin typeface="Poppins" panose="00000500000000000000" pitchFamily="2" charset="0"/>
              </a:rPr>
              <a:t>​</a:t>
            </a:r>
            <a:endParaRPr lang="en-US" sz="2800" b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>
                <a:effectLst/>
                <a:latin typeface="Poppins" panose="00000500000000000000" pitchFamily="2" charset="0"/>
              </a:rPr>
              <a:t>May the dawn rise red-tipped on ice,</a:t>
            </a:r>
            <a:r>
              <a:rPr lang="en-US" sz="2800" b="0">
                <a:effectLst/>
                <a:latin typeface="Poppins" panose="00000500000000000000" pitchFamily="2" charset="0"/>
              </a:rPr>
              <a:t>​</a:t>
            </a:r>
            <a:endParaRPr lang="en-US" sz="2800" b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NZ" sz="2800" b="0">
                <a:effectLst/>
                <a:latin typeface="Poppins" panose="00000500000000000000" pitchFamily="2" charset="0"/>
              </a:rPr>
              <a:t>on snow, on frost</a:t>
            </a:r>
            <a:endParaRPr lang="en-US" sz="2800" b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sz="2800" b="0" i="0"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 descr="A person looking through a microscope&#10;&#10;Description automatically generated">
            <a:extLst>
              <a:ext uri="{FF2B5EF4-FFF2-40B4-BE49-F238E27FC236}">
                <a16:creationId xmlns:a16="http://schemas.microsoft.com/office/drawing/2014/main" id="{8BF679E6-B74D-44C5-0944-482674610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51"/>
          <a:stretch/>
        </p:blipFill>
        <p:spPr>
          <a:xfrm>
            <a:off x="5167358" y="219643"/>
            <a:ext cx="6912537" cy="388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FEFCD747-4F3A-C602-7F2B-F05754E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645682"/>
            <a:ext cx="10691091" cy="788266"/>
          </a:xfrm>
        </p:spPr>
        <p:txBody>
          <a:bodyPr/>
          <a:lstStyle/>
          <a:p>
            <a:r>
              <a:rPr lang="en-NZ" sz="4400">
                <a:solidFill>
                  <a:schemeClr val="accent6"/>
                </a:solidFill>
                <a:latin typeface="Calibri" panose="020F0502020204030204"/>
                <a:ea typeface="+mn-ea"/>
                <a:cs typeface="+mn-cs"/>
              </a:rPr>
              <a:t>Karakia</a:t>
            </a:r>
            <a:endParaRPr lang="en-NZ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32426-BB31-6DD3-5436-0D0F5CB7CCB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1" y="924019"/>
          <a:ext cx="5123388" cy="483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9D2C5F24-10E8-B930-45D6-0364A45DF874}"/>
              </a:ext>
            </a:extLst>
          </p:cNvPr>
          <p:cNvSpPr txBox="1">
            <a:spLocks/>
          </p:cNvSpPr>
          <p:nvPr/>
        </p:nvSpPr>
        <p:spPr>
          <a:xfrm>
            <a:off x="838201" y="132406"/>
            <a:ext cx="5489331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/>
              <a:t>Why do we need it?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3D6D20-BE4B-3C55-473B-14DD850F90F3}"/>
              </a:ext>
            </a:extLst>
          </p:cNvPr>
          <p:cNvGrpSpPr/>
          <p:nvPr/>
        </p:nvGrpSpPr>
        <p:grpSpPr>
          <a:xfrm>
            <a:off x="1087144" y="1337009"/>
            <a:ext cx="4522345" cy="738554"/>
            <a:chOff x="222427" y="1181969"/>
            <a:chExt cx="1990159" cy="73855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BEE031-A6DB-DA03-5E34-E3F017AFDCD3}"/>
                </a:ext>
              </a:extLst>
            </p:cNvPr>
            <p:cNvSpPr/>
            <p:nvPr/>
          </p:nvSpPr>
          <p:spPr>
            <a:xfrm>
              <a:off x="222427" y="1181969"/>
              <a:ext cx="1990159" cy="73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2C17EC76-E434-2D78-0920-EE5D0CBF94AD}"/>
                </a:ext>
              </a:extLst>
            </p:cNvPr>
            <p:cNvSpPr txBox="1"/>
            <p:nvPr/>
          </p:nvSpPr>
          <p:spPr>
            <a:xfrm>
              <a:off x="222427" y="1226377"/>
              <a:ext cx="1946967" cy="694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Poppins" panose="00000500000000000000" pitchFamily="2" charset="0"/>
                  <a:cs typeface="Poppins" panose="00000500000000000000" pitchFamily="2" charset="0"/>
                </a:rPr>
                <a:t>Having different terminology and business definitions is a barrier to integration between clinical applications</a:t>
              </a:r>
              <a:endParaRPr lang="en-NZ" sz="1400" kern="120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BDF7E-FE60-3841-1593-6186EA92ABF8}"/>
              </a:ext>
            </a:extLst>
          </p:cNvPr>
          <p:cNvGrpSpPr/>
          <p:nvPr/>
        </p:nvGrpSpPr>
        <p:grpSpPr>
          <a:xfrm>
            <a:off x="1075328" y="2363420"/>
            <a:ext cx="4522345" cy="721633"/>
            <a:chOff x="222427" y="1181969"/>
            <a:chExt cx="1990159" cy="90637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07C630-9DCE-2196-D8A8-432507D14C54}"/>
                </a:ext>
              </a:extLst>
            </p:cNvPr>
            <p:cNvSpPr/>
            <p:nvPr/>
          </p:nvSpPr>
          <p:spPr>
            <a:xfrm>
              <a:off x="222427" y="1181969"/>
              <a:ext cx="1990159" cy="73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334DCE18-1927-ACF7-7891-DF8549E7303E}"/>
                </a:ext>
              </a:extLst>
            </p:cNvPr>
            <p:cNvSpPr txBox="1"/>
            <p:nvPr/>
          </p:nvSpPr>
          <p:spPr>
            <a:xfrm>
              <a:off x="231822" y="1394196"/>
              <a:ext cx="1946967" cy="69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>
                  <a:latin typeface="Poppins" panose="00000500000000000000" pitchFamily="2" charset="0"/>
                  <a:cs typeface="Poppins" panose="00000500000000000000" pitchFamily="2" charset="0"/>
                </a:rPr>
                <a:t>NZCDI establishes a common vocabulary for exchanging health data</a:t>
              </a:r>
              <a:endParaRPr lang="en-NZ" sz="140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1400" kern="1200">
                <a:latin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EAE6C2-82ED-3A03-F2E4-BA901A4AF5CE}"/>
              </a:ext>
            </a:extLst>
          </p:cNvPr>
          <p:cNvGrpSpPr/>
          <p:nvPr/>
        </p:nvGrpSpPr>
        <p:grpSpPr>
          <a:xfrm>
            <a:off x="1077657" y="3306375"/>
            <a:ext cx="4522345" cy="1076742"/>
            <a:chOff x="222427" y="1164503"/>
            <a:chExt cx="1990159" cy="85916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AB12942-40C6-00CB-8E3B-84E64E7080AC}"/>
                </a:ext>
              </a:extLst>
            </p:cNvPr>
            <p:cNvSpPr/>
            <p:nvPr/>
          </p:nvSpPr>
          <p:spPr>
            <a:xfrm>
              <a:off x="222427" y="1164503"/>
              <a:ext cx="1990159" cy="737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434B180-526C-9B97-A687-127A51076D6A}"/>
                </a:ext>
              </a:extLst>
            </p:cNvPr>
            <p:cNvSpPr txBox="1"/>
            <p:nvPr/>
          </p:nvSpPr>
          <p:spPr>
            <a:xfrm>
              <a:off x="233341" y="1329524"/>
              <a:ext cx="1946967" cy="69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 kern="1200">
                  <a:latin typeface="Poppins" panose="00000500000000000000" pitchFamily="2" charset="0"/>
                  <a:cs typeface="Poppins" panose="00000500000000000000" pitchFamily="2" charset="0"/>
                </a:rPr>
                <a:t>It will make it easier for systems to interoperate and ensure consistency and quality in the capture, documentation and sharing of health data</a:t>
              </a:r>
              <a:endParaRPr lang="en-NZ" sz="140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1400" kern="1200">
                <a:latin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2240CB-41C5-A413-1923-E0BAAFE4DBCF}"/>
              </a:ext>
            </a:extLst>
          </p:cNvPr>
          <p:cNvGrpSpPr/>
          <p:nvPr/>
        </p:nvGrpSpPr>
        <p:grpSpPr>
          <a:xfrm>
            <a:off x="1087144" y="4604439"/>
            <a:ext cx="4522345" cy="770076"/>
            <a:chOff x="222427" y="1181969"/>
            <a:chExt cx="1990159" cy="86580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276FE38-B5AC-D64B-2C1E-DF680E02CE6E}"/>
                </a:ext>
              </a:extLst>
            </p:cNvPr>
            <p:cNvSpPr/>
            <p:nvPr/>
          </p:nvSpPr>
          <p:spPr>
            <a:xfrm>
              <a:off x="222427" y="1181969"/>
              <a:ext cx="1990159" cy="7373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3C68B846-8CD8-2A68-0925-C9B1B3F0A0E9}"/>
                </a:ext>
              </a:extLst>
            </p:cNvPr>
            <p:cNvSpPr txBox="1"/>
            <p:nvPr/>
          </p:nvSpPr>
          <p:spPr>
            <a:xfrm>
              <a:off x="231822" y="1353627"/>
              <a:ext cx="1946967" cy="694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NZ" sz="1400">
                  <a:latin typeface="Poppins" panose="00000500000000000000" pitchFamily="2" charset="0"/>
                  <a:cs typeface="Poppins" panose="00000500000000000000" pitchFamily="2" charset="0"/>
                </a:rPr>
                <a:t>NZCDI will be used to guide the development of electronic messaging between systems.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NZ" sz="1400" kern="1200">
                <a:latin typeface="+mn-lt"/>
              </a:endParaRPr>
            </a:p>
          </p:txBody>
        </p:sp>
      </p:grpSp>
      <p:sp>
        <p:nvSpPr>
          <p:cNvPr id="10" name="TextBox 40">
            <a:extLst>
              <a:ext uri="{FF2B5EF4-FFF2-40B4-BE49-F238E27FC236}">
                <a16:creationId xmlns:a16="http://schemas.microsoft.com/office/drawing/2014/main" id="{438D03B9-F588-14E2-6155-F06F980F24CA}"/>
              </a:ext>
            </a:extLst>
          </p:cNvPr>
          <p:cNvSpPr txBox="1"/>
          <p:nvPr/>
        </p:nvSpPr>
        <p:spPr>
          <a:xfrm>
            <a:off x="7454546" y="1232610"/>
            <a:ext cx="3587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Example User Story:</a:t>
            </a:r>
          </a:p>
        </p:txBody>
      </p:sp>
      <p:sp>
        <p:nvSpPr>
          <p:cNvPr id="20" name="TextBox 62">
            <a:extLst>
              <a:ext uri="{FF2B5EF4-FFF2-40B4-BE49-F238E27FC236}">
                <a16:creationId xmlns:a16="http://schemas.microsoft.com/office/drawing/2014/main" id="{5D2FACF8-6C3D-879B-35A9-FB5E4D824C04}"/>
              </a:ext>
            </a:extLst>
          </p:cNvPr>
          <p:cNvSpPr txBox="1"/>
          <p:nvPr/>
        </p:nvSpPr>
        <p:spPr>
          <a:xfrm>
            <a:off x="7286098" y="1599959"/>
            <a:ext cx="4050371" cy="389323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180000" tIns="45720" rIns="9144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“As an API developer I need to ensure my solutions comply with existing NZ data standards referencing </a:t>
            </a:r>
            <a:r>
              <a:rPr lang="en-US" sz="900" i="1" err="1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standardised</a:t>
            </a:r>
            <a:r>
              <a:rPr lang="en-US" sz="900" i="1">
                <a:solidFill>
                  <a:schemeClr val="accent1">
                    <a:lumMod val="50000"/>
                  </a:schemeClr>
                </a:solidFill>
                <a:latin typeface="Poppins"/>
                <a:cs typeface="Poppins"/>
              </a:rPr>
              <a:t> value sets.”</a:t>
            </a:r>
          </a:p>
        </p:txBody>
      </p:sp>
      <p:pic>
        <p:nvPicPr>
          <p:cNvPr id="1026" name="Picture 2" descr="Icon&#10;&#10;Description automatically generated">
            <a:extLst>
              <a:ext uri="{FF2B5EF4-FFF2-40B4-BE49-F238E27FC236}">
                <a16:creationId xmlns:a16="http://schemas.microsoft.com/office/drawing/2014/main" id="{62A3B548-FEAC-F955-8EDF-B9F28205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90" y="1033381"/>
            <a:ext cx="757546" cy="74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17">
            <a:extLst>
              <a:ext uri="{FF2B5EF4-FFF2-40B4-BE49-F238E27FC236}">
                <a16:creationId xmlns:a16="http://schemas.microsoft.com/office/drawing/2014/main" id="{5FB60A6D-563A-F918-90F1-28F2A79D3FC8}"/>
              </a:ext>
            </a:extLst>
          </p:cNvPr>
          <p:cNvSpPr>
            <a:spLocks noEditPoints="1"/>
          </p:cNvSpPr>
          <p:nvPr/>
        </p:nvSpPr>
        <p:spPr bwMode="auto">
          <a:xfrm rot="21406010">
            <a:off x="7975692" y="2259393"/>
            <a:ext cx="324138" cy="322493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2DCAC57E-7AE4-9FAE-97CB-0F7F2D575D56}"/>
              </a:ext>
            </a:extLst>
          </p:cNvPr>
          <p:cNvSpPr>
            <a:spLocks noEditPoints="1"/>
          </p:cNvSpPr>
          <p:nvPr/>
        </p:nvSpPr>
        <p:spPr bwMode="auto">
          <a:xfrm rot="619576">
            <a:off x="8925167" y="3551531"/>
            <a:ext cx="323930" cy="322494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E5EAF0D-D7E7-4A54-F7BE-B7307D2AA9D1}"/>
              </a:ext>
            </a:extLst>
          </p:cNvPr>
          <p:cNvSpPr/>
          <p:nvPr/>
        </p:nvSpPr>
        <p:spPr>
          <a:xfrm rot="21089867">
            <a:off x="7906011" y="2474991"/>
            <a:ext cx="1145278" cy="2287390"/>
          </a:xfrm>
          <a:prstGeom prst="arc">
            <a:avLst>
              <a:gd name="adj1" fmla="val 16200000"/>
              <a:gd name="adj2" fmla="val 21275247"/>
            </a:avLst>
          </a:prstGeom>
          <a:ln w="9525" cap="flat" cmpd="sng" algn="ctr">
            <a:solidFill>
              <a:srgbClr val="3799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56D45FF-B5F7-0D7E-B120-97298FA2374B}"/>
              </a:ext>
            </a:extLst>
          </p:cNvPr>
          <p:cNvSpPr/>
          <p:nvPr/>
        </p:nvSpPr>
        <p:spPr>
          <a:xfrm rot="510133" flipV="1">
            <a:off x="9002433" y="1191563"/>
            <a:ext cx="914045" cy="2414382"/>
          </a:xfrm>
          <a:prstGeom prst="arc">
            <a:avLst>
              <a:gd name="adj1" fmla="val 16200000"/>
              <a:gd name="adj2" fmla="val 20838986"/>
            </a:avLst>
          </a:prstGeom>
          <a:ln w="9525" cap="flat" cmpd="sng" algn="ctr">
            <a:solidFill>
              <a:srgbClr val="3799A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NZ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08EF55C7-3C80-C49F-B25E-80C150CBC291}"/>
              </a:ext>
            </a:extLst>
          </p:cNvPr>
          <p:cNvSpPr>
            <a:spLocks noEditPoints="1"/>
          </p:cNvSpPr>
          <p:nvPr/>
        </p:nvSpPr>
        <p:spPr bwMode="auto">
          <a:xfrm rot="20995133">
            <a:off x="9965829" y="2206270"/>
            <a:ext cx="323930" cy="322702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3" name="TextBox 62">
            <a:extLst>
              <a:ext uri="{FF2B5EF4-FFF2-40B4-BE49-F238E27FC236}">
                <a16:creationId xmlns:a16="http://schemas.microsoft.com/office/drawing/2014/main" id="{7D0E206F-798F-1F8C-6593-9B6470B4B907}"/>
              </a:ext>
            </a:extLst>
          </p:cNvPr>
          <p:cNvSpPr txBox="1"/>
          <p:nvPr/>
        </p:nvSpPr>
        <p:spPr>
          <a:xfrm>
            <a:off x="6242658" y="2658363"/>
            <a:ext cx="2135191" cy="100583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180000" tIns="45720" rIns="9144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NZ" sz="10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</a:rPr>
              <a:t>NZCDI will establish a common set of health data elements</a:t>
            </a:r>
            <a:r>
              <a:rPr lang="en-NZ" sz="1000" b="0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</a:rPr>
              <a:t> enabling a shared vocabulary to develop between a broader range of clinical systems</a:t>
            </a:r>
            <a:endParaRPr lang="en-US" sz="500" i="1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44" name="TextBox 62">
            <a:extLst>
              <a:ext uri="{FF2B5EF4-FFF2-40B4-BE49-F238E27FC236}">
                <a16:creationId xmlns:a16="http://schemas.microsoft.com/office/drawing/2014/main" id="{9977E582-3FEC-4D5B-E201-9BB1EAB3CE94}"/>
              </a:ext>
            </a:extLst>
          </p:cNvPr>
          <p:cNvSpPr txBox="1"/>
          <p:nvPr/>
        </p:nvSpPr>
        <p:spPr>
          <a:xfrm>
            <a:off x="7882943" y="3938725"/>
            <a:ext cx="2135190" cy="105266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180000" tIns="45720" rIns="9144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NZ" sz="1000" b="0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</a:rPr>
              <a:t>A shared understanding of important data definitions enables</a:t>
            </a:r>
            <a:r>
              <a:rPr lang="en-NZ" sz="10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</a:rPr>
              <a:t> more effective collaboration, reduces confusion leading to errors or data loss</a:t>
            </a:r>
            <a:endParaRPr lang="en-US" sz="500" i="1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45" name="TextBox 62">
            <a:extLst>
              <a:ext uri="{FF2B5EF4-FFF2-40B4-BE49-F238E27FC236}">
                <a16:creationId xmlns:a16="http://schemas.microsoft.com/office/drawing/2014/main" id="{3009C1AD-87FE-030C-F58A-F59E36191DD5}"/>
              </a:ext>
            </a:extLst>
          </p:cNvPr>
          <p:cNvSpPr txBox="1"/>
          <p:nvPr/>
        </p:nvSpPr>
        <p:spPr>
          <a:xfrm>
            <a:off x="9977186" y="2658363"/>
            <a:ext cx="1970937" cy="124862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lIns="180000" tIns="45720" rIns="9144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NZ" sz="1000" b="0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</a:rPr>
              <a:t>Data captured in one system can efficiently and accurately be reused in another </a:t>
            </a:r>
            <a:r>
              <a:rPr lang="en-NZ" sz="1000" b="1" i="0" u="none" strike="noStrike">
                <a:solidFill>
                  <a:schemeClr val="accent1">
                    <a:lumMod val="50000"/>
                  </a:schemeClr>
                </a:solidFill>
                <a:effectLst/>
                <a:latin typeface="Poppins" panose="00000500000000000000" pitchFamily="2" charset="0"/>
              </a:rPr>
              <a:t>resulting in consistency across EHRs decreasing rework and improving quality of care</a:t>
            </a:r>
            <a:endParaRPr lang="en-US" sz="1000" i="1">
              <a:solidFill>
                <a:schemeClr val="accent1">
                  <a:lumMod val="50000"/>
                </a:schemeClr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9748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9DEE771-CAA6-0358-CD9D-A0C5B3328AB0}"/>
              </a:ext>
            </a:extLst>
          </p:cNvPr>
          <p:cNvSpPr/>
          <p:nvPr/>
        </p:nvSpPr>
        <p:spPr>
          <a:xfrm>
            <a:off x="4707462" y="2516669"/>
            <a:ext cx="2770979" cy="1824662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A</a:t>
            </a:r>
            <a:r>
              <a:rPr lang="en-US" sz="1400" b="1" i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oppins"/>
                <a:cs typeface="Poppins"/>
              </a:rPr>
              <a:t>lignment to the NZ Patient Summary (NZPS), </a:t>
            </a:r>
            <a:r>
              <a:rPr lang="en-US" sz="1400" b="0" i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oppins"/>
                <a:cs typeface="Poppins"/>
              </a:rPr>
              <a:t>our adaptation of the International Patient Summary (IPS) standard for Aotearoa NZ.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3E4AF1-1FF4-6D06-4FD6-8C76D4447D23}"/>
              </a:ext>
            </a:extLst>
          </p:cNvPr>
          <p:cNvSpPr/>
          <p:nvPr/>
        </p:nvSpPr>
        <p:spPr>
          <a:xfrm>
            <a:off x="7950573" y="4408154"/>
            <a:ext cx="3261946" cy="842489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Developed through collaborative efforts engaging a wide variety of NZ Health sector stakeholders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AE3ACC-3D14-2E87-30C6-0C2D594CC181}"/>
              </a:ext>
            </a:extLst>
          </p:cNvPr>
          <p:cNvSpPr/>
          <p:nvPr/>
        </p:nvSpPr>
        <p:spPr>
          <a:xfrm>
            <a:off x="979483" y="4358054"/>
            <a:ext cx="3261946" cy="1038689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Submitted to HISO and follow the HISO standard lifecycle for development, public review and publication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D1C38-DE7B-2598-0601-B7101AA83D2A}"/>
              </a:ext>
            </a:extLst>
          </p:cNvPr>
          <p:cNvSpPr/>
          <p:nvPr/>
        </p:nvSpPr>
        <p:spPr>
          <a:xfrm>
            <a:off x="7898684" y="1712343"/>
            <a:ext cx="3261946" cy="640478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Supports best practice guidelines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23A88A9-982D-CEFF-596C-6B4745A586B3}"/>
              </a:ext>
            </a:extLst>
          </p:cNvPr>
          <p:cNvSpPr/>
          <p:nvPr/>
        </p:nvSpPr>
        <p:spPr>
          <a:xfrm>
            <a:off x="1539652" y="1643708"/>
            <a:ext cx="1906506" cy="932765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Driven by primary clinical data use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A94D11A-FF41-2F73-8489-2147C87568EA}"/>
              </a:ext>
            </a:extLst>
          </p:cNvPr>
          <p:cNvSpPr/>
          <p:nvPr/>
        </p:nvSpPr>
        <p:spPr>
          <a:xfrm>
            <a:off x="1206605" y="3018077"/>
            <a:ext cx="2572601" cy="640478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Start small and grow in an iterative manner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C7B186-C279-6544-1CAD-019693251A46}"/>
              </a:ext>
            </a:extLst>
          </p:cNvPr>
          <p:cNvSpPr/>
          <p:nvPr/>
        </p:nvSpPr>
        <p:spPr>
          <a:xfrm>
            <a:off x="8086518" y="3113612"/>
            <a:ext cx="2973518" cy="581750"/>
          </a:xfrm>
          <a:prstGeom prst="roundRect">
            <a:avLst/>
          </a:prstGeom>
          <a:solidFill>
            <a:srgbClr val="CDE0E3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0" i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oppins"/>
                <a:cs typeface="Poppins"/>
              </a:rPr>
              <a:t>Reference </a:t>
            </a:r>
            <a:r>
              <a:rPr lang="en-US" sz="1400" i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oppins"/>
                <a:cs typeface="Poppins"/>
              </a:rPr>
              <a:t>existing HISO </a:t>
            </a:r>
            <a:r>
              <a:rPr lang="en-US" sz="1400" b="0" i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Poppins"/>
                <a:cs typeface="Poppins"/>
              </a:rPr>
              <a:t>data standards</a:t>
            </a: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D2C5F24-10E8-B930-45D6-0364A45DF874}"/>
              </a:ext>
            </a:extLst>
          </p:cNvPr>
          <p:cNvSpPr txBox="1">
            <a:spLocks/>
          </p:cNvSpPr>
          <p:nvPr/>
        </p:nvSpPr>
        <p:spPr>
          <a:xfrm>
            <a:off x="3287015" y="446559"/>
            <a:ext cx="5487350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4000">
                <a:solidFill>
                  <a:srgbClr val="002060"/>
                </a:solidFill>
              </a:rPr>
              <a:t>Delivery principles &amp; framework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5FB60A6D-563A-F918-90F1-28F2A79D3FC8}"/>
              </a:ext>
            </a:extLst>
          </p:cNvPr>
          <p:cNvSpPr>
            <a:spLocks noEditPoints="1"/>
          </p:cNvSpPr>
          <p:nvPr/>
        </p:nvSpPr>
        <p:spPr bwMode="auto">
          <a:xfrm rot="21406010">
            <a:off x="7178577" y="2465062"/>
            <a:ext cx="324138" cy="322493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2DCAC57E-7AE4-9FAE-97CB-0F7F2D575D56}"/>
              </a:ext>
            </a:extLst>
          </p:cNvPr>
          <p:cNvSpPr>
            <a:spLocks noEditPoints="1"/>
          </p:cNvSpPr>
          <p:nvPr/>
        </p:nvSpPr>
        <p:spPr bwMode="auto">
          <a:xfrm rot="619576">
            <a:off x="4566484" y="4008932"/>
            <a:ext cx="323930" cy="322494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08EF55C7-3C80-C49F-B25E-80C150CBC291}"/>
              </a:ext>
            </a:extLst>
          </p:cNvPr>
          <p:cNvSpPr>
            <a:spLocks noEditPoints="1"/>
          </p:cNvSpPr>
          <p:nvPr/>
        </p:nvSpPr>
        <p:spPr bwMode="auto">
          <a:xfrm rot="20995133">
            <a:off x="3551000" y="3447020"/>
            <a:ext cx="323930" cy="322702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EF84B272-AAC3-839D-AC5F-9565A9943219}"/>
              </a:ext>
            </a:extLst>
          </p:cNvPr>
          <p:cNvSpPr>
            <a:spLocks noEditPoints="1"/>
          </p:cNvSpPr>
          <p:nvPr/>
        </p:nvSpPr>
        <p:spPr bwMode="auto">
          <a:xfrm rot="20995133">
            <a:off x="7976312" y="3497204"/>
            <a:ext cx="323930" cy="322702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EFF48B61-879E-FB1B-EB29-9EED6A8D76BB}"/>
              </a:ext>
            </a:extLst>
          </p:cNvPr>
          <p:cNvSpPr>
            <a:spLocks noEditPoints="1"/>
          </p:cNvSpPr>
          <p:nvPr/>
        </p:nvSpPr>
        <p:spPr bwMode="auto">
          <a:xfrm rot="20995133">
            <a:off x="7788606" y="5048182"/>
            <a:ext cx="323930" cy="322702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6" name="Freeform 13">
            <a:extLst>
              <a:ext uri="{FF2B5EF4-FFF2-40B4-BE49-F238E27FC236}">
                <a16:creationId xmlns:a16="http://schemas.microsoft.com/office/drawing/2014/main" id="{57D687B0-24DC-4133-937F-BA96BAF79F86}"/>
              </a:ext>
            </a:extLst>
          </p:cNvPr>
          <p:cNvSpPr>
            <a:spLocks noEditPoints="1"/>
          </p:cNvSpPr>
          <p:nvPr/>
        </p:nvSpPr>
        <p:spPr bwMode="auto">
          <a:xfrm rot="619576">
            <a:off x="856394" y="5089396"/>
            <a:ext cx="323930" cy="322494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7505328A-6C51-9790-F4F0-758D9782070D}"/>
              </a:ext>
            </a:extLst>
          </p:cNvPr>
          <p:cNvSpPr>
            <a:spLocks noEditPoints="1"/>
          </p:cNvSpPr>
          <p:nvPr/>
        </p:nvSpPr>
        <p:spPr bwMode="auto">
          <a:xfrm rot="619576">
            <a:off x="1377687" y="1533102"/>
            <a:ext cx="323930" cy="322494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8" name="Freeform 13">
            <a:extLst>
              <a:ext uri="{FF2B5EF4-FFF2-40B4-BE49-F238E27FC236}">
                <a16:creationId xmlns:a16="http://schemas.microsoft.com/office/drawing/2014/main" id="{00C4A394-1199-E8E8-CCD6-238F55BD2416}"/>
              </a:ext>
            </a:extLst>
          </p:cNvPr>
          <p:cNvSpPr>
            <a:spLocks noEditPoints="1"/>
          </p:cNvSpPr>
          <p:nvPr/>
        </p:nvSpPr>
        <p:spPr bwMode="auto">
          <a:xfrm rot="619576">
            <a:off x="10898070" y="1608373"/>
            <a:ext cx="323930" cy="322494"/>
          </a:xfrm>
          <a:custGeom>
            <a:avLst/>
            <a:gdLst>
              <a:gd name="T0" fmla="*/ 335 w 342"/>
              <a:gd name="T1" fmla="*/ 143 h 343"/>
              <a:gd name="T2" fmla="*/ 294 w 342"/>
              <a:gd name="T3" fmla="*/ 143 h 343"/>
              <a:gd name="T4" fmla="*/ 283 w 342"/>
              <a:gd name="T5" fmla="*/ 110 h 343"/>
              <a:gd name="T6" fmla="*/ 312 w 342"/>
              <a:gd name="T7" fmla="*/ 81 h 343"/>
              <a:gd name="T8" fmla="*/ 314 w 342"/>
              <a:gd name="T9" fmla="*/ 76 h 343"/>
              <a:gd name="T10" fmla="*/ 312 w 342"/>
              <a:gd name="T11" fmla="*/ 70 h 343"/>
              <a:gd name="T12" fmla="*/ 272 w 342"/>
              <a:gd name="T13" fmla="*/ 30 h 343"/>
              <a:gd name="T14" fmla="*/ 262 w 342"/>
              <a:gd name="T15" fmla="*/ 30 h 343"/>
              <a:gd name="T16" fmla="*/ 233 w 342"/>
              <a:gd name="T17" fmla="*/ 59 h 343"/>
              <a:gd name="T18" fmla="*/ 200 w 342"/>
              <a:gd name="T19" fmla="*/ 48 h 343"/>
              <a:gd name="T20" fmla="*/ 200 w 342"/>
              <a:gd name="T21" fmla="*/ 7 h 343"/>
              <a:gd name="T22" fmla="*/ 192 w 342"/>
              <a:gd name="T23" fmla="*/ 0 h 343"/>
              <a:gd name="T24" fmla="*/ 150 w 342"/>
              <a:gd name="T25" fmla="*/ 0 h 343"/>
              <a:gd name="T26" fmla="*/ 142 w 342"/>
              <a:gd name="T27" fmla="*/ 7 h 343"/>
              <a:gd name="T28" fmla="*/ 142 w 342"/>
              <a:gd name="T29" fmla="*/ 48 h 343"/>
              <a:gd name="T30" fmla="*/ 109 w 342"/>
              <a:gd name="T31" fmla="*/ 59 h 343"/>
              <a:gd name="T32" fmla="*/ 80 w 342"/>
              <a:gd name="T33" fmla="*/ 30 h 343"/>
              <a:gd name="T34" fmla="*/ 70 w 342"/>
              <a:gd name="T35" fmla="*/ 30 h 343"/>
              <a:gd name="T36" fmla="*/ 30 w 342"/>
              <a:gd name="T37" fmla="*/ 70 h 343"/>
              <a:gd name="T38" fmla="*/ 28 w 342"/>
              <a:gd name="T39" fmla="*/ 76 h 343"/>
              <a:gd name="T40" fmla="*/ 30 w 342"/>
              <a:gd name="T41" fmla="*/ 81 h 343"/>
              <a:gd name="T42" fmla="*/ 59 w 342"/>
              <a:gd name="T43" fmla="*/ 110 h 343"/>
              <a:gd name="T44" fmla="*/ 48 w 342"/>
              <a:gd name="T45" fmla="*/ 143 h 343"/>
              <a:gd name="T46" fmla="*/ 7 w 342"/>
              <a:gd name="T47" fmla="*/ 143 h 343"/>
              <a:gd name="T48" fmla="*/ 0 w 342"/>
              <a:gd name="T49" fmla="*/ 150 h 343"/>
              <a:gd name="T50" fmla="*/ 0 w 342"/>
              <a:gd name="T51" fmla="*/ 193 h 343"/>
              <a:gd name="T52" fmla="*/ 7 w 342"/>
              <a:gd name="T53" fmla="*/ 200 h 343"/>
              <a:gd name="T54" fmla="*/ 48 w 342"/>
              <a:gd name="T55" fmla="*/ 200 h 343"/>
              <a:gd name="T56" fmla="*/ 59 w 342"/>
              <a:gd name="T57" fmla="*/ 233 h 343"/>
              <a:gd name="T58" fmla="*/ 30 w 342"/>
              <a:gd name="T59" fmla="*/ 262 h 343"/>
              <a:gd name="T60" fmla="*/ 28 w 342"/>
              <a:gd name="T61" fmla="*/ 267 h 343"/>
              <a:gd name="T62" fmla="*/ 30 w 342"/>
              <a:gd name="T63" fmla="*/ 272 h 343"/>
              <a:gd name="T64" fmla="*/ 70 w 342"/>
              <a:gd name="T65" fmla="*/ 313 h 343"/>
              <a:gd name="T66" fmla="*/ 80 w 342"/>
              <a:gd name="T67" fmla="*/ 313 h 343"/>
              <a:gd name="T68" fmla="*/ 109 w 342"/>
              <a:gd name="T69" fmla="*/ 284 h 343"/>
              <a:gd name="T70" fmla="*/ 142 w 342"/>
              <a:gd name="T71" fmla="*/ 295 h 343"/>
              <a:gd name="T72" fmla="*/ 142 w 342"/>
              <a:gd name="T73" fmla="*/ 336 h 343"/>
              <a:gd name="T74" fmla="*/ 150 w 342"/>
              <a:gd name="T75" fmla="*/ 343 h 343"/>
              <a:gd name="T76" fmla="*/ 192 w 342"/>
              <a:gd name="T77" fmla="*/ 343 h 343"/>
              <a:gd name="T78" fmla="*/ 200 w 342"/>
              <a:gd name="T79" fmla="*/ 336 h 343"/>
              <a:gd name="T80" fmla="*/ 200 w 342"/>
              <a:gd name="T81" fmla="*/ 295 h 343"/>
              <a:gd name="T82" fmla="*/ 233 w 342"/>
              <a:gd name="T83" fmla="*/ 284 h 343"/>
              <a:gd name="T84" fmla="*/ 262 w 342"/>
              <a:gd name="T85" fmla="*/ 313 h 343"/>
              <a:gd name="T86" fmla="*/ 272 w 342"/>
              <a:gd name="T87" fmla="*/ 313 h 343"/>
              <a:gd name="T88" fmla="*/ 312 w 342"/>
              <a:gd name="T89" fmla="*/ 272 h 343"/>
              <a:gd name="T90" fmla="*/ 312 w 342"/>
              <a:gd name="T91" fmla="*/ 262 h 343"/>
              <a:gd name="T92" fmla="*/ 283 w 342"/>
              <a:gd name="T93" fmla="*/ 233 h 343"/>
              <a:gd name="T94" fmla="*/ 294 w 342"/>
              <a:gd name="T95" fmla="*/ 200 h 343"/>
              <a:gd name="T96" fmla="*/ 335 w 342"/>
              <a:gd name="T97" fmla="*/ 200 h 343"/>
              <a:gd name="T98" fmla="*/ 342 w 342"/>
              <a:gd name="T99" fmla="*/ 193 h 343"/>
              <a:gd name="T100" fmla="*/ 342 w 342"/>
              <a:gd name="T101" fmla="*/ 150 h 343"/>
              <a:gd name="T102" fmla="*/ 335 w 342"/>
              <a:gd name="T103" fmla="*/ 143 h 343"/>
              <a:gd name="T104" fmla="*/ 171 w 342"/>
              <a:gd name="T105" fmla="*/ 243 h 343"/>
              <a:gd name="T106" fmla="*/ 100 w 342"/>
              <a:gd name="T107" fmla="*/ 171 h 343"/>
              <a:gd name="T108" fmla="*/ 171 w 342"/>
              <a:gd name="T109" fmla="*/ 100 h 343"/>
              <a:gd name="T110" fmla="*/ 242 w 342"/>
              <a:gd name="T111" fmla="*/ 171 h 343"/>
              <a:gd name="T112" fmla="*/ 171 w 342"/>
              <a:gd name="T113" fmla="*/ 2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2" h="343">
                <a:moveTo>
                  <a:pt x="335" y="143"/>
                </a:moveTo>
                <a:cubicBezTo>
                  <a:pt x="294" y="143"/>
                  <a:pt x="294" y="143"/>
                  <a:pt x="294" y="143"/>
                </a:cubicBezTo>
                <a:cubicBezTo>
                  <a:pt x="291" y="132"/>
                  <a:pt x="288" y="119"/>
                  <a:pt x="283" y="110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4" y="79"/>
                  <a:pt x="314" y="77"/>
                  <a:pt x="314" y="76"/>
                </a:cubicBezTo>
                <a:cubicBezTo>
                  <a:pt x="314" y="74"/>
                  <a:pt x="314" y="72"/>
                  <a:pt x="312" y="7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69" y="27"/>
                  <a:pt x="265" y="27"/>
                  <a:pt x="262" y="30"/>
                </a:cubicBezTo>
                <a:cubicBezTo>
                  <a:pt x="233" y="59"/>
                  <a:pt x="233" y="59"/>
                  <a:pt x="233" y="59"/>
                </a:cubicBezTo>
                <a:cubicBezTo>
                  <a:pt x="223" y="54"/>
                  <a:pt x="211" y="51"/>
                  <a:pt x="200" y="48"/>
                </a:cubicBezTo>
                <a:cubicBezTo>
                  <a:pt x="200" y="7"/>
                  <a:pt x="200" y="7"/>
                  <a:pt x="200" y="7"/>
                </a:cubicBezTo>
                <a:cubicBezTo>
                  <a:pt x="200" y="3"/>
                  <a:pt x="196" y="0"/>
                  <a:pt x="19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6" y="0"/>
                  <a:pt x="142" y="3"/>
                  <a:pt x="142" y="7"/>
                </a:cubicBezTo>
                <a:cubicBezTo>
                  <a:pt x="142" y="48"/>
                  <a:pt x="142" y="48"/>
                  <a:pt x="142" y="48"/>
                </a:cubicBezTo>
                <a:cubicBezTo>
                  <a:pt x="131" y="51"/>
                  <a:pt x="119" y="54"/>
                  <a:pt x="109" y="59"/>
                </a:cubicBezTo>
                <a:cubicBezTo>
                  <a:pt x="80" y="30"/>
                  <a:pt x="80" y="30"/>
                  <a:pt x="80" y="30"/>
                </a:cubicBezTo>
                <a:cubicBezTo>
                  <a:pt x="77" y="27"/>
                  <a:pt x="73" y="27"/>
                  <a:pt x="70" y="30"/>
                </a:cubicBezTo>
                <a:cubicBezTo>
                  <a:pt x="30" y="70"/>
                  <a:pt x="30" y="70"/>
                  <a:pt x="30" y="70"/>
                </a:cubicBezTo>
                <a:cubicBezTo>
                  <a:pt x="28" y="72"/>
                  <a:pt x="28" y="74"/>
                  <a:pt x="28" y="76"/>
                </a:cubicBezTo>
                <a:cubicBezTo>
                  <a:pt x="28" y="77"/>
                  <a:pt x="28" y="79"/>
                  <a:pt x="30" y="8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4" y="119"/>
                  <a:pt x="50" y="132"/>
                  <a:pt x="48" y="143"/>
                </a:cubicBezTo>
                <a:cubicBezTo>
                  <a:pt x="7" y="143"/>
                  <a:pt x="7" y="143"/>
                  <a:pt x="7" y="143"/>
                </a:cubicBezTo>
                <a:cubicBezTo>
                  <a:pt x="3" y="143"/>
                  <a:pt x="0" y="146"/>
                  <a:pt x="0" y="15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7"/>
                  <a:pt x="3" y="200"/>
                  <a:pt x="7" y="200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50" y="211"/>
                  <a:pt x="54" y="224"/>
                  <a:pt x="59" y="233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28" y="264"/>
                  <a:pt x="28" y="265"/>
                  <a:pt x="28" y="267"/>
                </a:cubicBezTo>
                <a:cubicBezTo>
                  <a:pt x="28" y="269"/>
                  <a:pt x="28" y="271"/>
                  <a:pt x="30" y="272"/>
                </a:cubicBezTo>
                <a:cubicBezTo>
                  <a:pt x="70" y="313"/>
                  <a:pt x="70" y="313"/>
                  <a:pt x="70" y="313"/>
                </a:cubicBezTo>
                <a:cubicBezTo>
                  <a:pt x="73" y="315"/>
                  <a:pt x="77" y="315"/>
                  <a:pt x="80" y="313"/>
                </a:cubicBezTo>
                <a:cubicBezTo>
                  <a:pt x="109" y="284"/>
                  <a:pt x="109" y="284"/>
                  <a:pt x="109" y="284"/>
                </a:cubicBezTo>
                <a:cubicBezTo>
                  <a:pt x="119" y="288"/>
                  <a:pt x="131" y="292"/>
                  <a:pt x="142" y="295"/>
                </a:cubicBezTo>
                <a:cubicBezTo>
                  <a:pt x="142" y="336"/>
                  <a:pt x="142" y="336"/>
                  <a:pt x="142" y="336"/>
                </a:cubicBezTo>
                <a:cubicBezTo>
                  <a:pt x="142" y="339"/>
                  <a:pt x="146" y="343"/>
                  <a:pt x="150" y="343"/>
                </a:cubicBezTo>
                <a:cubicBezTo>
                  <a:pt x="192" y="343"/>
                  <a:pt x="192" y="343"/>
                  <a:pt x="192" y="343"/>
                </a:cubicBezTo>
                <a:cubicBezTo>
                  <a:pt x="196" y="343"/>
                  <a:pt x="200" y="339"/>
                  <a:pt x="200" y="336"/>
                </a:cubicBezTo>
                <a:cubicBezTo>
                  <a:pt x="200" y="295"/>
                  <a:pt x="200" y="295"/>
                  <a:pt x="200" y="295"/>
                </a:cubicBezTo>
                <a:cubicBezTo>
                  <a:pt x="211" y="292"/>
                  <a:pt x="223" y="288"/>
                  <a:pt x="233" y="284"/>
                </a:cubicBezTo>
                <a:cubicBezTo>
                  <a:pt x="262" y="313"/>
                  <a:pt x="262" y="313"/>
                  <a:pt x="262" y="313"/>
                </a:cubicBezTo>
                <a:cubicBezTo>
                  <a:pt x="265" y="315"/>
                  <a:pt x="269" y="315"/>
                  <a:pt x="272" y="313"/>
                </a:cubicBezTo>
                <a:cubicBezTo>
                  <a:pt x="312" y="272"/>
                  <a:pt x="312" y="272"/>
                  <a:pt x="312" y="272"/>
                </a:cubicBezTo>
                <a:cubicBezTo>
                  <a:pt x="315" y="270"/>
                  <a:pt x="315" y="265"/>
                  <a:pt x="312" y="262"/>
                </a:cubicBezTo>
                <a:cubicBezTo>
                  <a:pt x="283" y="233"/>
                  <a:pt x="283" y="233"/>
                  <a:pt x="283" y="233"/>
                </a:cubicBezTo>
                <a:cubicBezTo>
                  <a:pt x="288" y="224"/>
                  <a:pt x="291" y="211"/>
                  <a:pt x="294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9" y="200"/>
                  <a:pt x="342" y="197"/>
                  <a:pt x="342" y="193"/>
                </a:cubicBezTo>
                <a:cubicBezTo>
                  <a:pt x="342" y="150"/>
                  <a:pt x="342" y="150"/>
                  <a:pt x="342" y="150"/>
                </a:cubicBezTo>
                <a:cubicBezTo>
                  <a:pt x="342" y="146"/>
                  <a:pt x="339" y="143"/>
                  <a:pt x="335" y="143"/>
                </a:cubicBezTo>
                <a:close/>
                <a:moveTo>
                  <a:pt x="171" y="243"/>
                </a:moveTo>
                <a:cubicBezTo>
                  <a:pt x="132" y="243"/>
                  <a:pt x="100" y="211"/>
                  <a:pt x="100" y="171"/>
                </a:cubicBezTo>
                <a:cubicBezTo>
                  <a:pt x="100" y="132"/>
                  <a:pt x="132" y="100"/>
                  <a:pt x="171" y="100"/>
                </a:cubicBezTo>
                <a:cubicBezTo>
                  <a:pt x="210" y="100"/>
                  <a:pt x="242" y="132"/>
                  <a:pt x="242" y="171"/>
                </a:cubicBezTo>
                <a:cubicBezTo>
                  <a:pt x="242" y="211"/>
                  <a:pt x="210" y="243"/>
                  <a:pt x="171" y="243"/>
                </a:cubicBezTo>
                <a:close/>
              </a:path>
            </a:pathLst>
          </a:custGeom>
          <a:solidFill>
            <a:srgbClr val="3799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2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32426-BB31-6DD3-5436-0D0F5CB7CCB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924019"/>
          <a:ext cx="5597769" cy="483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9D2C5F24-10E8-B930-45D6-0364A45DF874}"/>
              </a:ext>
            </a:extLst>
          </p:cNvPr>
          <p:cNvSpPr txBox="1">
            <a:spLocks/>
          </p:cNvSpPr>
          <p:nvPr/>
        </p:nvSpPr>
        <p:spPr>
          <a:xfrm>
            <a:off x="892418" y="396606"/>
            <a:ext cx="5489331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/>
              <a:t>How will it work?</a:t>
            </a:r>
          </a:p>
        </p:txBody>
      </p:sp>
      <p:sp>
        <p:nvSpPr>
          <p:cNvPr id="5" name="TextBox 134">
            <a:extLst>
              <a:ext uri="{FF2B5EF4-FFF2-40B4-BE49-F238E27FC236}">
                <a16:creationId xmlns:a16="http://schemas.microsoft.com/office/drawing/2014/main" id="{7D6CB72A-2092-B175-B6B9-8BB0942CEF74}"/>
              </a:ext>
            </a:extLst>
          </p:cNvPr>
          <p:cNvSpPr txBox="1"/>
          <p:nvPr/>
        </p:nvSpPr>
        <p:spPr>
          <a:xfrm>
            <a:off x="795461" y="1184872"/>
            <a:ext cx="5586288" cy="4407036"/>
          </a:xfrm>
          <a:prstGeom prst="homePlate">
            <a:avLst>
              <a:gd name="adj" fmla="val 15805"/>
            </a:avLst>
          </a:prstGeom>
          <a:solidFill>
            <a:srgbClr val="3799A6"/>
          </a:solidFill>
        </p:spPr>
        <p:txBody>
          <a:bodyPr wrap="square" lIns="91440" tIns="45720" rIns="9000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300"/>
              </a:spcAft>
              <a:defRPr/>
            </a:pPr>
            <a:endParaRPr lang="en-US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NZCDI will be published on the Health NZ website as a set of data definitions with supporting tools and materials</a:t>
            </a:r>
          </a:p>
          <a:p>
            <a:pPr>
              <a:spcAft>
                <a:spcPts val="300"/>
              </a:spcAft>
              <a:defRPr/>
            </a:pPr>
            <a:endParaRPr lang="en-US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Sector consultation will occur with each release of NZCDI</a:t>
            </a:r>
          </a:p>
          <a:p>
            <a:pPr>
              <a:spcAft>
                <a:spcPts val="300"/>
              </a:spcAft>
              <a:defRPr/>
            </a:pPr>
            <a:endParaRPr lang="en-US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Development, review and publication will be via an iterative approach</a:t>
            </a:r>
          </a:p>
          <a:p>
            <a:pPr>
              <a:spcAft>
                <a:spcPts val="300"/>
              </a:spcAft>
              <a:defRPr/>
            </a:pPr>
            <a:endParaRPr lang="en-US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NZCDI will be an important artefact feeding into the implementation cycle</a:t>
            </a:r>
          </a:p>
          <a:p>
            <a:pPr>
              <a:spcAft>
                <a:spcPts val="300"/>
              </a:spcAft>
              <a:defRPr/>
            </a:pPr>
            <a:endParaRPr lang="en-US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NZCDI will have an adoption roadmap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900">
              <a:solidFill>
                <a:schemeClr val="bg1"/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900">
              <a:solidFill>
                <a:schemeClr val="bg1"/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900">
              <a:solidFill>
                <a:schemeClr val="bg1"/>
              </a:solidFill>
              <a:latin typeface="Poppins"/>
              <a:cs typeface="Poppins"/>
            </a:endParaRPr>
          </a:p>
          <a:p>
            <a:pPr>
              <a:spcAft>
                <a:spcPts val="300"/>
              </a:spcAft>
              <a:defRPr/>
            </a:pPr>
            <a:endParaRPr lang="en-US" sz="90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CBA40CB-1CB0-F096-47E9-360AFEE85B3D}"/>
              </a:ext>
            </a:extLst>
          </p:cNvPr>
          <p:cNvSpPr/>
          <p:nvPr/>
        </p:nvSpPr>
        <p:spPr>
          <a:xfrm>
            <a:off x="6163409" y="1184872"/>
            <a:ext cx="5190392" cy="4407036"/>
          </a:xfrm>
          <a:prstGeom prst="chevron">
            <a:avLst>
              <a:gd name="adj" fmla="val 15805"/>
            </a:avLst>
          </a:prstGeom>
          <a:solidFill>
            <a:schemeClr val="bg1">
              <a:alpha val="73000"/>
            </a:schemeClr>
          </a:solidFill>
        </p:spPr>
        <p:txBody>
          <a:bodyPr wrap="square" lIns="72000" tIns="45720" rIns="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endParaRPr lang="en-NZ" sz="900" b="1"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Establishes a common standard for exchanging health data</a:t>
            </a:r>
          </a:p>
          <a:p>
            <a:pPr>
              <a:spcAft>
                <a:spcPts val="300"/>
              </a:spcAft>
            </a:pPr>
            <a:endParaRPr lang="en-US" sz="1400" b="1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Ensure </a:t>
            </a:r>
            <a:r>
              <a:rPr lang="en-US" sz="1400" b="1" err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standardised</a:t>
            </a:r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 data is available for health analytics</a:t>
            </a:r>
          </a:p>
          <a:p>
            <a:pPr>
              <a:spcAft>
                <a:spcPts val="300"/>
              </a:spcAft>
            </a:pPr>
            <a:endParaRPr lang="en-US" sz="1400" b="1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Ensures consistency and quality in health data capture, documentation and sharing</a:t>
            </a:r>
          </a:p>
          <a:p>
            <a:pPr>
              <a:spcAft>
                <a:spcPts val="300"/>
              </a:spcAft>
            </a:pPr>
            <a:endParaRPr lang="en-US" sz="1400" b="1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r>
              <a:rPr lang="en-US" sz="1400" b="1">
                <a:solidFill>
                  <a:schemeClr val="tx2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Ensures compliance to standards for clinical digital safety</a:t>
            </a:r>
          </a:p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21F88203-CB16-52A9-FF53-B928C8321120}"/>
              </a:ext>
            </a:extLst>
          </p:cNvPr>
          <p:cNvSpPr txBox="1">
            <a:spLocks/>
          </p:cNvSpPr>
          <p:nvPr/>
        </p:nvSpPr>
        <p:spPr>
          <a:xfrm>
            <a:off x="7631730" y="396606"/>
            <a:ext cx="2356341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>
                <a:solidFill>
                  <a:schemeClr val="tx2">
                    <a:lumMod val="90000"/>
                    <a:lumOff val="10000"/>
                  </a:schemeClr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320078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32426-BB31-6DD3-5436-0D0F5CB7CCB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924019"/>
          <a:ext cx="5597769" cy="483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CBA40CB-1CB0-F096-47E9-360AFEE85B3D}"/>
              </a:ext>
            </a:extLst>
          </p:cNvPr>
          <p:cNvSpPr/>
          <p:nvPr/>
        </p:nvSpPr>
        <p:spPr>
          <a:xfrm>
            <a:off x="1357745" y="1184872"/>
            <a:ext cx="9996056" cy="4407036"/>
          </a:xfrm>
          <a:prstGeom prst="chevron">
            <a:avLst>
              <a:gd name="adj" fmla="val 15805"/>
            </a:avLst>
          </a:prstGeom>
          <a:solidFill>
            <a:schemeClr val="bg1">
              <a:alpha val="73000"/>
            </a:schemeClr>
          </a:solidFill>
        </p:spPr>
        <p:txBody>
          <a:bodyPr wrap="square" lIns="72000" tIns="45720" rIns="0" bIns="4572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endParaRPr lang="en-NZ" sz="900" b="1">
              <a:solidFill>
                <a:srgbClr val="002060"/>
              </a:solidFill>
              <a:latin typeface="Poppins"/>
              <a:cs typeface="Poppins"/>
            </a:endParaRPr>
          </a:p>
          <a:p>
            <a:pPr algn="l"/>
            <a:r>
              <a:rPr lang="en-US" sz="1600" b="1" i="0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DATA GROUPS:</a:t>
            </a:r>
          </a:p>
          <a:p>
            <a:pPr algn="l"/>
            <a:r>
              <a:rPr lang="en-US" sz="16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data group is a set of one or more data elements. Data elements are </a:t>
            </a:r>
            <a:r>
              <a:rPr lang="en-US" sz="160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organised</a:t>
            </a:r>
            <a:r>
              <a:rPr lang="en-US" sz="16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into data groups using a common theme or use case.</a:t>
            </a:r>
          </a:p>
          <a:p>
            <a:pPr algn="l"/>
            <a:endParaRPr lang="en-US" sz="1600" b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sz="1600" b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sz="1600" b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sz="1600" b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sz="1600" b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endParaRPr lang="en-US" sz="1600" b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/>
            <a:r>
              <a:rPr lang="en-US" sz="1600" b="1" i="0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DATA ELEMENTS:</a:t>
            </a:r>
          </a:p>
          <a:p>
            <a:r>
              <a:rPr lang="en-US" sz="1600" b="0" i="0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 data element in NZCDI is a defined field or variable that has been identified as being </a:t>
            </a:r>
            <a:r>
              <a:rPr lang="en-US" sz="1600" b="0" i="0" err="1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utilised</a:t>
            </a:r>
            <a:r>
              <a:rPr lang="en-US" sz="1600" b="0" i="0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in health information exchange. </a:t>
            </a:r>
            <a:r>
              <a:rPr lang="en-US" sz="1600" kern="12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 data element is presented with a unique canonical name and narrative definition, paired with a representation. </a:t>
            </a:r>
            <a:endParaRPr lang="en-US" sz="1600" b="0" i="0">
              <a:solidFill>
                <a:srgbClr val="00206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21F88203-CB16-52A9-FF53-B928C8321120}"/>
              </a:ext>
            </a:extLst>
          </p:cNvPr>
          <p:cNvSpPr txBox="1">
            <a:spLocks/>
          </p:cNvSpPr>
          <p:nvPr/>
        </p:nvSpPr>
        <p:spPr>
          <a:xfrm>
            <a:off x="3903610" y="396606"/>
            <a:ext cx="4384779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>
                <a:solidFill>
                  <a:schemeClr val="tx2">
                    <a:lumMod val="90000"/>
                    <a:lumOff val="10000"/>
                  </a:schemeClr>
                </a:solidFill>
              </a:rPr>
              <a:t>Key Definitions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9C177C-2E7A-A30D-6ABE-CD18342097D9}"/>
              </a:ext>
            </a:extLst>
          </p:cNvPr>
          <p:cNvCxnSpPr>
            <a:cxnSpLocks/>
            <a:stCxn id="21" idx="1"/>
            <a:endCxn id="21" idx="3"/>
          </p:cNvCxnSpPr>
          <p:nvPr/>
        </p:nvCxnSpPr>
        <p:spPr>
          <a:xfrm>
            <a:off x="2054277" y="3388390"/>
            <a:ext cx="929952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84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9D2C5F24-10E8-B930-45D6-0364A45DF874}"/>
              </a:ext>
            </a:extLst>
          </p:cNvPr>
          <p:cNvSpPr txBox="1">
            <a:spLocks/>
          </p:cNvSpPr>
          <p:nvPr/>
        </p:nvSpPr>
        <p:spPr>
          <a:xfrm>
            <a:off x="3125992" y="203347"/>
            <a:ext cx="8637036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/>
              <a:t>Laboratory Related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5722D-96A5-5F1C-FF46-15238AB6F6BE}"/>
              </a:ext>
            </a:extLst>
          </p:cNvPr>
          <p:cNvSpPr txBox="1"/>
          <p:nvPr/>
        </p:nvSpPr>
        <p:spPr>
          <a:xfrm>
            <a:off x="797903" y="101835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0" kern="120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🧪 NZIPS - </a:t>
            </a:r>
            <a:r>
              <a:rPr lang="en-AU" b="1">
                <a:latin typeface="+mj-lt"/>
                <a:ea typeface="Graphik" charset="0"/>
                <a:cs typeface="Segoe UI" panose="020B0502040204020203" pitchFamily="34" charset="0"/>
                <a:sym typeface="Proxima Nova Extrabold"/>
              </a:rPr>
              <a:t>DIAGNOSTIC RESULTS</a:t>
            </a:r>
            <a:endParaRPr lang="en-NZ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44B0E9-9A40-8255-6F42-4817CAD79E1D}"/>
              </a:ext>
            </a:extLst>
          </p:cNvPr>
          <p:cNvGraphicFramePr>
            <a:graphicFrameLocks noGrp="1"/>
          </p:cNvGraphicFramePr>
          <p:nvPr/>
        </p:nvGraphicFramePr>
        <p:xfrm>
          <a:off x="2226000" y="1529226"/>
          <a:ext cx="7740000" cy="1152549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78497471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75468649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682011914"/>
                    </a:ext>
                  </a:extLst>
                </a:gridCol>
              </a:tblGrid>
              <a:tr h="247329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1100" b="0" cap="all" baseline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NUMERIC TEST RESULT</a:t>
                      </a:r>
                      <a:endParaRPr lang="en-NZ" sz="1050" b="0" cap="all" baseline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NZ" sz="1200" b="1" cap="all" baseline="0">
                        <a:effectLst/>
                      </a:endParaRP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NZ" sz="1200" b="1" cap="all" baseline="0">
                        <a:effectLst/>
                      </a:endParaRP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41842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900" b="0" kern="1200">
                          <a:solidFill>
                            <a:srgbClr val="005DA0"/>
                          </a:solidFill>
                          <a:latin typeface="+mj-lt"/>
                          <a:ea typeface="+mn-ea"/>
                          <a:cs typeface="+mn-cs"/>
                        </a:rPr>
                        <a:t>DATA ELEMENT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900" b="0" kern="1200">
                          <a:solidFill>
                            <a:srgbClr val="005DA0"/>
                          </a:solidFill>
                          <a:latin typeface="+mj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900" b="0" kern="1200">
                          <a:solidFill>
                            <a:srgbClr val="005DA0"/>
                          </a:solidFill>
                          <a:latin typeface="+mj-lt"/>
                          <a:ea typeface="+mn-ea"/>
                          <a:cs typeface="+mn-cs"/>
                        </a:rPr>
                        <a:t>VALUE DOMAIN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67637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NZ" sz="1050" b="1">
                          <a:effectLst/>
                          <a:latin typeface="+mn-lt"/>
                        </a:rPr>
                        <a:t>Observation type code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50">
                          <a:solidFill>
                            <a:schemeClr val="tx1"/>
                          </a:solidFill>
                          <a:latin typeface="+mn-lt"/>
                        </a:rPr>
                        <a:t>Code for the diagnostic test performed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LOINC code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31572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NZ" sz="1050" b="1">
                          <a:effectLst/>
                          <a:latin typeface="+mn-lt"/>
                        </a:rPr>
                        <a:t>Observation value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50">
                          <a:solidFill>
                            <a:schemeClr val="tx1"/>
                          </a:solidFill>
                          <a:latin typeface="+mn-lt"/>
                        </a:rPr>
                        <a:t>Observed value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Numeric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72638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NZ" sz="1050" b="1">
                          <a:effectLst/>
                          <a:latin typeface="+mn-lt"/>
                        </a:rPr>
                        <a:t>Unit of measurement code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50">
                          <a:solidFill>
                            <a:schemeClr val="tx1"/>
                          </a:solidFill>
                          <a:latin typeface="+mn-lt"/>
                        </a:rPr>
                        <a:t>Code for the unit of measurement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UCUM code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7091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C7B07E7-7C50-0816-7AF4-33534F2505A0}"/>
              </a:ext>
            </a:extLst>
          </p:cNvPr>
          <p:cNvGraphicFramePr>
            <a:graphicFrameLocks noGrp="1"/>
          </p:cNvGraphicFramePr>
          <p:nvPr/>
        </p:nvGraphicFramePr>
        <p:xfrm>
          <a:off x="2226000" y="2968735"/>
          <a:ext cx="7740000" cy="920529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78497471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754686499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682011914"/>
                    </a:ext>
                  </a:extLst>
                </a:gridCol>
              </a:tblGrid>
              <a:tr h="247329">
                <a:tc gridSpan="3"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1100" b="0" cap="all" baseline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CODED TEST RESULT</a:t>
                      </a:r>
                      <a:endParaRPr lang="en-NZ" sz="1050" b="0" cap="all" baseline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NZ" sz="1200" b="1" cap="all" baseline="0">
                        <a:effectLst/>
                      </a:endParaRP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NZ" sz="1200" b="1" cap="all" baseline="0">
                        <a:effectLst/>
                      </a:endParaRPr>
                    </a:p>
                  </a:txBody>
                  <a:tcPr marL="72000" marR="72000" marT="36000" marB="360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41842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900" b="0" kern="1200">
                          <a:solidFill>
                            <a:srgbClr val="005DA0"/>
                          </a:solidFill>
                          <a:latin typeface="+mj-lt"/>
                          <a:ea typeface="+mn-ea"/>
                          <a:cs typeface="+mn-cs"/>
                        </a:rPr>
                        <a:t>DATA ELEMENT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900" b="0" kern="1200">
                          <a:solidFill>
                            <a:srgbClr val="005DA0"/>
                          </a:solidFill>
                          <a:latin typeface="+mj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NZ" sz="900" b="0" kern="1200">
                          <a:solidFill>
                            <a:srgbClr val="005DA0"/>
                          </a:solidFill>
                          <a:latin typeface="+mj-lt"/>
                          <a:ea typeface="+mn-ea"/>
                          <a:cs typeface="+mn-cs"/>
                        </a:rPr>
                        <a:t>VALUE DOMAIN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67637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NZ" sz="1050" b="1">
                          <a:effectLst/>
                          <a:latin typeface="+mn-lt"/>
                        </a:rPr>
                        <a:t>Observation type code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50">
                          <a:solidFill>
                            <a:schemeClr val="tx1"/>
                          </a:solidFill>
                          <a:latin typeface="+mn-lt"/>
                        </a:rPr>
                        <a:t>Code for the diagnostic test performed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LOINC code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31572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NZ" sz="1050" b="1">
                          <a:effectLst/>
                          <a:latin typeface="+mn-lt"/>
                        </a:rPr>
                        <a:t>Observation value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50">
                          <a:solidFill>
                            <a:schemeClr val="tx1"/>
                          </a:solidFill>
                          <a:latin typeface="+mn-lt"/>
                        </a:rPr>
                        <a:t>Observed value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SNOMED CT</a:t>
                      </a:r>
                    </a:p>
                  </a:txBody>
                  <a:tcPr marL="72000" marR="72000" marT="36000" marB="36000">
                    <a:lnL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5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7263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0824EF9-B2E2-5038-47F7-243138986DAD}"/>
              </a:ext>
            </a:extLst>
          </p:cNvPr>
          <p:cNvSpPr txBox="1"/>
          <p:nvPr/>
        </p:nvSpPr>
        <p:spPr>
          <a:xfrm>
            <a:off x="797903" y="417622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0" kern="120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🧪 USCDI v5 - </a:t>
            </a:r>
            <a:r>
              <a:rPr lang="en-AU" b="1">
                <a:latin typeface="+mj-lt"/>
                <a:ea typeface="Graphik" charset="0"/>
                <a:cs typeface="Segoe UI" panose="020B0502040204020203" pitchFamily="34" charset="0"/>
                <a:sym typeface="Proxima Nova Extrabold"/>
              </a:rPr>
              <a:t>LABORATORY</a:t>
            </a:r>
            <a:endParaRPr lang="en-NZ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A815E4-5508-2CCC-ACFE-586BBAE26660}"/>
              </a:ext>
            </a:extLst>
          </p:cNvPr>
          <p:cNvSpPr txBox="1"/>
          <p:nvPr/>
        </p:nvSpPr>
        <p:spPr>
          <a:xfrm>
            <a:off x="1135030" y="4545556"/>
            <a:ext cx="29843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 kern="1200">
                <a:solidFill>
                  <a:schemeClr val="dk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Values/Results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 kern="1200">
                <a:solidFill>
                  <a:schemeClr val="dk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Specimen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 Unit of Measure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50488-6677-39F8-7537-8ECBF88FC132}"/>
              </a:ext>
            </a:extLst>
          </p:cNvPr>
          <p:cNvSpPr txBox="1"/>
          <p:nvPr/>
        </p:nvSpPr>
        <p:spPr>
          <a:xfrm>
            <a:off x="4456544" y="4523730"/>
            <a:ext cx="46412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 Reference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Specimen Source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Specimen Identifier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>
                <a:solidFill>
                  <a:schemeClr val="dk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Specimen Condition Acceptability</a:t>
            </a:r>
          </a:p>
        </p:txBody>
      </p:sp>
    </p:spTree>
    <p:extLst>
      <p:ext uri="{BB962C8B-B14F-4D97-AF65-F5344CB8AC3E}">
        <p14:creationId xmlns:p14="http://schemas.microsoft.com/office/powerpoint/2010/main" val="1019651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732426-BB31-6DD3-5436-0D0F5CB7CCB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924019"/>
          <a:ext cx="5597769" cy="483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CBA40CB-1CB0-F096-47E9-360AFEE85B3D}"/>
              </a:ext>
            </a:extLst>
          </p:cNvPr>
          <p:cNvSpPr/>
          <p:nvPr/>
        </p:nvSpPr>
        <p:spPr>
          <a:xfrm>
            <a:off x="1284409" y="1225482"/>
            <a:ext cx="9623182" cy="4407036"/>
          </a:xfrm>
          <a:prstGeom prst="chevron">
            <a:avLst>
              <a:gd name="adj" fmla="val 15805"/>
            </a:avLst>
          </a:prstGeom>
          <a:solidFill>
            <a:schemeClr val="bg1">
              <a:alpha val="73000"/>
            </a:schemeClr>
          </a:solidFill>
        </p:spPr>
        <p:txBody>
          <a:bodyPr wrap="square" lIns="72000" tIns="45720" rIns="0" bIns="4572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endParaRPr lang="en-NZ" sz="900" b="1"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171450" indent="-171450">
              <a:spcAft>
                <a:spcPts val="300"/>
              </a:spcAft>
              <a:buFont typeface="Wingdings"/>
              <a:buChar char="ü"/>
            </a:pPr>
            <a:endParaRPr lang="en-US" sz="1400">
              <a:solidFill>
                <a:schemeClr val="tx2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>
              <a:spcAft>
                <a:spcPts val="300"/>
              </a:spcAft>
            </a:pPr>
            <a:endParaRPr lang="en-US" sz="900">
              <a:solidFill>
                <a:schemeClr val="tx1"/>
              </a:solidFill>
              <a:latin typeface="Poppins"/>
              <a:cs typeface="Poppins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21F88203-CB16-52A9-FF53-B928C8321120}"/>
              </a:ext>
            </a:extLst>
          </p:cNvPr>
          <p:cNvSpPr txBox="1">
            <a:spLocks/>
          </p:cNvSpPr>
          <p:nvPr/>
        </p:nvSpPr>
        <p:spPr>
          <a:xfrm>
            <a:off x="4936884" y="396606"/>
            <a:ext cx="2998170" cy="788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>
                <a:solidFill>
                  <a:schemeClr val="tx2">
                    <a:lumMod val="90000"/>
                    <a:lumOff val="10000"/>
                  </a:schemeClr>
                </a:solidFill>
              </a:rPr>
              <a:t>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0E3B4-BD6E-B807-0D74-8793AC0FC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642" y="2092158"/>
            <a:ext cx="1495425" cy="67627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9B67347-FEAA-DADB-11A1-126FA0C36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99" y="4089568"/>
            <a:ext cx="2305050" cy="619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2AE70A-0DE9-EA62-746E-2E74E781B6BF}"/>
              </a:ext>
            </a:extLst>
          </p:cNvPr>
          <p:cNvCxnSpPr/>
          <p:nvPr/>
        </p:nvCxnSpPr>
        <p:spPr>
          <a:xfrm>
            <a:off x="4789609" y="3429000"/>
            <a:ext cx="561169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3ED157-BD20-08E6-499F-7F2C1F67D706}"/>
              </a:ext>
            </a:extLst>
          </p:cNvPr>
          <p:cNvSpPr txBox="1"/>
          <p:nvPr/>
        </p:nvSpPr>
        <p:spPr>
          <a:xfrm>
            <a:off x="4789609" y="3922490"/>
            <a:ext cx="5935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 the consultation webpage on </a:t>
            </a:r>
          </a:p>
          <a:p>
            <a:r>
              <a:rPr lang="en-US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consultations – Health New Zealand | Te </a:t>
            </a:r>
            <a:r>
              <a:rPr lang="en-US" sz="140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Whatu</a:t>
            </a:r>
            <a:r>
              <a:rPr lang="en-US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Ora</a:t>
            </a:r>
            <a:endParaRPr lang="en-NZ" sz="140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NZ" sz="140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NZ" sz="140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Email standards@tewhatuora.govt.nz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FBC96A-41C6-0BED-FEAD-0162D068F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6884" y="1899032"/>
            <a:ext cx="5100272" cy="10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8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8209A-45FB-51B6-469A-3B1E69BD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Upcoming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78D64-BA56-EF27-FBB1-B3DBFEEB9D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17073"/>
            <a:ext cx="10515600" cy="4659890"/>
          </a:xfrm>
        </p:spPr>
        <p:txBody>
          <a:bodyPr/>
          <a:lstStyle/>
          <a:p>
            <a:r>
              <a:rPr lang="en-NZ"/>
              <a:t>SNOMED NZ Hui, </a:t>
            </a:r>
          </a:p>
          <a:p>
            <a:r>
              <a:rPr lang="en-NZ"/>
              <a:t>SNOMED Working Bee at DHWNZ, 2 December 2024</a:t>
            </a:r>
          </a:p>
          <a:p>
            <a:r>
              <a:rPr lang="en-NZ"/>
              <a:t>Next HISO Labs Standards Hui,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52704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E22D-CF0B-CF91-596C-BF23659CF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7" y="526540"/>
            <a:ext cx="9144000" cy="991867"/>
          </a:xfrm>
        </p:spPr>
        <p:txBody>
          <a:bodyPr>
            <a:normAutofit fontScale="90000"/>
          </a:bodyPr>
          <a:lstStyle/>
          <a:p>
            <a:r>
              <a:rPr lang="en-NZ" sz="6600"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NZ" sz="6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elevant</a:t>
            </a:r>
            <a:r>
              <a:rPr kumimoji="0" lang="en-NZ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links</a:t>
            </a:r>
            <a:r>
              <a:rPr kumimoji="0" lang="en-NZ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50E1A-4BDC-A58B-DFAF-19F532686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1753299"/>
            <a:ext cx="10173019" cy="4093827"/>
          </a:xfrm>
        </p:spPr>
        <p:txBody>
          <a:bodyPr>
            <a:normAutofit fontScale="25000" lnSpcReduction="20000"/>
          </a:bodyPr>
          <a:lstStyle/>
          <a:p>
            <a:pPr marL="360000">
              <a:lnSpc>
                <a:spcPct val="120000"/>
              </a:lnSpc>
              <a:tabLst>
                <a:tab pos="360000" algn="l"/>
              </a:tabLst>
            </a:pPr>
            <a:r>
              <a:rPr lang="en-NZ" sz="7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HISO Standards</a:t>
            </a:r>
          </a:p>
          <a:p>
            <a:pPr marL="817200" lvl="3" indent="0" algn="l">
              <a:lnSpc>
                <a:spcPct val="120000"/>
              </a:lnSpc>
              <a:buNone/>
              <a:tabLst>
                <a:tab pos="360000" algn="l"/>
              </a:tabLst>
            </a:pPr>
            <a:r>
              <a:rPr lang="en-NZ" sz="6400">
                <a:solidFill>
                  <a:schemeClr val="bg1">
                    <a:lumMod val="85000"/>
                  </a:schemeClr>
                </a:solidFill>
                <a:latin typeface="+mj-lt"/>
              </a:rPr>
              <a:t>https://www.tewhatuora.govt.nz/health-services-and-programmes/digital-health/data-and-digital-standards/approved-standards/</a:t>
            </a:r>
          </a:p>
          <a:p>
            <a:pPr marL="360000">
              <a:lnSpc>
                <a:spcPct val="120000"/>
              </a:lnSpc>
              <a:tabLst>
                <a:tab pos="360000" algn="l"/>
              </a:tabLst>
            </a:pPr>
            <a:r>
              <a:rPr lang="en-NZ" sz="7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Member Licensing Distribution Service (SNOMED CT – affiliate licence) </a:t>
            </a:r>
          </a:p>
          <a:p>
            <a:pPr marL="817200" lvl="2" indent="0" algn="l">
              <a:lnSpc>
                <a:spcPct val="120000"/>
              </a:lnSpc>
              <a:buNone/>
              <a:tabLst>
                <a:tab pos="360000" algn="l"/>
              </a:tabLst>
            </a:pPr>
            <a:r>
              <a:rPr lang="en-NZ" sz="6400">
                <a:solidFill>
                  <a:schemeClr val="bg1">
                    <a:lumMod val="8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https://mlds.ihtsdotools.org/#/landing/NZ?lang=en</a:t>
            </a:r>
            <a:r>
              <a:rPr lang="en-NZ" sz="640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</a:p>
          <a:p>
            <a:pPr marL="360000">
              <a:lnSpc>
                <a:spcPct val="120000"/>
              </a:lnSpc>
              <a:tabLst>
                <a:tab pos="360000" algn="l"/>
              </a:tabLst>
            </a:pPr>
            <a:r>
              <a:rPr lang="en-NZ" sz="7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New Zealand Health Terminology Service</a:t>
            </a:r>
          </a:p>
          <a:p>
            <a:pPr marL="817200" lvl="2" indent="0" algn="l">
              <a:lnSpc>
                <a:spcPct val="120000"/>
              </a:lnSpc>
              <a:buNone/>
              <a:tabLst>
                <a:tab pos="360000" algn="l"/>
              </a:tabLst>
            </a:pPr>
            <a:r>
              <a:rPr kumimoji="0" lang="en-AU" sz="6400" i="0" u="sng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https://nzhts.digital.health.nz/fhir</a:t>
            </a:r>
            <a:endParaRPr kumimoji="0" lang="en-AU" sz="6400" i="0" u="sng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  <a:p>
            <a:pPr marL="360000">
              <a:lnSpc>
                <a:spcPct val="120000"/>
              </a:lnSpc>
              <a:tabLst>
                <a:tab pos="360000" algn="l"/>
              </a:tabLst>
            </a:pPr>
            <a:r>
              <a:rPr lang="en-NZ" sz="7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Create an NZHTS account</a:t>
            </a:r>
          </a:p>
          <a:p>
            <a:pPr marL="817200" lvl="1" algn="l">
              <a:lnSpc>
                <a:spcPct val="120000"/>
              </a:lnSpc>
              <a:tabLst>
                <a:tab pos="360000" algn="l"/>
              </a:tabLst>
            </a:pPr>
            <a:r>
              <a:rPr kumimoji="0" lang="en-NZ" sz="6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https://ontoserver.csiro.au/ui/about</a:t>
            </a:r>
            <a:endParaRPr kumimoji="0" lang="en-NZ" sz="6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60000">
              <a:lnSpc>
                <a:spcPct val="120000"/>
              </a:lnSpc>
              <a:tabLst>
                <a:tab pos="360000" algn="l"/>
              </a:tabLst>
            </a:pPr>
            <a:r>
              <a:rPr kumimoji="0" lang="en-AU" sz="7200" i="0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</a:rPr>
              <a:t>Examples of APIs for the </a:t>
            </a:r>
            <a:r>
              <a:rPr lang="en-AU" sz="720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Times New Roman" panose="02020603050405020304" pitchFamily="18" charset="0"/>
              </a:rPr>
              <a:t>NZHTS </a:t>
            </a:r>
          </a:p>
          <a:p>
            <a:pPr marL="817200" lvl="2" indent="0" algn="l">
              <a:lnSpc>
                <a:spcPct val="120000"/>
              </a:lnSpc>
              <a:buNone/>
              <a:tabLst>
                <a:tab pos="360000" algn="l"/>
              </a:tabLst>
            </a:pPr>
            <a:r>
              <a:rPr kumimoji="0" lang="en-US" sz="640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nzhts</a:t>
            </a:r>
            <a:r>
              <a:rPr kumimoji="0" lang="en-US" sz="640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/example-queries at main · </a:t>
            </a:r>
            <a:r>
              <a:rPr kumimoji="0" lang="en-US" sz="640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hiso-nz</a:t>
            </a:r>
            <a:r>
              <a:rPr kumimoji="0" lang="en-US" sz="640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US" sz="640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nzhts</a:t>
            </a:r>
            <a:r>
              <a:rPr kumimoji="0" lang="en-US" sz="640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· GitHub</a:t>
            </a:r>
            <a:endParaRPr kumimoji="0" lang="en-US" sz="640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</a:endParaRP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6606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40AB-15E0-6069-03D6-D257A88FA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/>
              <a:t>Contact us: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CC51E-CB92-9C22-920B-522CB286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4063433"/>
            <a:ext cx="8312727" cy="523153"/>
          </a:xfrm>
        </p:spPr>
        <p:txBody>
          <a:bodyPr>
            <a:normAutofit fontScale="92500" lnSpcReduction="10000"/>
          </a:bodyPr>
          <a:lstStyle/>
          <a:p>
            <a:pPr marL="360000" algn="ctr">
              <a:lnSpc>
                <a:spcPct val="120000"/>
              </a:lnSpc>
              <a:tabLst>
                <a:tab pos="360000" algn="l"/>
              </a:tabLst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Standards@tewhatuora.govt.nz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8622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1FE53-89D4-EFFA-A54F-A08828D392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669784"/>
            <a:ext cx="10515600" cy="4659890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Kia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whakairia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te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tapu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​</a:t>
            </a:r>
            <a:endParaRPr lang="en-NZ" sz="2400" b="0" i="0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Kia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wātea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ai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te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ara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​</a:t>
            </a:r>
            <a:endParaRPr lang="en-NZ" sz="2400" b="0" i="0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Kia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turuki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whakataha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ai​</a:t>
            </a:r>
            <a:endParaRPr lang="en-NZ" sz="2400" b="0" i="0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Kia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turuki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whakataha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ai​</a:t>
            </a:r>
            <a:endParaRPr lang="en-NZ" sz="2400" b="0" i="0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Haumi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e. Hui e. </a:t>
            </a:r>
            <a:r>
              <a:rPr lang="en-NZ" sz="2400" b="0" i="0" err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Tāiki</a:t>
            </a: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 e!​</a:t>
            </a:r>
            <a:endParaRPr lang="en-NZ" sz="2400" b="0" i="0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0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​</a:t>
            </a:r>
            <a:endParaRPr lang="en-NZ" sz="2400" b="0" i="0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Restrictions are moved aside​</a:t>
            </a:r>
            <a:endParaRPr lang="en-NZ" sz="2400" b="0" i="1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So the pathway is clear​</a:t>
            </a:r>
            <a:endParaRPr lang="en-NZ" sz="2400" b="0" i="1">
              <a:solidFill>
                <a:schemeClr val="accent6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NZ" sz="2400" b="0" i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To return to everyday activities</a:t>
            </a:r>
            <a:r>
              <a:rPr lang="en-NZ" sz="2800" b="0" i="1">
                <a:solidFill>
                  <a:schemeClr val="accent6"/>
                </a:solidFill>
                <a:effectLst/>
                <a:latin typeface="Poppins" panose="00000500000000000000" pitchFamily="2" charset="0"/>
              </a:rPr>
              <a:t>​</a:t>
            </a:r>
            <a:endParaRPr lang="en-NZ" sz="2800" b="0" i="1">
              <a:solidFill>
                <a:schemeClr val="accent6"/>
              </a:solidFill>
              <a:effectLst/>
            </a:endParaRPr>
          </a:p>
          <a:p>
            <a:pPr marL="0" indent="0" algn="l" rtl="0" fontAlgn="base">
              <a:buNone/>
            </a:pPr>
            <a:endParaRPr lang="en-US" sz="2800" b="0" i="0">
              <a:effectLst/>
              <a:latin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735D1-C75C-9B74-A47E-A5AEB4319A42}"/>
              </a:ext>
            </a:extLst>
          </p:cNvPr>
          <p:cNvSpPr txBox="1"/>
          <p:nvPr/>
        </p:nvSpPr>
        <p:spPr>
          <a:xfrm>
            <a:off x="2862744" y="526488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5400" b="1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Thank you</a:t>
            </a:r>
            <a:endParaRPr lang="en-NZ" sz="5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5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E502DF-2962-1750-F979-06ED67E8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>
                <a:solidFill>
                  <a:schemeClr val="accent6"/>
                </a:solidFill>
                <a:latin typeface="Calibri" panose="020F0502020204030204"/>
                <a:ea typeface="+mn-ea"/>
                <a:cs typeface="+mn-cs"/>
              </a:rPr>
              <a:t>Agenda</a:t>
            </a:r>
            <a:endParaRPr lang="en-NZ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B213C-EF9E-C25C-0C9A-7C3B33B341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17073"/>
            <a:ext cx="10679884" cy="465989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10.00 am 	Welcome (Steph Kerruish)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10.05 a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 	</a:t>
            </a: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Word from 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HISO Chair (Alastair Kenworthy) 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10.10 a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 	HISO standards current overview (Steph Kerruish)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10.20 </a:t>
            </a: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 	Using the New </a:t>
            </a: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Zealand 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Terminology Service - NZHTS (Evan Li)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</a:t>
            </a: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35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	NZ Core Data for Interoperability – NZCDI (Demi Meiklejohn) 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.45 </a:t>
            </a: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 	Upcoming events (Alastair Kenworthy)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</a:t>
            </a:r>
            <a:r>
              <a:rPr lang="en-NZ" sz="2800">
                <a:latin typeface="Calibri" panose="020F0502020204030204" pitchFamily="34" charset="0"/>
                <a:ea typeface="Calibri" panose="020F0502020204030204" pitchFamily="34" charset="0"/>
              </a:rPr>
              <a:t>00</a:t>
            </a:r>
            <a:r>
              <a:rPr lang="en-NZ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 	Close 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403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54AD2F-27A6-3407-635F-E3CB0014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290455"/>
            <a:ext cx="10515600" cy="788266"/>
          </a:xfrm>
        </p:spPr>
        <p:txBody>
          <a:bodyPr/>
          <a:lstStyle/>
          <a:p>
            <a:pPr algn="ctr"/>
            <a:r>
              <a:rPr lang="en-NZ"/>
              <a:t>HISO Chair update</a:t>
            </a:r>
          </a:p>
        </p:txBody>
      </p:sp>
      <p:pic>
        <p:nvPicPr>
          <p:cNvPr id="6" name="Picture 5" descr="A blue and white sign&#10;&#10;Description automatically generated">
            <a:extLst>
              <a:ext uri="{FF2B5EF4-FFF2-40B4-BE49-F238E27FC236}">
                <a16:creationId xmlns:a16="http://schemas.microsoft.com/office/drawing/2014/main" id="{B92E29DB-F3A8-2862-E798-6DBE424E4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8" y="393899"/>
            <a:ext cx="4222382" cy="9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C5FD5-836D-4649-BB12-0D4C708E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Standards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B98B2C-ED07-B7CC-13CA-9EA83D2275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17073"/>
            <a:ext cx="8289022" cy="46598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NZ" sz="2800"/>
              <a:t>HISO 10008.2 Pathology and Radiology Messaging Standard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NZ" sz="2800"/>
              <a:t>HISO 10097 Cervical Screening Data and Messaging Standard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NZ" sz="2800"/>
              <a:t>HISO 10046 Consumer Health Identity Standard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NZ" sz="2800"/>
              <a:t>HISO 10004 New Zealand Pathology Observation Code Sets</a:t>
            </a:r>
          </a:p>
        </p:txBody>
      </p:sp>
      <p:pic>
        <p:nvPicPr>
          <p:cNvPr id="6" name="Picture Placeholder 6" descr="Person using microscope">
            <a:extLst>
              <a:ext uri="{FF2B5EF4-FFF2-40B4-BE49-F238E27FC236}">
                <a16:creationId xmlns:a16="http://schemas.microsoft.com/office/drawing/2014/main" id="{B14CE5E6-28D8-680A-82E4-56AC58CB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 r="17383"/>
          <a:stretch>
            <a:fillRect/>
          </a:stretch>
        </p:blipFill>
        <p:spPr>
          <a:xfrm>
            <a:off x="8665806" y="221082"/>
            <a:ext cx="3028950" cy="2276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8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DDFE-719C-7447-A855-8CF24E00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35" y="1041400"/>
            <a:ext cx="9144000" cy="2387600"/>
          </a:xfrm>
        </p:spPr>
        <p:txBody>
          <a:bodyPr/>
          <a:lstStyle/>
          <a:p>
            <a:r>
              <a:rPr lang="en-US">
                <a:latin typeface="Poppins"/>
                <a:cs typeface="Poppins"/>
              </a:rPr>
              <a:t>NZHTS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4A3D6-E852-8F11-0624-CA220653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335" y="3429000"/>
            <a:ext cx="8312727" cy="5231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latin typeface="Poppins"/>
                <a:cs typeface="Poppins"/>
              </a:rPr>
              <a:t>New Zealand Health Terminology Service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733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CB1BE3-2E6F-57C1-D456-82EBE86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807" y="135753"/>
            <a:ext cx="4894385" cy="788266"/>
          </a:xfrm>
        </p:spPr>
        <p:txBody>
          <a:bodyPr>
            <a:normAutofit/>
          </a:bodyPr>
          <a:lstStyle/>
          <a:p>
            <a:r>
              <a:rPr lang="en-NZ" sz="4000"/>
              <a:t>What is NZHTS?</a:t>
            </a:r>
          </a:p>
        </p:txBody>
      </p:sp>
      <p:pic>
        <p:nvPicPr>
          <p:cNvPr id="20" name="图片 19" descr="图片包含 图形用户界面&#10;&#10;已自动生成说明">
            <a:extLst>
              <a:ext uri="{FF2B5EF4-FFF2-40B4-BE49-F238E27FC236}">
                <a16:creationId xmlns:a16="http://schemas.microsoft.com/office/drawing/2014/main" id="{E920B1B5-255C-A5E8-CAC6-21004C40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8" y="714375"/>
            <a:ext cx="96869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A621-CF81-2272-F512-DDE7DF19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How to use the service?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C9AD-1E4B-4892-BD22-33072A3751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1060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• Register as a service user to get an authenticated account and API key for access content.</a:t>
            </a:r>
            <a:endParaRPr lang="zh-CN" altLang="en-US"/>
          </a:p>
          <a:p>
            <a:pPr marL="0" indent="0">
              <a:buNone/>
            </a:pPr>
            <a:r>
              <a:rPr lang="en-US"/>
              <a:t>• Use the terminology service at API endpoint https://nzhts.digital.health.nz/fhir to browse, query and download the published code systems, value sets and concept maps.</a:t>
            </a: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/>
              <a:t>• Our API conforms to the HL7 FHIR standard and supports SNOMED CT Expression Constraint Language (ECL) for complex lookups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33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C2169B-9F10-1278-129D-FF07E465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+mj-lt"/>
                <a:cs typeface="+mj-lt"/>
              </a:rPr>
              <a:t>H</a:t>
            </a:r>
            <a:r>
              <a:rPr lang="zh-CN">
                <a:ea typeface="+mj-lt"/>
                <a:cs typeface="+mj-lt"/>
              </a:rPr>
              <a:t>o</a:t>
            </a:r>
            <a:r>
              <a:rPr lang="en-US" altLang="zh-CN">
                <a:ea typeface="+mj-lt"/>
                <a:cs typeface="+mj-lt"/>
              </a:rPr>
              <a:t>w</a:t>
            </a:r>
            <a:r>
              <a:rPr lang="zh-CN">
                <a:ea typeface="+mj-lt"/>
                <a:cs typeface="+mj-lt"/>
              </a:rPr>
              <a:t> </a:t>
            </a:r>
            <a:r>
              <a:rPr lang="en-US" altLang="zh-CN">
                <a:ea typeface="+mj-lt"/>
                <a:cs typeface="+mj-lt"/>
              </a:rPr>
              <a:t>NZH</a:t>
            </a:r>
            <a:r>
              <a:rPr lang="zh-CN">
                <a:ea typeface="+mj-lt"/>
                <a:cs typeface="+mj-lt"/>
              </a:rPr>
              <a:t>T</a:t>
            </a:r>
            <a:r>
              <a:rPr lang="en-US" altLang="zh-CN">
                <a:ea typeface="+mj-lt"/>
                <a:cs typeface="+mj-lt"/>
              </a:rPr>
              <a:t>S</a:t>
            </a:r>
            <a:r>
              <a:rPr lang="zh-CN" altLang="en-US">
                <a:ea typeface="+mj-lt"/>
                <a:cs typeface="+mj-lt"/>
              </a:rPr>
              <a:t> helps?</a:t>
            </a:r>
            <a:endParaRPr lang="zh-CN" altLang="en-US">
              <a:cs typeface="Poppins SemiBold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5B35C5-8461-4EF8-17CC-31D8D2113F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9655" y="1433948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zh-CN" altLang="en-US">
                <a:cs typeface="Arial"/>
              </a:rPr>
              <a:t>Consistency: The API allows systems to retrieve standardised terminology data consistently.</a:t>
            </a:r>
            <a:endParaRPr lang="en-US" altLang="zh-CN"/>
          </a:p>
          <a:p>
            <a:r>
              <a:rPr lang="zh-CN" altLang="en-US">
                <a:cs typeface="Arial"/>
              </a:rPr>
              <a:t>Dynamic content and seamless integration: The API provides access to the most current health terminology updates. Developers can integrate the API into existing system.</a:t>
            </a:r>
          </a:p>
          <a:p>
            <a:r>
              <a:rPr lang="zh-CN" altLang="en-US">
                <a:cs typeface="Arial"/>
              </a:rPr>
              <a:t>Data validation and quality assurance: The API can be used to validate clinical codes against standard terminology. Regular updates(monthly release) and a rigorous process ensures quality.</a:t>
            </a:r>
          </a:p>
          <a:p>
            <a:r>
              <a:rPr lang="zh-CN" altLang="en-US">
                <a:cs typeface="Arial"/>
              </a:rPr>
              <a:t>We do the behind the scenes work to source all the different code systems and release them via standard API</a:t>
            </a:r>
          </a:p>
        </p:txBody>
      </p:sp>
    </p:spTree>
    <p:extLst>
      <p:ext uri="{BB962C8B-B14F-4D97-AF65-F5344CB8AC3E}">
        <p14:creationId xmlns:p14="http://schemas.microsoft.com/office/powerpoint/2010/main" val="3180734203"/>
      </p:ext>
    </p:extLst>
  </p:cSld>
  <p:clrMapOvr>
    <a:masterClrMapping/>
  </p:clrMapOvr>
</p:sld>
</file>

<file path=ppt/theme/theme1.xml><?xml version="1.0" encoding="utf-8"?>
<a:theme xmlns:a="http://schemas.openxmlformats.org/drawingml/2006/main" name="Te Whatu Ora">
  <a:themeElements>
    <a:clrScheme name="Health NZ">
      <a:dk1>
        <a:srgbClr val="30A1AC"/>
      </a:dk1>
      <a:lt1>
        <a:sysClr val="window" lastClr="FFFFFF"/>
      </a:lt1>
      <a:dk2>
        <a:srgbClr val="15284C"/>
      </a:dk2>
      <a:lt2>
        <a:srgbClr val="F6F4EC"/>
      </a:lt2>
      <a:accent1>
        <a:srgbClr val="003399"/>
      </a:accent1>
      <a:accent2>
        <a:srgbClr val="30A1AC"/>
      </a:accent2>
      <a:accent3>
        <a:srgbClr val="4D2379"/>
      </a:accent3>
      <a:accent4>
        <a:srgbClr val="006060"/>
      </a:accent4>
      <a:accent5>
        <a:srgbClr val="660033"/>
      </a:accent5>
      <a:accent6>
        <a:srgbClr val="0C818F"/>
      </a:accent6>
      <a:hlink>
        <a:srgbClr val="30A1AC"/>
      </a:hlink>
      <a:folHlink>
        <a:srgbClr val="954F72"/>
      </a:folHlink>
    </a:clrScheme>
    <a:fontScheme name="Custom 1">
      <a:majorFont>
        <a:latin typeface="Poppins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Office PowerPoint</Application>
  <PresentationFormat>Widescreen</PresentationFormat>
  <Paragraphs>236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Arial,Sans-Serif</vt:lpstr>
      <vt:lpstr>Calibri</vt:lpstr>
      <vt:lpstr>Poppins</vt:lpstr>
      <vt:lpstr>Poppins SemiBold</vt:lpstr>
      <vt:lpstr>Segoe UI</vt:lpstr>
      <vt:lpstr>Wingdings</vt:lpstr>
      <vt:lpstr>Te Whatu Ora</vt:lpstr>
      <vt:lpstr>HISO Labs Hui</vt:lpstr>
      <vt:lpstr>Karakia</vt:lpstr>
      <vt:lpstr>Agenda</vt:lpstr>
      <vt:lpstr>HISO Chair update</vt:lpstr>
      <vt:lpstr>Standards update</vt:lpstr>
      <vt:lpstr>NZHTS</vt:lpstr>
      <vt:lpstr>What is NZHTS?</vt:lpstr>
      <vt:lpstr>How to use the service?</vt:lpstr>
      <vt:lpstr>How NZHTS helps?</vt:lpstr>
      <vt:lpstr>NZHTS Release Update </vt:lpstr>
      <vt:lpstr>Examples:</vt:lpstr>
      <vt:lpstr>Example</vt:lpstr>
      <vt:lpstr>PowerPoint Presentation</vt:lpstr>
      <vt:lpstr>PowerPoint Presentation</vt:lpstr>
      <vt:lpstr>Example</vt:lpstr>
      <vt:lpstr>PowerPoint Presentation</vt:lpstr>
      <vt:lpstr>PowerPoint Presentation</vt:lpstr>
      <vt:lpstr>NZCDI</vt:lpstr>
      <vt:lpstr>What is NZCDI?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Upcoming events</vt:lpstr>
      <vt:lpstr>Relevant links </vt:lpstr>
      <vt:lpstr>Contact us: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HISO Labs Hui</dc:title>
  <dc:creator>Demi Meiklejohn</dc:creator>
  <cp:lastModifiedBy>Stephanie Kerruish</cp:lastModifiedBy>
  <cp:revision>1</cp:revision>
  <dcterms:created xsi:type="dcterms:W3CDTF">2024-07-30T02:45:41Z</dcterms:created>
  <dcterms:modified xsi:type="dcterms:W3CDTF">2024-08-09T01:40:38Z</dcterms:modified>
</cp:coreProperties>
</file>